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On-line survey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300"/>
              <a:t>Supplemental material:</a:t>
            </a:r>
            <a:endParaRPr sz="2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300"/>
              <a:t>Toward a framework for comparing functionalities of multimorbidity clinical decision support: A literature-based feature set and benchmark cases</a:t>
            </a:r>
            <a:endParaRPr i="1"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Introduction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339" y="900917"/>
            <a:ext cx="3553321" cy="559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Features related to adverse interactions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463" y="1445847"/>
            <a:ext cx="3596190" cy="492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3111" y="2348466"/>
            <a:ext cx="3591426" cy="311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Features related to mitigation strategies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182" y="1355188"/>
            <a:ext cx="3629532" cy="508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9171" y="2300526"/>
            <a:ext cx="3529505" cy="318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Other possible features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298" y="1981394"/>
            <a:ext cx="3629532" cy="382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9657" y="2760171"/>
            <a:ext cx="3448532" cy="226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