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89"/>
    </p:embeddedFont>
    <p:embeddedFont>
      <p:font typeface="黑体" panose="02010609060101010101" pitchFamily="49" charset="-122"/>
      <p:regular r:id="rId90"/>
    </p:embeddedFont>
    <p:embeddedFont>
      <p:font typeface="微软雅黑" panose="020B0503020204020204" pitchFamily="34" charset="-122"/>
      <p:regular r:id="rId91"/>
      <p:bold r:id="rId92"/>
    </p:embeddedFont>
    <p:embeddedFont>
      <p:font typeface="Wingdings 2" panose="05020102010507070707" pitchFamily="18" charset="2"/>
      <p:regular r:id="rId93"/>
    </p:embeddedFont>
    <p:embeddedFont>
      <p:font typeface="Calibri" panose="020F0502020204030204" pitchFamily="34" charset="0"/>
      <p:regular r:id="rId94"/>
      <p:bold r:id="rId95"/>
      <p:italic r:id="rId96"/>
      <p:boldItalic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6" d="100"/>
          <a:sy n="106" d="100"/>
        </p:scale>
        <p:origin x="-90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97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font" Target="fonts/font5.fntdata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  <p:pic>
        <p:nvPicPr>
          <p:cNvPr id="16" name="图片 1" descr="D:\Desktop\模板\校徽\FIT校徽-20191204（定稿）\FIT校徽-红（RGB 163，31，52）\圆校徽（RGB红）.JPG.jp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8" y="100314"/>
            <a:ext cx="529496" cy="52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Administrator\Desktop\单个logo红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706" y="185592"/>
            <a:ext cx="1181956" cy="117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绘图" r:id="rId4" imgW="294485" imgH="2535960" progId="">
                    <p:embed/>
                  </p:oleObj>
                </mc:Choice>
                <mc:Fallback>
                  <p:oleObj name="绘图" r:id="rId4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8" name="绘图" r:id="rId3" imgW="294485" imgH="2535960" progId="">
                      <p:embed/>
                    </p:oleObj>
                  </mc:Choice>
                  <mc:Fallback>
                    <p:oleObj name="绘图" r:id="rId3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6341</Words>
  <Application>Microsoft Office PowerPoint</Application>
  <PresentationFormat>全屏显示(16:9)</PresentationFormat>
  <Paragraphs>1352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Arial</vt:lpstr>
      <vt:lpstr>宋体</vt:lpstr>
      <vt:lpstr>Arial Rounded MT Bold</vt:lpstr>
      <vt:lpstr>Symbol</vt:lpstr>
      <vt:lpstr>Wingdings</vt:lpstr>
      <vt:lpstr>黑体</vt:lpstr>
      <vt:lpstr>微软雅黑</vt:lpstr>
      <vt:lpstr>Wingdings 2</vt:lpstr>
      <vt:lpstr>Times New Roman</vt:lpstr>
      <vt:lpstr>Calibri</vt:lpstr>
      <vt:lpstr>1_Office 主题​​</vt:lpstr>
      <vt:lpstr>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548</cp:revision>
  <dcterms:created xsi:type="dcterms:W3CDTF">2018-07-18T08:51:30Z</dcterms:created>
  <dcterms:modified xsi:type="dcterms:W3CDTF">2022-01-15T12:24:59Z</dcterms:modified>
</cp:coreProperties>
</file>