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43"/>
  </p:normalViewPr>
  <p:slideViewPr>
    <p:cSldViewPr snapToGrid="0" snapToObjects="1">
      <p:cViewPr>
        <p:scale>
          <a:sx n="110" d="100"/>
          <a:sy n="110" d="100"/>
        </p:scale>
        <p:origin x="4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07E34B1-8DF1-B844-BD3A-17EAF8F57A41}"/>
              </a:ext>
            </a:extLst>
          </p:cNvPr>
          <p:cNvSpPr txBox="1"/>
          <p:nvPr/>
        </p:nvSpPr>
        <p:spPr>
          <a:xfrm>
            <a:off x="2887980" y="2054364"/>
            <a:ext cx="6644640" cy="23446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endParaRPr kumimoji="1" lang="en-US" altLang="zh-TW" sz="3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indent="-4572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kumimoji="1" lang="en-US" altLang="zh-TW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particle</a:t>
            </a:r>
            <a:r>
              <a:rPr kumimoji="1" lang="zh-TW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system</a:t>
            </a:r>
            <a:r>
              <a:rPr kumimoji="1" lang="zh-TW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應用在球體上</a:t>
            </a:r>
            <a:endParaRPr kumimoji="1" lang="en-US" altLang="zh-TW" sz="3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indent="-4572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kumimoji="1" lang="zh-CN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操</a:t>
            </a:r>
            <a:r>
              <a:rPr kumimoji="1" lang="zh-TW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 </a:t>
            </a:r>
            <a:r>
              <a:rPr kumimoji="1" lang="en-US" altLang="zh-TW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multiple</a:t>
            </a:r>
            <a:r>
              <a:rPr kumimoji="1" lang="zh-TW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particle</a:t>
            </a:r>
            <a:r>
              <a:rPr kumimoji="1" lang="zh-TW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systems</a:t>
            </a:r>
            <a:endParaRPr kumimoji="1" lang="zh-TW" altLang="en-US" sz="3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indent="-457200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kumimoji="1" lang="zh-CN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</a:t>
            </a:r>
            <a:r>
              <a:rPr kumimoji="1" lang="zh-TW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camera</a:t>
            </a:r>
            <a:r>
              <a:rPr kumimoji="1" lang="zh-TW" altLang="en-US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3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movement</a:t>
            </a:r>
            <a:endParaRPr kumimoji="1" lang="zh-TW" altLang="en-US" sz="3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E1C094-5ACB-B04E-98C2-389532952119}"/>
              </a:ext>
            </a:extLst>
          </p:cNvPr>
          <p:cNvSpPr txBox="1"/>
          <p:nvPr/>
        </p:nvSpPr>
        <p:spPr>
          <a:xfrm>
            <a:off x="975360" y="1402080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兩顆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particle system</a:t>
            </a:r>
            <a:r>
              <a:rPr kumimoji="1"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組成的星球在宇宙中相撞核爆</a:t>
            </a:r>
            <a:endParaRPr kumimoji="1" lang="zh-TW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1781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網狀</Template>
  <TotalTime>73</TotalTime>
  <Words>27</Words>
  <Application>Microsoft Macintosh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JhengHei</vt:lpstr>
      <vt:lpstr>新細明體</vt:lpstr>
      <vt:lpstr>Arial</vt:lpstr>
      <vt:lpstr>Century Gothic</vt:lpstr>
      <vt:lpstr>網狀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0613457 陳韋霖</dc:title>
  <dc:creator>Microsoft Office User</dc:creator>
  <cp:lastModifiedBy>Microsoft Office User</cp:lastModifiedBy>
  <cp:revision>5</cp:revision>
  <dcterms:created xsi:type="dcterms:W3CDTF">2020-01-12T06:38:23Z</dcterms:created>
  <dcterms:modified xsi:type="dcterms:W3CDTF">2020-01-12T07:51:58Z</dcterms:modified>
</cp:coreProperties>
</file>