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01DD12-108C-4E50-A5A5-2E3F529B12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Factibilidad_de_nueva_sucursal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C031C9-3E83-4A3A-AB75-A17D7ECFD5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12/06/2023 18:57:56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4" id="10" name="slide10">
            <a:extLst>
              <a:ext uri="{FF2B5EF4-FFF2-40B4-BE49-F238E27FC236}">
                <a16:creationId xmlns:a16="http://schemas.microsoft.com/office/drawing/2014/main" id="{6ECA4B8C-65D9-4119-BAD7-03CA9506BE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2" id="11" name="slide11">
            <a:extLst>
              <a:ext uri="{FF2B5EF4-FFF2-40B4-BE49-F238E27FC236}">
                <a16:creationId xmlns:a16="http://schemas.microsoft.com/office/drawing/2014/main" id="{108B6504-9F77-40F3-B688-722865F16F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6_G" id="12" name="slide12">
            <a:extLst>
              <a:ext uri="{FF2B5EF4-FFF2-40B4-BE49-F238E27FC236}">
                <a16:creationId xmlns:a16="http://schemas.microsoft.com/office/drawing/2014/main" id="{189C0F97-3FBD-4710-9C18-8A01813887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3_G" id="13" name="slide13">
            <a:extLst>
              <a:ext uri="{FF2B5EF4-FFF2-40B4-BE49-F238E27FC236}">
                <a16:creationId xmlns:a16="http://schemas.microsoft.com/office/drawing/2014/main" id="{10B6F8F7-DAC4-4C75-A67F-4A0E39DF79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08352A41-172E-4FB2-BA11-438D206C9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828675"/>
            <a:ext cx="83248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1" id="3" name="slide3">
            <a:extLst>
              <a:ext uri="{FF2B5EF4-FFF2-40B4-BE49-F238E27FC236}">
                <a16:creationId xmlns:a16="http://schemas.microsoft.com/office/drawing/2014/main" id="{47A7C746-F1B4-4A3C-86F9-949A2194D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11" id="4" name="slide4">
            <a:extLst>
              <a:ext uri="{FF2B5EF4-FFF2-40B4-BE49-F238E27FC236}">
                <a16:creationId xmlns:a16="http://schemas.microsoft.com/office/drawing/2014/main" id="{0FE0E946-929B-4A8D-89C9-353C7DC016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10" id="5" name="slide5">
            <a:extLst>
              <a:ext uri="{FF2B5EF4-FFF2-40B4-BE49-F238E27FC236}">
                <a16:creationId xmlns:a16="http://schemas.microsoft.com/office/drawing/2014/main" id="{4E497503-6A23-43BC-81F1-2DD1F938B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9" id="6" name="slide6">
            <a:extLst>
              <a:ext uri="{FF2B5EF4-FFF2-40B4-BE49-F238E27FC236}">
                <a16:creationId xmlns:a16="http://schemas.microsoft.com/office/drawing/2014/main" id="{E93972E3-FB15-49D5-85B0-726FF0D195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8" id="7" name="slide7">
            <a:extLst>
              <a:ext uri="{FF2B5EF4-FFF2-40B4-BE49-F238E27FC236}">
                <a16:creationId xmlns:a16="http://schemas.microsoft.com/office/drawing/2014/main" id="{7E34CCA7-0901-4E7C-B404-F37328DB31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7" id="8" name="slide8">
            <a:extLst>
              <a:ext uri="{FF2B5EF4-FFF2-40B4-BE49-F238E27FC236}">
                <a16:creationId xmlns:a16="http://schemas.microsoft.com/office/drawing/2014/main" id="{524B1418-B78C-4E8D-8211-CA96443A2C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_5" id="9" name="slide9">
            <a:extLst>
              <a:ext uri="{FF2B5EF4-FFF2-40B4-BE49-F238E27FC236}">
                <a16:creationId xmlns:a16="http://schemas.microsoft.com/office/drawing/2014/main" id="{A99B93D7-0C0C-4E30-802E-6BE4904888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647700"/>
            <a:ext cx="10296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2023-06-13T00:57:56Z</dcterms:created>
  <dcterms:modified xsi:type="dcterms:W3CDTF">2023-06-13T00:57:56Z</dcterms:modified>
</cp:coreProperties>
</file>