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447E-1514-41C2-B3B0-81D79032FEB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A20C-F1D8-4E79-A002-E0589A37A07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447E-1514-41C2-B3B0-81D79032FEB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A20C-F1D8-4E79-A002-E0589A37A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447E-1514-41C2-B3B0-81D79032FEB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A20C-F1D8-4E79-A002-E0589A37A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447E-1514-41C2-B3B0-81D79032FEB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A20C-F1D8-4E79-A002-E0589A37A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447E-1514-41C2-B3B0-81D79032FEB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A20C-F1D8-4E79-A002-E0589A37A07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447E-1514-41C2-B3B0-81D79032FEB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A20C-F1D8-4E79-A002-E0589A37A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447E-1514-41C2-B3B0-81D79032FEB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A20C-F1D8-4E79-A002-E0589A37A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447E-1514-41C2-B3B0-81D79032FEB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A20C-F1D8-4E79-A002-E0589A37A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447E-1514-41C2-B3B0-81D79032FEB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A20C-F1D8-4E79-A002-E0589A37A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447E-1514-41C2-B3B0-81D79032FEB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A20C-F1D8-4E79-A002-E0589A37A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447E-1514-41C2-B3B0-81D79032FEB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7B3A20C-F1D8-4E79-A002-E0589A37A07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1E447E-1514-41C2-B3B0-81D79032FEB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7B3A20C-F1D8-4E79-A002-E0589A37A07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Website </a:t>
            </a:r>
            <a:r>
              <a:rPr lang="en-US" dirty="0" err="1" smtClean="0"/>
              <a:t>Tentang</a:t>
            </a:r>
            <a:r>
              <a:rPr lang="en-US" dirty="0" smtClean="0"/>
              <a:t> Kopi</a:t>
            </a:r>
            <a:br>
              <a:rPr lang="en-US" dirty="0" smtClean="0"/>
            </a:br>
            <a:r>
              <a:rPr lang="en-US" dirty="0" smtClean="0"/>
              <a:t>5W+1H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828800"/>
            <a:ext cx="8458200" cy="495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List </a:t>
            </a:r>
            <a:r>
              <a:rPr lang="en-US" dirty="0" err="1" smtClean="0">
                <a:solidFill>
                  <a:schemeClr val="tx1"/>
                </a:solidFill>
              </a:rPr>
              <a:t>Anggota</a:t>
            </a:r>
            <a:r>
              <a:rPr lang="en-US" dirty="0" smtClean="0">
                <a:solidFill>
                  <a:schemeClr val="tx1"/>
                </a:solidFill>
              </a:rPr>
              <a:t> :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William </a:t>
            </a:r>
            <a:r>
              <a:rPr lang="en-US" dirty="0" err="1" smtClean="0">
                <a:solidFill>
                  <a:schemeClr val="tx1"/>
                </a:solidFill>
              </a:rPr>
              <a:t>Wijaksana</a:t>
            </a:r>
            <a:r>
              <a:rPr lang="en-US" dirty="0" smtClean="0">
                <a:solidFill>
                  <a:schemeClr val="tx1"/>
                </a:solidFill>
              </a:rPr>
              <a:t> (535180094)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Taddo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Tamiko</a:t>
            </a:r>
            <a:r>
              <a:rPr lang="en-US" dirty="0" smtClean="0">
                <a:solidFill>
                  <a:schemeClr val="tx1"/>
                </a:solidFill>
              </a:rPr>
              <a:t> (535180077)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Kristian</a:t>
            </a:r>
            <a:r>
              <a:rPr lang="en-US" dirty="0" smtClean="0">
                <a:solidFill>
                  <a:schemeClr val="tx1"/>
                </a:solidFill>
              </a:rPr>
              <a:t> Davidson </a:t>
            </a:r>
            <a:r>
              <a:rPr lang="en-US" dirty="0" err="1" smtClean="0">
                <a:solidFill>
                  <a:schemeClr val="tx1"/>
                </a:solidFill>
              </a:rPr>
              <a:t>Runtu</a:t>
            </a:r>
            <a:r>
              <a:rPr lang="en-US" dirty="0" smtClean="0">
                <a:solidFill>
                  <a:schemeClr val="tx1"/>
                </a:solidFill>
              </a:rPr>
              <a:t> (535180135)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Ricky Hansen </a:t>
            </a:r>
            <a:r>
              <a:rPr lang="en-US" dirty="0" err="1" smtClean="0">
                <a:solidFill>
                  <a:schemeClr val="tx1"/>
                </a:solidFill>
              </a:rPr>
              <a:t>Kurnia</a:t>
            </a:r>
            <a:r>
              <a:rPr lang="en-US" dirty="0" smtClean="0">
                <a:solidFill>
                  <a:schemeClr val="tx1"/>
                </a:solidFill>
              </a:rPr>
              <a:t> (535180069)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Leonard </a:t>
            </a:r>
            <a:r>
              <a:rPr lang="en-US" dirty="0" err="1" smtClean="0">
                <a:solidFill>
                  <a:schemeClr val="tx1"/>
                </a:solidFill>
              </a:rPr>
              <a:t>Tanuwijaya</a:t>
            </a:r>
            <a:r>
              <a:rPr lang="en-US" dirty="0" smtClean="0">
                <a:solidFill>
                  <a:schemeClr val="tx1"/>
                </a:solidFill>
              </a:rPr>
              <a:t> (535180055)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4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: </a:t>
            </a:r>
            <a:r>
              <a:rPr lang="en-US" dirty="0" err="1"/>
              <a:t>Jenis</a:t>
            </a:r>
            <a:r>
              <a:rPr lang="en-US" dirty="0"/>
              <a:t> Website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Website yang </a:t>
            </a:r>
            <a:r>
              <a:rPr lang="en-US" dirty="0" err="1"/>
              <a:t>akan</a:t>
            </a:r>
            <a:r>
              <a:rPr lang="en-US" dirty="0"/>
              <a:t> kami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website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kopi, </a:t>
            </a:r>
            <a:r>
              <a:rPr lang="en-US" dirty="0" err="1"/>
              <a:t>dimana</a:t>
            </a:r>
            <a:r>
              <a:rPr lang="en-US" dirty="0"/>
              <a:t> kami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menyeduh</a:t>
            </a:r>
            <a:r>
              <a:rPr lang="en-US" dirty="0"/>
              <a:t> kopi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diminati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orang. Website yang </a:t>
            </a:r>
            <a:r>
              <a:rPr lang="en-US" dirty="0" err="1"/>
              <a:t>akan</a:t>
            </a:r>
            <a:r>
              <a:rPr lang="en-US" dirty="0"/>
              <a:t> kami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orang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tertarik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2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When :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website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diselesaikan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website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sejak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september</a:t>
            </a:r>
            <a:r>
              <a:rPr lang="en-US" dirty="0"/>
              <a:t> 2019,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kami </a:t>
            </a:r>
            <a:r>
              <a:rPr lang="en-US" dirty="0" err="1"/>
              <a:t>selesaikan</a:t>
            </a:r>
            <a:r>
              <a:rPr lang="en-US" dirty="0"/>
              <a:t> paling </a:t>
            </a:r>
            <a:r>
              <a:rPr lang="en-US" dirty="0" err="1"/>
              <a:t>lambat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Desember</a:t>
            </a:r>
            <a:r>
              <a:rPr lang="en-US" dirty="0"/>
              <a:t> 2020.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Where : </a:t>
            </a:r>
            <a:r>
              <a:rPr lang="en-US" dirty="0" err="1"/>
              <a:t>Dimana</a:t>
            </a:r>
            <a:r>
              <a:rPr lang="en-US" dirty="0"/>
              <a:t> website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kami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Visual Studio Code (VSC) </a:t>
            </a:r>
            <a:r>
              <a:rPr lang="en-US" dirty="0" err="1"/>
              <a:t>dan</a:t>
            </a:r>
            <a:r>
              <a:rPr lang="en-US" dirty="0"/>
              <a:t> Notepad++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Desktop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perantara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project </a:t>
            </a:r>
            <a:r>
              <a:rPr lang="en-US" dirty="0" err="1"/>
              <a:t>ini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39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n-NO" dirty="0"/>
              <a:t>Who : Siapa yang akan membuat website ini dan ditujukan untuk siapa?</a:t>
            </a:r>
            <a:br>
              <a:rPr lang="nn-NO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Orang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menyempurnakan</a:t>
            </a:r>
            <a:r>
              <a:rPr lang="en-US" dirty="0"/>
              <a:t> website </a:t>
            </a:r>
            <a:r>
              <a:rPr lang="en-US" dirty="0" err="1"/>
              <a:t>ilmu</a:t>
            </a:r>
            <a:r>
              <a:rPr lang="en-US" dirty="0"/>
              <a:t> kopi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anggota-anggota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. Dan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ditujukan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orang-orang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kopi. </a:t>
            </a:r>
            <a:r>
              <a:rPr lang="en-US" dirty="0" err="1"/>
              <a:t>Seperti</a:t>
            </a:r>
            <a:r>
              <a:rPr lang="en-US" dirty="0"/>
              <a:t> :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roasting, baked, bitter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kopi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6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00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Why : </a:t>
            </a:r>
            <a:r>
              <a:rPr lang="en-US" dirty="0" err="1"/>
              <a:t>Kenapa</a:t>
            </a:r>
            <a:r>
              <a:rPr lang="en-US" dirty="0"/>
              <a:t> kami </a:t>
            </a:r>
            <a:r>
              <a:rPr lang="en-US" dirty="0" err="1"/>
              <a:t>memilih</a:t>
            </a:r>
            <a:r>
              <a:rPr lang="en-US" dirty="0"/>
              <a:t> "</a:t>
            </a:r>
            <a:r>
              <a:rPr lang="en-US" dirty="0" err="1"/>
              <a:t>ilmu</a:t>
            </a:r>
            <a:r>
              <a:rPr lang="en-US" dirty="0"/>
              <a:t> kopi"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website </a:t>
            </a:r>
            <a:r>
              <a:rPr lang="en-US" dirty="0" err="1"/>
              <a:t>ini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Dalam</a:t>
            </a:r>
            <a:r>
              <a:rPr lang="en-US" dirty="0"/>
              <a:t> project </a:t>
            </a:r>
            <a:r>
              <a:rPr lang="en-US" dirty="0" err="1"/>
              <a:t>ini</a:t>
            </a:r>
            <a:r>
              <a:rPr lang="en-US" dirty="0"/>
              <a:t> kami </a:t>
            </a:r>
            <a:r>
              <a:rPr lang="en-US" dirty="0" err="1"/>
              <a:t>memilih</a:t>
            </a:r>
            <a:r>
              <a:rPr lang="en-US" dirty="0"/>
              <a:t> "</a:t>
            </a:r>
            <a:r>
              <a:rPr lang="en-US" dirty="0" err="1"/>
              <a:t>ilmu</a:t>
            </a:r>
            <a:r>
              <a:rPr lang="en-US" dirty="0"/>
              <a:t> kopi"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memberitahu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memperlihatkan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kopi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kopi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diminati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dinikmati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penyeduhan</a:t>
            </a:r>
            <a:r>
              <a:rPr lang="en-US" dirty="0"/>
              <a:t>, </a:t>
            </a:r>
            <a:r>
              <a:rPr lang="en-US" dirty="0" err="1"/>
              <a:t>pencampuran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, </a:t>
            </a:r>
            <a:r>
              <a:rPr lang="en-US" dirty="0" err="1"/>
              <a:t>dsb</a:t>
            </a:r>
            <a:r>
              <a:rPr lang="en-US" dirty="0"/>
              <a:t>.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platform website </a:t>
            </a:r>
            <a:r>
              <a:rPr lang="en-US" dirty="0" err="1"/>
              <a:t>ini</a:t>
            </a:r>
            <a:r>
              <a:rPr lang="en-US" dirty="0"/>
              <a:t> kami </a:t>
            </a:r>
            <a:r>
              <a:rPr lang="en-US" dirty="0" err="1"/>
              <a:t>berharap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orang yang </a:t>
            </a:r>
            <a:r>
              <a:rPr lang="en-US" dirty="0" err="1"/>
              <a:t>tertarik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kopi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631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How </a:t>
            </a:r>
            <a:r>
              <a:rPr lang="en-US" dirty="0"/>
              <a:t>: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pengerjaan</a:t>
            </a:r>
            <a:r>
              <a:rPr lang="en-US" dirty="0"/>
              <a:t> website </a:t>
            </a:r>
            <a:r>
              <a:rPr lang="en-US" dirty="0" err="1"/>
              <a:t>ini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Pengerjaan</a:t>
            </a:r>
            <a:r>
              <a:rPr lang="en-US" dirty="0"/>
              <a:t> project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bersama-sama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, yang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branch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akhirnya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dikumpulkan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branch(master) </a:t>
            </a:r>
            <a:r>
              <a:rPr lang="en-US" dirty="0" err="1"/>
              <a:t>inip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406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</TotalTime>
  <Words>269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Website Tentang Kopi 5W+1H</vt:lpstr>
      <vt:lpstr>What : Jenis Website apa yang anda buat?</vt:lpstr>
      <vt:lpstr>When : Kapan pembuatan website ini dimulai dan diselesaikan? </vt:lpstr>
      <vt:lpstr>Where : Dimana website ini akan dibuat ? </vt:lpstr>
      <vt:lpstr>Who : Siapa yang akan membuat website ini dan ditujukan untuk siapa? </vt:lpstr>
      <vt:lpstr>Why : Kenapa kami memilih "ilmu kopi" sebagai tema dari website ini? </vt:lpstr>
      <vt:lpstr>          How : Bagaimana cara pengerjaan website ini?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Tentang Kopi 5W+1H</dc:title>
  <dc:creator>taddo tamiko</dc:creator>
  <cp:lastModifiedBy>taddo tamiko</cp:lastModifiedBy>
  <cp:revision>1</cp:revision>
  <dcterms:created xsi:type="dcterms:W3CDTF">2020-10-21T15:19:10Z</dcterms:created>
  <dcterms:modified xsi:type="dcterms:W3CDTF">2020-10-21T15:23:03Z</dcterms:modified>
</cp:coreProperties>
</file>