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413" r:id="rId2"/>
    <p:sldId id="438" r:id="rId3"/>
    <p:sldId id="415" r:id="rId4"/>
    <p:sldId id="439" r:id="rId5"/>
    <p:sldId id="440" r:id="rId6"/>
    <p:sldId id="416" r:id="rId7"/>
    <p:sldId id="417" r:id="rId8"/>
    <p:sldId id="418" r:id="rId9"/>
    <p:sldId id="419" r:id="rId10"/>
    <p:sldId id="447" r:id="rId11"/>
    <p:sldId id="443" r:id="rId12"/>
    <p:sldId id="420" r:id="rId13"/>
    <p:sldId id="421" r:id="rId14"/>
    <p:sldId id="422" r:id="rId15"/>
    <p:sldId id="441" r:id="rId16"/>
    <p:sldId id="423" r:id="rId17"/>
    <p:sldId id="442" r:id="rId18"/>
    <p:sldId id="424" r:id="rId19"/>
    <p:sldId id="444" r:id="rId20"/>
    <p:sldId id="425" r:id="rId21"/>
    <p:sldId id="445" r:id="rId22"/>
    <p:sldId id="446" r:id="rId23"/>
    <p:sldId id="426" r:id="rId24"/>
    <p:sldId id="427" r:id="rId25"/>
    <p:sldId id="428" r:id="rId26"/>
    <p:sldId id="429" r:id="rId27"/>
    <p:sldId id="430" r:id="rId28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0833" autoAdjust="0"/>
  </p:normalViewPr>
  <p:slideViewPr>
    <p:cSldViewPr>
      <p:cViewPr varScale="1">
        <p:scale>
          <a:sx n="63" d="100"/>
          <a:sy n="63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20/03/2014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1446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baseline="0" dirty="0" err="1" smtClean="0"/>
              <a:t>A.Turbati</a:t>
            </a:r>
            <a:r>
              <a:rPr lang="it-IT" sz="900" baseline="0" dirty="0" smtClean="0"/>
              <a:t>,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41984"/>
            <a:ext cx="7772400" cy="1143000"/>
          </a:xfrm>
        </p:spPr>
        <p:txBody>
          <a:bodyPr/>
          <a:lstStyle/>
          <a:p>
            <a:r>
              <a:rPr lang="it-IT" dirty="0" smtClean="0"/>
              <a:t>Controllare Tipi Dati</a:t>
            </a:r>
            <a:br>
              <a:rPr lang="it-IT" dirty="0" smtClean="0"/>
            </a:br>
            <a:r>
              <a:rPr lang="it-IT" dirty="0" smtClean="0"/>
              <a:t>Decomporre fatti</a:t>
            </a:r>
            <a:br>
              <a:rPr lang="it-IT" dirty="0" smtClean="0"/>
            </a:br>
            <a:r>
              <a:rPr lang="it-IT" dirty="0" smtClean="0"/>
              <a:t>Controllare il database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Fabio Massimo Zanzotto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slides</a:t>
            </a:r>
            <a:r>
              <a:rPr lang="it-IT" dirty="0" smtClean="0"/>
              <a:t> di Andrea Turbati)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mtClean="0"/>
              <a:t>SEGNO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Fatti sul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Non controllo sui tipi e sulle definizione dei predicati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Quindi, i termini e i predicati possono essere decomposti in liste.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644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Prolog</a:t>
            </a:r>
            <a:r>
              <a:rPr lang="it-IT" dirty="0" smtClean="0"/>
              <a:t> permette di scomporre un termine complesso (struttura dati) in una lista formata dal funtore e dai suoi argomenti.</a:t>
            </a:r>
          </a:p>
          <a:p>
            <a:endParaRPr lang="it-IT" dirty="0" smtClean="0"/>
          </a:p>
          <a:p>
            <a:r>
              <a:rPr lang="it-IT" dirty="0" smtClean="0"/>
              <a:t>I tre predicati che permettono ciò sono:</a:t>
            </a:r>
          </a:p>
          <a:p>
            <a:pPr lvl="1"/>
            <a:r>
              <a:rPr lang="it-IT" dirty="0" smtClean="0"/>
              <a:t>=..</a:t>
            </a:r>
          </a:p>
          <a:p>
            <a:pPr lvl="1"/>
            <a:r>
              <a:rPr lang="it-IT" dirty="0" err="1" smtClean="0"/>
              <a:t>functor</a:t>
            </a:r>
            <a:endParaRPr lang="it-IT" dirty="0" smtClean="0"/>
          </a:p>
          <a:p>
            <a:pPr lvl="1"/>
            <a:r>
              <a:rPr lang="it-IT" dirty="0" err="1" smtClean="0"/>
              <a:t>arg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Costruire e decomporre i termini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84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Si legge </a:t>
            </a:r>
            <a:r>
              <a:rPr lang="it-IT" b="1" dirty="0" err="1" smtClean="0"/>
              <a:t>univ</a:t>
            </a:r>
            <a:endParaRPr lang="it-IT" b="1" dirty="0" smtClean="0"/>
          </a:p>
          <a:p>
            <a:endParaRPr lang="it-IT" b="1" dirty="0" smtClean="0"/>
          </a:p>
          <a:p>
            <a:r>
              <a:rPr lang="it-IT" dirty="0" smtClean="0"/>
              <a:t>Viene usato come un operatore infisso</a:t>
            </a:r>
          </a:p>
          <a:p>
            <a:endParaRPr lang="it-IT" dirty="0" smtClean="0"/>
          </a:p>
          <a:p>
            <a:r>
              <a:rPr lang="it-IT" b="1" i="1" dirty="0" smtClean="0"/>
              <a:t>?</a:t>
            </a:r>
            <a:r>
              <a:rPr lang="it-IT" b="1" i="1" dirty="0" err="1" smtClean="0"/>
              <a:t>Term</a:t>
            </a:r>
            <a:r>
              <a:rPr lang="it-IT" b="1" dirty="0" smtClean="0"/>
              <a:t> =.. </a:t>
            </a:r>
            <a:r>
              <a:rPr lang="it-IT" b="1" i="1" dirty="0" smtClean="0"/>
              <a:t>?</a:t>
            </a:r>
            <a:r>
              <a:rPr lang="it-IT" b="1" i="1" dirty="0" err="1" smtClean="0"/>
              <a:t>List</a:t>
            </a:r>
            <a:endParaRPr lang="it-IT" b="1" dirty="0" smtClean="0"/>
          </a:p>
          <a:p>
            <a:endParaRPr lang="it-IT" dirty="0" smtClean="0"/>
          </a:p>
          <a:p>
            <a:r>
              <a:rPr lang="it-IT" dirty="0" smtClean="0"/>
              <a:t>f(a,b) =.. [f,a,b]</a:t>
            </a:r>
          </a:p>
          <a:p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member</a:t>
            </a:r>
            <a:r>
              <a:rPr lang="it-IT" dirty="0" smtClean="0"/>
              <a:t>(a,[</a:t>
            </a:r>
            <a:r>
              <a:rPr lang="it-IT" dirty="0" err="1" smtClean="0"/>
              <a:t>a</a:t>
            </a:r>
            <a:r>
              <a:rPr lang="it-IT" dirty="0" smtClean="0"/>
              <a:t>,b,c]) =.. </a:t>
            </a:r>
            <a:r>
              <a:rPr lang="it-IT" dirty="0" err="1" smtClean="0"/>
              <a:t>List</a:t>
            </a:r>
            <a:r>
              <a:rPr lang="it-IT" dirty="0" smtClean="0"/>
              <a:t> .</a:t>
            </a:r>
          </a:p>
          <a:p>
            <a:pPr lvl="1"/>
            <a:r>
              <a:rPr lang="it-IT" dirty="0" err="1" smtClean="0"/>
              <a:t>List=</a:t>
            </a:r>
            <a:r>
              <a:rPr lang="it-IT" dirty="0" smtClean="0"/>
              <a:t>[</a:t>
            </a:r>
            <a:r>
              <a:rPr lang="it-IT" dirty="0" err="1" smtClean="0"/>
              <a:t>member</a:t>
            </a:r>
            <a:r>
              <a:rPr lang="it-IT" dirty="0" smtClean="0"/>
              <a:t>, a, [</a:t>
            </a:r>
            <a:r>
              <a:rPr lang="it-IT" dirty="0" err="1" smtClean="0"/>
              <a:t>a</a:t>
            </a:r>
            <a:r>
              <a:rPr lang="it-IT" dirty="0" smtClean="0"/>
              <a:t>,b,c]]</a:t>
            </a:r>
          </a:p>
          <a:p>
            <a:r>
              <a:rPr lang="it-IT" dirty="0" smtClean="0"/>
              <a:t>?- T =.. [</a:t>
            </a:r>
            <a:r>
              <a:rPr lang="it-IT" dirty="0" err="1" smtClean="0"/>
              <a:t>rectangle</a:t>
            </a:r>
            <a:r>
              <a:rPr lang="it-IT" dirty="0" smtClean="0"/>
              <a:t>,3,5].</a:t>
            </a:r>
          </a:p>
          <a:p>
            <a:pPr lvl="1"/>
            <a:r>
              <a:rPr lang="it-IT" dirty="0" smtClean="0"/>
              <a:t>T = </a:t>
            </a:r>
            <a:r>
              <a:rPr lang="it-IT" dirty="0" err="1" smtClean="0"/>
              <a:t>rectangle</a:t>
            </a:r>
            <a:r>
              <a:rPr lang="it-IT" dirty="0" smtClean="0"/>
              <a:t>(3,5)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=..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7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Restituisce il funtore di un termine complesso</a:t>
            </a:r>
          </a:p>
          <a:p>
            <a:endParaRPr lang="it-IT" dirty="0" smtClean="0"/>
          </a:p>
          <a:p>
            <a:r>
              <a:rPr lang="it-IT" b="1" dirty="0" err="1" smtClean="0"/>
              <a:t>functor</a:t>
            </a:r>
            <a:r>
              <a:rPr lang="it-IT" dirty="0" smtClean="0"/>
              <a:t>(</a:t>
            </a:r>
            <a:r>
              <a:rPr lang="it-IT" i="1" dirty="0" smtClean="0"/>
              <a:t>?</a:t>
            </a:r>
            <a:r>
              <a:rPr lang="it-IT" i="1" dirty="0" err="1" smtClean="0"/>
              <a:t>Term</a:t>
            </a:r>
            <a:r>
              <a:rPr lang="it-IT" i="1" dirty="0" smtClean="0"/>
              <a:t>, ?</a:t>
            </a:r>
            <a:r>
              <a:rPr lang="it-IT" i="1" dirty="0" err="1" smtClean="0"/>
              <a:t>Name</a:t>
            </a:r>
            <a:r>
              <a:rPr lang="it-IT" i="1" dirty="0" smtClean="0"/>
              <a:t>, ?</a:t>
            </a:r>
            <a:r>
              <a:rPr lang="it-IT" i="1" dirty="0" err="1" smtClean="0"/>
              <a:t>Arity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functor</a:t>
            </a:r>
            <a:r>
              <a:rPr lang="it-IT" dirty="0" smtClean="0"/>
              <a:t>(t(f(X), Y, a), </a:t>
            </a:r>
            <a:r>
              <a:rPr lang="it-IT" dirty="0" err="1" smtClean="0"/>
              <a:t>Fun</a:t>
            </a:r>
            <a:r>
              <a:rPr lang="it-IT" dirty="0" smtClean="0"/>
              <a:t>, </a:t>
            </a:r>
            <a:r>
              <a:rPr lang="it-IT" dirty="0" err="1" smtClean="0"/>
              <a:t>Arity</a:t>
            </a:r>
            <a:r>
              <a:rPr lang="it-IT" dirty="0" smtClean="0"/>
              <a:t> ).</a:t>
            </a:r>
          </a:p>
          <a:p>
            <a:pPr lvl="1"/>
            <a:r>
              <a:rPr lang="it-IT" dirty="0" err="1" smtClean="0"/>
              <a:t>Fun</a:t>
            </a:r>
            <a:r>
              <a:rPr lang="it-IT" dirty="0" smtClean="0"/>
              <a:t> = t   </a:t>
            </a:r>
            <a:r>
              <a:rPr lang="it-IT" dirty="0" err="1" smtClean="0"/>
              <a:t>Arity</a:t>
            </a:r>
            <a:r>
              <a:rPr lang="it-IT" dirty="0" smtClean="0"/>
              <a:t> = 3</a:t>
            </a:r>
          </a:p>
          <a:p>
            <a:endParaRPr lang="it-IT" dirty="0" smtClean="0"/>
          </a:p>
          <a:p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functor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09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Esercizio: realizzare </a:t>
            </a:r>
            <a:r>
              <a:rPr lang="it-IT" dirty="0" err="1" smtClean="0"/>
              <a:t>functor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432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Restituisce l’argomento che si trova in una data posizione (a partire da 1) di un termine complesso</a:t>
            </a:r>
          </a:p>
          <a:p>
            <a:endParaRPr lang="it-IT" dirty="0" smtClean="0"/>
          </a:p>
          <a:p>
            <a:r>
              <a:rPr lang="it-IT" b="1" dirty="0" err="1" smtClean="0"/>
              <a:t>arg</a:t>
            </a:r>
            <a:r>
              <a:rPr lang="it-IT" dirty="0" smtClean="0"/>
              <a:t>(</a:t>
            </a:r>
            <a:r>
              <a:rPr lang="it-IT" i="1" dirty="0" smtClean="0"/>
              <a:t>?Arg, </a:t>
            </a:r>
            <a:r>
              <a:rPr lang="it-IT" i="1" dirty="0" err="1" smtClean="0"/>
              <a:t>+Term</a:t>
            </a:r>
            <a:r>
              <a:rPr lang="it-IT" i="1" dirty="0" smtClean="0"/>
              <a:t>, ?</a:t>
            </a:r>
            <a:r>
              <a:rPr lang="it-IT" i="1" dirty="0" err="1" smtClean="0"/>
              <a:t>Value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arg</a:t>
            </a:r>
            <a:r>
              <a:rPr lang="it-IT" dirty="0" smtClean="0"/>
              <a:t>(1, t(f(X), Y, a), </a:t>
            </a:r>
            <a:r>
              <a:rPr lang="it-IT" dirty="0" err="1" smtClean="0"/>
              <a:t>Value</a:t>
            </a:r>
            <a:r>
              <a:rPr lang="it-IT" dirty="0" smtClean="0"/>
              <a:t>).</a:t>
            </a:r>
          </a:p>
          <a:p>
            <a:pPr lvl="1"/>
            <a:r>
              <a:rPr lang="it-IT" dirty="0" smtClean="0"/>
              <a:t>Arg = f(X)</a:t>
            </a:r>
          </a:p>
          <a:p>
            <a:endParaRPr lang="it-IT" dirty="0" smtClean="0"/>
          </a:p>
          <a:p>
            <a:endParaRPr lang="it-IT" b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arg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96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Esercizio: realizzare </a:t>
            </a:r>
            <a:r>
              <a:rPr lang="it-IT" dirty="0" err="1" smtClean="0"/>
              <a:t>arg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7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functor</a:t>
            </a:r>
            <a:r>
              <a:rPr lang="it-IT" dirty="0" smtClean="0"/>
              <a:t>(D, date, 3),</a:t>
            </a:r>
          </a:p>
          <a:p>
            <a:pPr lvl="2">
              <a:buNone/>
            </a:pPr>
            <a:r>
              <a:rPr lang="it-IT" dirty="0" smtClean="0"/>
              <a:t>	</a:t>
            </a:r>
            <a:r>
              <a:rPr lang="it-IT" sz="2700" dirty="0" err="1" smtClean="0"/>
              <a:t>arg</a:t>
            </a:r>
            <a:r>
              <a:rPr lang="it-IT" sz="2700" dirty="0" smtClean="0"/>
              <a:t>(1, D, 15),</a:t>
            </a:r>
          </a:p>
          <a:p>
            <a:pPr lvl="2">
              <a:buNone/>
            </a:pPr>
            <a:r>
              <a:rPr lang="it-IT" sz="2700" dirty="0" smtClean="0"/>
              <a:t>	</a:t>
            </a:r>
            <a:r>
              <a:rPr lang="it-IT" sz="2700" dirty="0" err="1" smtClean="0"/>
              <a:t>arg</a:t>
            </a:r>
            <a:r>
              <a:rPr lang="it-IT" sz="2700" dirty="0" smtClean="0"/>
              <a:t>(2, D, </a:t>
            </a:r>
            <a:r>
              <a:rPr lang="it-IT" sz="2700" dirty="0" err="1" smtClean="0"/>
              <a:t>july</a:t>
            </a:r>
            <a:r>
              <a:rPr lang="it-IT" sz="2700" dirty="0" smtClean="0"/>
              <a:t>),</a:t>
            </a:r>
          </a:p>
          <a:p>
            <a:pPr lvl="2">
              <a:buNone/>
            </a:pPr>
            <a:r>
              <a:rPr lang="it-IT" sz="2700" dirty="0" smtClean="0"/>
              <a:t>	</a:t>
            </a:r>
            <a:r>
              <a:rPr lang="it-IT" sz="2700" dirty="0" err="1" smtClean="0"/>
              <a:t>arg</a:t>
            </a:r>
            <a:r>
              <a:rPr lang="it-IT" sz="2700" dirty="0" smtClean="0"/>
              <a:t>(3, D, 1950).</a:t>
            </a:r>
          </a:p>
          <a:p>
            <a:pPr lvl="2"/>
            <a:endParaRPr lang="it-IT" sz="2700" dirty="0" smtClean="0"/>
          </a:p>
          <a:p>
            <a:pPr lvl="2"/>
            <a:r>
              <a:rPr lang="it-IT" sz="2700" dirty="0" err="1" smtClean="0"/>
              <a:t>D=</a:t>
            </a:r>
            <a:r>
              <a:rPr lang="it-IT" sz="2700" dirty="0" smtClean="0"/>
              <a:t> date(15, </a:t>
            </a:r>
            <a:r>
              <a:rPr lang="it-IT" sz="2700" dirty="0" err="1" smtClean="0"/>
              <a:t>july</a:t>
            </a:r>
            <a:r>
              <a:rPr lang="it-IT" sz="2700" dirty="0" smtClean="0"/>
              <a:t>, 1950).</a:t>
            </a:r>
            <a:endParaRPr lang="it-IT" sz="27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</a:t>
            </a:r>
            <a:r>
              <a:rPr lang="it-IT" dirty="0" err="1" smtClean="0"/>
              <a:t>functor</a:t>
            </a:r>
            <a:r>
              <a:rPr lang="it-IT" dirty="0" smtClean="0"/>
              <a:t> e </a:t>
            </a:r>
            <a:r>
              <a:rPr lang="it-IT" dirty="0" err="1" smtClean="0"/>
              <a:t>arg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64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Fatti sul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Il principio fondamentale per il funzionamento è l’unificazione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Ma esistono operatori binari?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53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Fatti sul </a:t>
            </a:r>
            <a:r>
              <a:rPr lang="it-IT" dirty="0" err="1" smtClean="0"/>
              <a:t>Prolog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Linguaggio dichiarativo </a:t>
            </a:r>
          </a:p>
          <a:p>
            <a:pPr marL="0" indent="0">
              <a:buNone/>
            </a:pPr>
            <a:r>
              <a:rPr lang="it-IT" dirty="0" smtClean="0"/>
              <a:t>Non ha definizioni di tipi</a:t>
            </a:r>
          </a:p>
          <a:p>
            <a:pPr marL="0" indent="0">
              <a:buNone/>
            </a:pPr>
            <a:r>
              <a:rPr lang="it-IT" dirty="0" smtClean="0"/>
              <a:t>Non è possibile definire una specifica dei predicati</a:t>
            </a:r>
          </a:p>
          <a:p>
            <a:endParaRPr lang="it-IT" dirty="0" smtClean="0"/>
          </a:p>
        </p:txBody>
      </p:sp>
      <p:sp>
        <p:nvSpPr>
          <p:cNvPr id="4" name="Freccia in giù 3"/>
          <p:cNvSpPr/>
          <p:nvPr/>
        </p:nvSpPr>
        <p:spPr>
          <a:xfrm>
            <a:off x="4211960" y="4077072"/>
            <a:ext cx="86409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220072" y="4077072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Occorrono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615407" y="5085184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Predicati per controllare i tipi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3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</a:t>
            </a:r>
            <a:r>
              <a:rPr lang="it-IT" dirty="0" err="1" smtClean="0"/>
              <a:t>Prolog</a:t>
            </a:r>
            <a:r>
              <a:rPr lang="it-IT" dirty="0" smtClean="0"/>
              <a:t> esistono vari operatori per il confronto</a:t>
            </a:r>
          </a:p>
          <a:p>
            <a:pPr lvl="1"/>
            <a:r>
              <a:rPr lang="it-IT" dirty="0" smtClean="0"/>
              <a:t>=</a:t>
            </a:r>
          </a:p>
          <a:p>
            <a:pPr lvl="1"/>
            <a:r>
              <a:rPr lang="it-IT" dirty="0" err="1" smtClean="0"/>
              <a:t>is</a:t>
            </a:r>
            <a:endParaRPr lang="it-IT" dirty="0" smtClean="0"/>
          </a:p>
          <a:p>
            <a:pPr lvl="1"/>
            <a:r>
              <a:rPr lang="it-IT" dirty="0" smtClean="0"/>
              <a:t>=:=	confronto espressioni aritmetiche uguali</a:t>
            </a:r>
          </a:p>
          <a:p>
            <a:pPr lvl="1"/>
            <a:r>
              <a:rPr lang="it-IT" dirty="0" smtClean="0"/>
              <a:t>=\=	confronto espressioni aritmetiche diverse</a:t>
            </a:r>
          </a:p>
          <a:p>
            <a:pPr lvl="1"/>
            <a:r>
              <a:rPr lang="it-IT" dirty="0" smtClean="0"/>
              <a:t>==	uguaglianza, ma non assegnazione</a:t>
            </a:r>
          </a:p>
          <a:p>
            <a:pPr lvl="1"/>
            <a:r>
              <a:rPr lang="it-IT" dirty="0" smtClean="0"/>
              <a:t>\==	disuguaglianza</a:t>
            </a:r>
          </a:p>
          <a:p>
            <a:pPr lvl="1"/>
            <a:r>
              <a:rPr lang="it-IT" dirty="0" smtClean="0"/>
              <a:t>@&lt;	ordinamento lessicografico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Operatori di confronto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65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di confronto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Sono realizzabili attraverso dei predicati?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45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Richiamo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Un programma </a:t>
            </a:r>
            <a:r>
              <a:rPr lang="it-IT" dirty="0" err="1" smtClean="0"/>
              <a:t>prolog</a:t>
            </a:r>
            <a:r>
              <a:rPr lang="it-IT" dirty="0" smtClean="0"/>
              <a:t> è un: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Insieme </a:t>
            </a:r>
            <a:r>
              <a:rPr lang="it-IT" dirty="0"/>
              <a:t>di </a:t>
            </a:r>
            <a:r>
              <a:rPr lang="it-IT" dirty="0" smtClean="0"/>
              <a:t>regole e di fatti</a:t>
            </a:r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smtClean="0"/>
              <a:t>che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Risponde alle </a:t>
            </a:r>
            <a:r>
              <a:rPr lang="it-IT" dirty="0" err="1"/>
              <a:t>query</a:t>
            </a:r>
            <a:r>
              <a:rPr lang="it-IT" dirty="0"/>
              <a:t> con o </a:t>
            </a:r>
            <a:r>
              <a:rPr lang="it-IT" dirty="0" err="1"/>
              <a:t>true</a:t>
            </a:r>
            <a:r>
              <a:rPr lang="it-IT" dirty="0"/>
              <a:t> o false e assegna dei valori alle variabili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04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it-IT" dirty="0" smtClean="0"/>
          </a:p>
          <a:p>
            <a:r>
              <a:rPr lang="it-IT" dirty="0" err="1" smtClean="0"/>
              <a:t>Prolog</a:t>
            </a:r>
            <a:r>
              <a:rPr lang="it-IT" dirty="0" smtClean="0"/>
              <a:t> permette di aggiungere o rimuovere a </a:t>
            </a:r>
            <a:r>
              <a:rPr lang="it-IT" dirty="0" err="1" smtClean="0"/>
              <a:t>runtime</a:t>
            </a:r>
            <a:r>
              <a:rPr lang="it-IT" dirty="0" smtClean="0"/>
              <a:t> fatti e regole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ATTENZIONE: i nuovi fatti vengo aggiunti solo in memoria e non al file che contiene i fatti di partenza</a:t>
            </a:r>
          </a:p>
          <a:p>
            <a:endParaRPr lang="it-IT" dirty="0" smtClean="0"/>
          </a:p>
          <a:p>
            <a:r>
              <a:rPr lang="it-IT" dirty="0" smtClean="0"/>
              <a:t>Affinché sia possibile aggiungere un fatto bisogna indicare che questo è “</a:t>
            </a:r>
            <a:r>
              <a:rPr lang="it-IT" dirty="0" err="1" smtClean="0"/>
              <a:t>dimamico</a:t>
            </a:r>
            <a:r>
              <a:rPr lang="it-IT" dirty="0" smtClean="0"/>
              <a:t>”:</a:t>
            </a:r>
          </a:p>
          <a:p>
            <a:pPr lvl="1"/>
            <a:r>
              <a:rPr lang="it-IT" dirty="0" smtClean="0"/>
              <a:t>:</a:t>
            </a:r>
            <a:r>
              <a:rPr lang="it-IT" dirty="0" err="1" smtClean="0"/>
              <a:t>-dynamic</a:t>
            </a:r>
            <a:r>
              <a:rPr lang="it-IT" dirty="0" smtClean="0"/>
              <a:t> Fatto/</a:t>
            </a:r>
            <a:r>
              <a:rPr lang="it-IT" dirty="0" err="1" smtClean="0"/>
              <a:t>Arity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Controllare la conoscenza del </a:t>
            </a:r>
            <a:r>
              <a:rPr lang="it-IT" dirty="0" err="1" smtClean="0"/>
              <a:t>prolog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02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aggiungere i fatti esistono due predicati:</a:t>
            </a:r>
          </a:p>
          <a:p>
            <a:pPr lvl="1"/>
            <a:r>
              <a:rPr lang="it-IT" b="1" dirty="0" err="1" smtClean="0"/>
              <a:t>assertz</a:t>
            </a:r>
            <a:r>
              <a:rPr lang="it-IT" dirty="0" smtClean="0"/>
              <a:t>(</a:t>
            </a:r>
            <a:r>
              <a:rPr lang="it-IT" i="1" dirty="0" err="1" smtClean="0"/>
              <a:t>+Term</a:t>
            </a:r>
            <a:r>
              <a:rPr lang="it-IT" dirty="0" smtClean="0"/>
              <a:t>)</a:t>
            </a:r>
          </a:p>
          <a:p>
            <a:pPr lvl="1"/>
            <a:r>
              <a:rPr lang="it-IT" b="1" dirty="0" err="1" smtClean="0"/>
              <a:t>asserta</a:t>
            </a:r>
            <a:r>
              <a:rPr lang="it-IT" dirty="0" smtClean="0"/>
              <a:t>(</a:t>
            </a:r>
            <a:r>
              <a:rPr lang="it-IT" i="1" dirty="0" err="1" smtClean="0"/>
              <a:t>+Term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  <a:p>
            <a:r>
              <a:rPr lang="it-IT" dirty="0" err="1" smtClean="0"/>
              <a:t>assertz</a:t>
            </a:r>
            <a:r>
              <a:rPr lang="it-IT" dirty="0" smtClean="0"/>
              <a:t> aggiunge il fatto alla fine del database</a:t>
            </a:r>
          </a:p>
          <a:p>
            <a:endParaRPr lang="it-IT" dirty="0" smtClean="0"/>
          </a:p>
          <a:p>
            <a:r>
              <a:rPr lang="it-IT" dirty="0" err="1" smtClean="0"/>
              <a:t>asserta</a:t>
            </a:r>
            <a:r>
              <a:rPr lang="it-IT" dirty="0" smtClean="0"/>
              <a:t> aggiunge il fatto all’inizio del database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Aggiunta fatti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03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rimuovere i fatti esistono due predicati:</a:t>
            </a:r>
          </a:p>
          <a:p>
            <a:pPr lvl="1"/>
            <a:r>
              <a:rPr lang="it-IT" b="1" dirty="0" err="1" smtClean="0"/>
              <a:t>retract</a:t>
            </a:r>
            <a:r>
              <a:rPr lang="it-IT" dirty="0" smtClean="0"/>
              <a:t>(</a:t>
            </a:r>
            <a:r>
              <a:rPr lang="it-IT" i="1" dirty="0" err="1" smtClean="0"/>
              <a:t>+Term</a:t>
            </a:r>
            <a:r>
              <a:rPr lang="it-IT" dirty="0" smtClean="0"/>
              <a:t>)</a:t>
            </a:r>
          </a:p>
          <a:p>
            <a:pPr lvl="1"/>
            <a:r>
              <a:rPr lang="it-IT" b="1" dirty="0" err="1" smtClean="0"/>
              <a:t>retractall</a:t>
            </a:r>
            <a:r>
              <a:rPr lang="it-IT" dirty="0" smtClean="0"/>
              <a:t>(</a:t>
            </a:r>
            <a:r>
              <a:rPr lang="it-IT" i="1" dirty="0" err="1" smtClean="0"/>
              <a:t>+Head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  <a:p>
            <a:r>
              <a:rPr lang="it-IT" dirty="0" err="1" smtClean="0"/>
              <a:t>retract</a:t>
            </a:r>
            <a:r>
              <a:rPr lang="it-IT" dirty="0" smtClean="0"/>
              <a:t> rimuove il fatti dal </a:t>
            </a:r>
            <a:r>
              <a:rPr lang="it-IT" dirty="0" err="1" smtClean="0"/>
              <a:t>databse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retractall</a:t>
            </a:r>
            <a:r>
              <a:rPr lang="it-IT" dirty="0" smtClean="0"/>
              <a:t> rimuove TUTTI i fatti e le regole che hanno la head indicata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Rimozione fatti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86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?- friend(</a:t>
            </a:r>
            <a:r>
              <a:rPr lang="it-IT" dirty="0" err="1" smtClean="0"/>
              <a:t>tom</a:t>
            </a:r>
            <a:r>
              <a:rPr lang="it-IT" dirty="0" smtClean="0"/>
              <a:t>, </a:t>
            </a:r>
            <a:r>
              <a:rPr lang="it-IT" dirty="0" err="1" smtClean="0"/>
              <a:t>jerry</a:t>
            </a:r>
            <a:r>
              <a:rPr lang="it-IT" dirty="0" smtClean="0"/>
              <a:t>).</a:t>
            </a:r>
          </a:p>
          <a:p>
            <a:pPr lvl="1"/>
            <a:r>
              <a:rPr lang="it-IT" dirty="0" smtClean="0"/>
              <a:t>false</a:t>
            </a:r>
          </a:p>
          <a:p>
            <a:r>
              <a:rPr lang="it-IT" dirty="0" smtClean="0"/>
              <a:t>?- </a:t>
            </a:r>
            <a:r>
              <a:rPr lang="it-IT" dirty="0" err="1" smtClean="0"/>
              <a:t>assertz</a:t>
            </a:r>
            <a:r>
              <a:rPr lang="it-IT" dirty="0" smtClean="0"/>
              <a:t>(friend(</a:t>
            </a:r>
            <a:r>
              <a:rPr lang="it-IT" dirty="0" err="1" smtClean="0"/>
              <a:t>tom</a:t>
            </a:r>
            <a:r>
              <a:rPr lang="it-IT" dirty="0" smtClean="0"/>
              <a:t>, </a:t>
            </a:r>
            <a:r>
              <a:rPr lang="it-IT" dirty="0" err="1" smtClean="0"/>
              <a:t>jerry</a:t>
            </a:r>
            <a:r>
              <a:rPr lang="it-IT" dirty="0" smtClean="0"/>
              <a:t>)).</a:t>
            </a:r>
          </a:p>
          <a:p>
            <a:pPr lvl="1"/>
            <a:r>
              <a:rPr lang="it-IT" dirty="0" err="1" smtClean="0"/>
              <a:t>true</a:t>
            </a:r>
            <a:endParaRPr lang="it-IT" dirty="0" smtClean="0"/>
          </a:p>
          <a:p>
            <a:r>
              <a:rPr lang="it-IT" dirty="0" smtClean="0"/>
              <a:t>?- friend(</a:t>
            </a:r>
            <a:r>
              <a:rPr lang="it-IT" dirty="0" err="1" smtClean="0"/>
              <a:t>tom</a:t>
            </a:r>
            <a:r>
              <a:rPr lang="it-IT" dirty="0" smtClean="0"/>
              <a:t>, </a:t>
            </a:r>
            <a:r>
              <a:rPr lang="it-IT" dirty="0" err="1" smtClean="0"/>
              <a:t>jerry</a:t>
            </a:r>
            <a:r>
              <a:rPr lang="it-IT" dirty="0" smtClean="0"/>
              <a:t>).</a:t>
            </a:r>
          </a:p>
          <a:p>
            <a:pPr lvl="1"/>
            <a:r>
              <a:rPr lang="it-IT" dirty="0" err="1" smtClean="0"/>
              <a:t>true</a:t>
            </a:r>
            <a:endParaRPr lang="it-IT" dirty="0" smtClean="0"/>
          </a:p>
          <a:p>
            <a:r>
              <a:rPr lang="it-IT" dirty="0" smtClean="0"/>
              <a:t>?</a:t>
            </a:r>
            <a:r>
              <a:rPr lang="it-IT" dirty="0" err="1" smtClean="0"/>
              <a:t>-retract</a:t>
            </a:r>
            <a:r>
              <a:rPr lang="it-IT" dirty="0" smtClean="0"/>
              <a:t>(friend(</a:t>
            </a:r>
            <a:r>
              <a:rPr lang="it-IT" dirty="0" err="1" smtClean="0"/>
              <a:t>tom</a:t>
            </a:r>
            <a:r>
              <a:rPr lang="it-IT" dirty="0" smtClean="0"/>
              <a:t>, </a:t>
            </a:r>
            <a:r>
              <a:rPr lang="it-IT" dirty="0" err="1" smtClean="0"/>
              <a:t>jerry</a:t>
            </a:r>
            <a:r>
              <a:rPr lang="it-IT" dirty="0" smtClean="0"/>
              <a:t>)).</a:t>
            </a:r>
          </a:p>
          <a:p>
            <a:pPr lvl="1"/>
            <a:r>
              <a:rPr lang="it-IT" dirty="0" err="1" smtClean="0"/>
              <a:t>true</a:t>
            </a:r>
            <a:endParaRPr lang="it-IT" dirty="0" smtClean="0"/>
          </a:p>
          <a:p>
            <a:r>
              <a:rPr lang="it-IT" dirty="0" smtClean="0"/>
              <a:t>?- friend(</a:t>
            </a:r>
            <a:r>
              <a:rPr lang="it-IT" dirty="0" err="1" smtClean="0"/>
              <a:t>tom</a:t>
            </a:r>
            <a:r>
              <a:rPr lang="it-IT" dirty="0" smtClean="0"/>
              <a:t>, </a:t>
            </a:r>
            <a:r>
              <a:rPr lang="it-IT" dirty="0" err="1" smtClean="0"/>
              <a:t>jerry</a:t>
            </a:r>
            <a:r>
              <a:rPr lang="it-IT" dirty="0" smtClean="0"/>
              <a:t>).</a:t>
            </a:r>
          </a:p>
          <a:p>
            <a:pPr lvl="1"/>
            <a:r>
              <a:rPr lang="it-IT" dirty="0" smtClean="0"/>
              <a:t>false</a:t>
            </a:r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</a:t>
            </a:r>
            <a:r>
              <a:rPr lang="it-IT" dirty="0" err="1" smtClean="0"/>
              <a:t>assertz</a:t>
            </a:r>
            <a:r>
              <a:rPr lang="it-IT" dirty="0" smtClean="0"/>
              <a:t>/</a:t>
            </a:r>
            <a:r>
              <a:rPr lang="it-IT" dirty="0" err="1" smtClean="0"/>
              <a:t>retract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67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Esistono alcune </a:t>
            </a:r>
            <a:r>
              <a:rPr lang="it-IT" dirty="0" err="1" smtClean="0"/>
              <a:t>control</a:t>
            </a:r>
            <a:r>
              <a:rPr lang="it-IT" dirty="0" smtClean="0"/>
              <a:t> </a:t>
            </a:r>
            <a:r>
              <a:rPr lang="it-IT" dirty="0" err="1" smtClean="0"/>
              <a:t>facilities</a:t>
            </a:r>
            <a:r>
              <a:rPr lang="it-IT" dirty="0" smtClean="0"/>
              <a:t> che facilitano la realizzazione dei programmi:</a:t>
            </a:r>
          </a:p>
          <a:p>
            <a:pPr lvl="1"/>
            <a:r>
              <a:rPr lang="it-IT" dirty="0" smtClean="0"/>
              <a:t>!   (cut)</a:t>
            </a:r>
          </a:p>
          <a:p>
            <a:pPr lvl="1"/>
            <a:r>
              <a:rPr lang="it-IT" dirty="0" err="1" smtClean="0"/>
              <a:t>fail</a:t>
            </a:r>
            <a:endParaRPr lang="it-IT" dirty="0" smtClean="0"/>
          </a:p>
          <a:p>
            <a:pPr lvl="1"/>
            <a:r>
              <a:rPr lang="it-IT" dirty="0" err="1" smtClean="0"/>
              <a:t>true</a:t>
            </a:r>
            <a:endParaRPr lang="it-IT" dirty="0" smtClean="0"/>
          </a:p>
          <a:p>
            <a:pPr lvl="1"/>
            <a:r>
              <a:rPr lang="it-IT" dirty="0" err="1" smtClean="0"/>
              <a:t>not</a:t>
            </a:r>
            <a:endParaRPr lang="it-IT" dirty="0" smtClean="0"/>
          </a:p>
          <a:p>
            <a:pPr lvl="1"/>
            <a:r>
              <a:rPr lang="it-IT" dirty="0" err="1" smtClean="0"/>
              <a:t>call</a:t>
            </a:r>
            <a:r>
              <a:rPr lang="it-IT" dirty="0" smtClean="0"/>
              <a:t>(P)	ha successo se il predicato P ha successo</a:t>
            </a:r>
          </a:p>
          <a:p>
            <a:pPr lvl="1"/>
            <a:r>
              <a:rPr lang="it-IT" dirty="0" err="1" smtClean="0"/>
              <a:t>repeat</a:t>
            </a:r>
            <a:r>
              <a:rPr lang="it-IT" dirty="0" smtClean="0"/>
              <a:t>	ha sempre successo anche durante il 			backtracking (utile per i </a:t>
            </a:r>
            <a:r>
              <a:rPr lang="it-IT" dirty="0" err="1" smtClean="0"/>
              <a:t>loop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Control</a:t>
            </a:r>
            <a:r>
              <a:rPr lang="it-IT" dirty="0" smtClean="0"/>
              <a:t> </a:t>
            </a:r>
            <a:r>
              <a:rPr lang="it-IT" dirty="0" err="1" smtClean="0"/>
              <a:t>facilities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76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</a:t>
            </a:r>
            <a:r>
              <a:rPr lang="it-IT" dirty="0" err="1" smtClean="0"/>
              <a:t>Prolog</a:t>
            </a:r>
            <a:r>
              <a:rPr lang="it-IT" dirty="0" smtClean="0"/>
              <a:t> fornisce dei predicati per avere informazioni sui termini:</a:t>
            </a:r>
          </a:p>
          <a:p>
            <a:pPr lvl="1"/>
            <a:r>
              <a:rPr lang="it-IT" dirty="0" err="1" smtClean="0"/>
              <a:t>var</a:t>
            </a:r>
            <a:r>
              <a:rPr lang="it-IT" dirty="0" smtClean="0"/>
              <a:t>(X).</a:t>
            </a:r>
          </a:p>
          <a:p>
            <a:pPr lvl="1"/>
            <a:r>
              <a:rPr lang="it-IT" dirty="0" err="1" smtClean="0"/>
              <a:t>nonvar</a:t>
            </a:r>
            <a:r>
              <a:rPr lang="it-IT" dirty="0" smtClean="0"/>
              <a:t>(X).</a:t>
            </a:r>
          </a:p>
          <a:p>
            <a:pPr lvl="1"/>
            <a:r>
              <a:rPr lang="it-IT" dirty="0" err="1" smtClean="0"/>
              <a:t>atom</a:t>
            </a:r>
            <a:r>
              <a:rPr lang="it-IT" dirty="0" smtClean="0"/>
              <a:t>(X).</a:t>
            </a:r>
          </a:p>
          <a:p>
            <a:pPr lvl="1"/>
            <a:r>
              <a:rPr lang="it-IT" dirty="0" err="1" smtClean="0"/>
              <a:t>integer</a:t>
            </a:r>
            <a:r>
              <a:rPr lang="it-IT" dirty="0" smtClean="0"/>
              <a:t>(X).</a:t>
            </a:r>
          </a:p>
          <a:p>
            <a:pPr lvl="1"/>
            <a:r>
              <a:rPr lang="it-IT" dirty="0" err="1" smtClean="0"/>
              <a:t>float</a:t>
            </a:r>
            <a:r>
              <a:rPr lang="it-IT" dirty="0" smtClean="0"/>
              <a:t>(X).</a:t>
            </a:r>
          </a:p>
          <a:p>
            <a:pPr lvl="1"/>
            <a:r>
              <a:rPr lang="it-IT" dirty="0" err="1" smtClean="0"/>
              <a:t>number</a:t>
            </a:r>
            <a:r>
              <a:rPr lang="it-IT" dirty="0" smtClean="0"/>
              <a:t>(X).</a:t>
            </a:r>
          </a:p>
          <a:p>
            <a:pPr lvl="1"/>
            <a:r>
              <a:rPr lang="it-IT" dirty="0" err="1" smtClean="0"/>
              <a:t>atomic</a:t>
            </a:r>
            <a:r>
              <a:rPr lang="it-IT" dirty="0" smtClean="0"/>
              <a:t>(X).  vero sia per atomi che per numeri</a:t>
            </a:r>
          </a:p>
          <a:p>
            <a:pPr lvl="1"/>
            <a:r>
              <a:rPr lang="it-IT" dirty="0" err="1" smtClean="0"/>
              <a:t>compound</a:t>
            </a:r>
            <a:r>
              <a:rPr lang="it-IT" dirty="0" smtClean="0"/>
              <a:t>(X). 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Controllare i termini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2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di uso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Definire la clausola 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/*</a:t>
            </a:r>
            <a:r>
              <a:rPr lang="it-IT" dirty="0" err="1" smtClean="0"/>
              <a:t>count</a:t>
            </a:r>
            <a:r>
              <a:rPr lang="it-IT" dirty="0" smtClean="0"/>
              <a:t>(X,L,NUM_VOLTE)*/</a:t>
            </a:r>
          </a:p>
          <a:p>
            <a:pPr marL="0" indent="0" algn="ctr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vera X è un atomo, L è una lista, e NUM_VOLTE è il numero di volte per cui C appare in L.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Count</a:t>
            </a:r>
            <a:r>
              <a:rPr lang="it-IT" dirty="0" smtClean="0"/>
              <a:t>: versione 0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count</a:t>
            </a:r>
            <a:r>
              <a:rPr lang="it-IT" dirty="0" smtClean="0"/>
              <a:t>(_,[],0).</a:t>
            </a:r>
          </a:p>
          <a:p>
            <a:pPr marL="0" indent="0">
              <a:buNone/>
            </a:pPr>
            <a:r>
              <a:rPr lang="it-IT" dirty="0" err="1" smtClean="0"/>
              <a:t>count</a:t>
            </a:r>
            <a:r>
              <a:rPr lang="it-IT" dirty="0" smtClean="0"/>
              <a:t>(A,[A|L],N):-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count</a:t>
            </a:r>
            <a:r>
              <a:rPr lang="it-IT" dirty="0" smtClean="0"/>
              <a:t>(A,L,N1),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N </a:t>
            </a:r>
            <a:r>
              <a:rPr lang="it-IT" dirty="0" err="1" smtClean="0"/>
              <a:t>is</a:t>
            </a:r>
            <a:r>
              <a:rPr lang="it-IT" dirty="0" smtClean="0"/>
              <a:t> N1 + 1.</a:t>
            </a:r>
          </a:p>
          <a:p>
            <a:pPr marL="0" indent="0">
              <a:buNone/>
            </a:pPr>
            <a:r>
              <a:rPr lang="it-IT" dirty="0" err="1"/>
              <a:t>count</a:t>
            </a:r>
            <a:r>
              <a:rPr lang="it-IT" dirty="0"/>
              <a:t>(A</a:t>
            </a:r>
            <a:r>
              <a:rPr lang="it-IT" dirty="0" smtClean="0"/>
              <a:t>,[B|L</a:t>
            </a:r>
            <a:r>
              <a:rPr lang="it-IT" dirty="0"/>
              <a:t>],N</a:t>
            </a:r>
            <a:r>
              <a:rPr lang="it-IT" dirty="0" smtClean="0"/>
              <a:t>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A \= B,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count</a:t>
            </a:r>
            <a:r>
              <a:rPr lang="it-IT" dirty="0" smtClean="0"/>
              <a:t>(A,L,N).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01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count(_, [], 0).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count(A, [A|L], N):-</a:t>
            </a:r>
          </a:p>
          <a:p>
            <a:pPr>
              <a:buNone/>
            </a:pPr>
            <a:r>
              <a:rPr lang="en-US" dirty="0" smtClean="0"/>
              <a:t>	!,</a:t>
            </a:r>
          </a:p>
          <a:p>
            <a:pPr>
              <a:buNone/>
            </a:pPr>
            <a:r>
              <a:rPr lang="en-US" dirty="0" smtClean="0"/>
              <a:t>	count(A, L, N1),</a:t>
            </a:r>
          </a:p>
          <a:p>
            <a:pPr>
              <a:buNone/>
            </a:pPr>
            <a:r>
              <a:rPr lang="en-US" dirty="0" smtClean="0"/>
              <a:t>	N is N1 + 1.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count(A, [_|L], N):-</a:t>
            </a:r>
          </a:p>
          <a:p>
            <a:pPr>
              <a:buNone/>
            </a:pPr>
            <a:r>
              <a:rPr lang="en-US" dirty="0" smtClean="0"/>
              <a:t>	count(A,L,N).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Count</a:t>
            </a:r>
            <a:r>
              <a:rPr lang="it-IT" dirty="0" smtClean="0"/>
              <a:t>: versione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37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count</a:t>
            </a:r>
            <a:r>
              <a:rPr lang="it-IT" dirty="0" smtClean="0"/>
              <a:t>(a, [</a:t>
            </a:r>
            <a:r>
              <a:rPr lang="it-IT" dirty="0" err="1" smtClean="0"/>
              <a:t>a</a:t>
            </a:r>
            <a:r>
              <a:rPr lang="it-IT" dirty="0" smtClean="0"/>
              <a:t>,b,a,</a:t>
            </a:r>
            <a:r>
              <a:rPr lang="it-IT" dirty="0" err="1" smtClean="0"/>
              <a:t>a</a:t>
            </a:r>
            <a:r>
              <a:rPr lang="it-IT" dirty="0" smtClean="0"/>
              <a:t>],N).</a:t>
            </a:r>
          </a:p>
          <a:p>
            <a:pPr lvl="1"/>
            <a:r>
              <a:rPr lang="it-IT" dirty="0" smtClean="0"/>
              <a:t>N = 3</a:t>
            </a:r>
          </a:p>
          <a:p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count</a:t>
            </a:r>
            <a:r>
              <a:rPr lang="it-IT" dirty="0" smtClean="0"/>
              <a:t>(a, [</a:t>
            </a:r>
            <a:r>
              <a:rPr lang="it-IT" dirty="0" err="1" smtClean="0"/>
              <a:t>a</a:t>
            </a:r>
            <a:r>
              <a:rPr lang="it-IT" dirty="0" smtClean="0"/>
              <a:t>,b,X,Y], N).</a:t>
            </a:r>
          </a:p>
          <a:p>
            <a:pPr lvl="1"/>
            <a:r>
              <a:rPr lang="it-IT" dirty="0" err="1" smtClean="0"/>
              <a:t>X=a</a:t>
            </a:r>
            <a:r>
              <a:rPr lang="it-IT" dirty="0" smtClean="0"/>
              <a:t>   </a:t>
            </a:r>
            <a:r>
              <a:rPr lang="it-IT" dirty="0" err="1" smtClean="0"/>
              <a:t>Y=a</a:t>
            </a:r>
            <a:r>
              <a:rPr lang="it-IT" dirty="0" smtClean="0"/>
              <a:t>   N=3</a:t>
            </a:r>
          </a:p>
          <a:p>
            <a:endParaRPr lang="it-IT" dirty="0" smtClean="0"/>
          </a:p>
          <a:p>
            <a:r>
              <a:rPr lang="it-IT" dirty="0" smtClean="0"/>
              <a:t>?- L=[a,b,X,Y], </a:t>
            </a:r>
            <a:r>
              <a:rPr lang="it-IT" dirty="0" err="1" smtClean="0"/>
              <a:t>count</a:t>
            </a:r>
            <a:r>
              <a:rPr lang="it-IT" dirty="0" smtClean="0"/>
              <a:t>(a, </a:t>
            </a:r>
            <a:r>
              <a:rPr lang="it-IT" dirty="0" err="1" smtClean="0"/>
              <a:t>L,Na</a:t>
            </a:r>
            <a:r>
              <a:rPr lang="it-IT" dirty="0" smtClean="0"/>
              <a:t>), </a:t>
            </a:r>
            <a:r>
              <a:rPr lang="it-IT" dirty="0" err="1" smtClean="0"/>
              <a:t>count</a:t>
            </a:r>
            <a:r>
              <a:rPr lang="it-IT" dirty="0" smtClean="0"/>
              <a:t>(</a:t>
            </a:r>
            <a:r>
              <a:rPr lang="it-IT" dirty="0" err="1" smtClean="0"/>
              <a:t>b,L,Nb</a:t>
            </a:r>
            <a:r>
              <a:rPr lang="it-IT" dirty="0" smtClean="0"/>
              <a:t>).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Count</a:t>
            </a:r>
            <a:r>
              <a:rPr lang="it-IT" dirty="0" smtClean="0"/>
              <a:t>: versione 0 e 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370063" y="5445224"/>
            <a:ext cx="3089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t-IT" dirty="0"/>
              <a:t>X=a  Y=a  Na=3  Nb=1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67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count2(_, [], 0).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count2(A, [B|L], N):-</a:t>
            </a:r>
          </a:p>
          <a:p>
            <a:pPr>
              <a:buNone/>
            </a:pPr>
            <a:r>
              <a:rPr lang="en-US" dirty="0" smtClean="0"/>
              <a:t>	atom(B), A=B, !,</a:t>
            </a:r>
          </a:p>
          <a:p>
            <a:pPr>
              <a:buNone/>
            </a:pPr>
            <a:r>
              <a:rPr lang="en-US" dirty="0" smtClean="0"/>
              <a:t>	count2(A, L, N1),</a:t>
            </a:r>
          </a:p>
          <a:p>
            <a:pPr>
              <a:buNone/>
            </a:pPr>
            <a:r>
              <a:rPr lang="en-US" dirty="0" smtClean="0"/>
              <a:t>	N is N1 + 1.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count2(A, [_|L], N):-</a:t>
            </a:r>
          </a:p>
          <a:p>
            <a:pPr>
              <a:buNone/>
            </a:pPr>
            <a:r>
              <a:rPr lang="en-US" dirty="0" smtClean="0"/>
              <a:t>	count2(A,L,N).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Count</a:t>
            </a:r>
            <a:r>
              <a:rPr lang="it-IT" dirty="0" smtClean="0"/>
              <a:t>: versione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08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?- count2(a, [</a:t>
            </a:r>
            <a:r>
              <a:rPr lang="it-IT" dirty="0" err="1" smtClean="0"/>
              <a:t>a</a:t>
            </a:r>
            <a:r>
              <a:rPr lang="it-IT" dirty="0" smtClean="0"/>
              <a:t>,b,a,</a:t>
            </a:r>
            <a:r>
              <a:rPr lang="it-IT" dirty="0" err="1" smtClean="0"/>
              <a:t>a</a:t>
            </a:r>
            <a:r>
              <a:rPr lang="it-IT" dirty="0" smtClean="0"/>
              <a:t>],N).</a:t>
            </a:r>
          </a:p>
          <a:p>
            <a:pPr lvl="1"/>
            <a:r>
              <a:rPr lang="it-IT" dirty="0" smtClean="0"/>
              <a:t>N = 3</a:t>
            </a:r>
          </a:p>
          <a:p>
            <a:endParaRPr lang="it-IT" dirty="0" smtClean="0"/>
          </a:p>
          <a:p>
            <a:r>
              <a:rPr lang="it-IT" dirty="0" smtClean="0"/>
              <a:t>?- count2(a, [</a:t>
            </a:r>
            <a:r>
              <a:rPr lang="it-IT" dirty="0" err="1" smtClean="0"/>
              <a:t>a</a:t>
            </a:r>
            <a:r>
              <a:rPr lang="it-IT" dirty="0" smtClean="0"/>
              <a:t>,b,X,Y], N).</a:t>
            </a:r>
          </a:p>
          <a:p>
            <a:pPr lvl="1"/>
            <a:r>
              <a:rPr lang="it-IT" dirty="0" smtClean="0"/>
              <a:t>N=1</a:t>
            </a:r>
          </a:p>
          <a:p>
            <a:endParaRPr lang="it-IT" dirty="0" smtClean="0"/>
          </a:p>
          <a:p>
            <a:r>
              <a:rPr lang="it-IT" dirty="0" smtClean="0"/>
              <a:t>?- L=[a,b,X,Y], count2(a, </a:t>
            </a:r>
            <a:r>
              <a:rPr lang="it-IT" dirty="0" err="1" smtClean="0"/>
              <a:t>L,Na</a:t>
            </a:r>
            <a:r>
              <a:rPr lang="it-IT" dirty="0" smtClean="0"/>
              <a:t>), count2(</a:t>
            </a:r>
            <a:r>
              <a:rPr lang="it-IT" dirty="0" err="1" smtClean="0"/>
              <a:t>b,L,Nb</a:t>
            </a:r>
            <a:r>
              <a:rPr lang="it-IT" dirty="0" smtClean="0"/>
              <a:t>).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r>
              <a:rPr lang="it-IT" dirty="0"/>
              <a:t>: versione 2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563888" y="5589240"/>
            <a:ext cx="17283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it-IT" dirty="0"/>
              <a:t>Na=1  Nb=1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28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9117</TotalTime>
  <Words>688</Words>
  <Application>Microsoft Office PowerPoint</Application>
  <PresentationFormat>Presentazione su schermo (4:3)</PresentationFormat>
  <Paragraphs>192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Template</vt:lpstr>
      <vt:lpstr>Controllare Tipi Dati Decomporre fatti Controllare il database</vt:lpstr>
      <vt:lpstr>Fatti sul Prolog</vt:lpstr>
      <vt:lpstr>Controllare i termini</vt:lpstr>
      <vt:lpstr>Esempio di uso</vt:lpstr>
      <vt:lpstr>Count: versione 0</vt:lpstr>
      <vt:lpstr>Count: versione 1</vt:lpstr>
      <vt:lpstr>Count: versione 0 e 1</vt:lpstr>
      <vt:lpstr>Count: versione 2</vt:lpstr>
      <vt:lpstr>Count: versione 2</vt:lpstr>
      <vt:lpstr>Presentazione standard di PowerPoint</vt:lpstr>
      <vt:lpstr>Fatti sul prolog</vt:lpstr>
      <vt:lpstr>Costruire e decomporre i termini</vt:lpstr>
      <vt:lpstr>=..</vt:lpstr>
      <vt:lpstr>functor</vt:lpstr>
      <vt:lpstr>Esercizio: realizzare functor</vt:lpstr>
      <vt:lpstr>arg</vt:lpstr>
      <vt:lpstr>Esercizio: realizzare arg</vt:lpstr>
      <vt:lpstr>Esempio functor e arg</vt:lpstr>
      <vt:lpstr>Fatti sul prolog</vt:lpstr>
      <vt:lpstr>Operatori di confronto</vt:lpstr>
      <vt:lpstr>Operatori di confronto</vt:lpstr>
      <vt:lpstr>Richiamo</vt:lpstr>
      <vt:lpstr>Controllare la conoscenza del prolog</vt:lpstr>
      <vt:lpstr>Aggiunta fatti</vt:lpstr>
      <vt:lpstr>Rimozione fatti</vt:lpstr>
      <vt:lpstr>Esempio assertz/retract</vt:lpstr>
      <vt:lpstr>Control facilities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151</cp:revision>
  <dcterms:created xsi:type="dcterms:W3CDTF">2006-11-03T14:20:30Z</dcterms:created>
  <dcterms:modified xsi:type="dcterms:W3CDTF">2014-03-20T12:05:37Z</dcterms:modified>
</cp:coreProperties>
</file>