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413" r:id="rId2"/>
    <p:sldId id="445" r:id="rId3"/>
    <p:sldId id="438" r:id="rId4"/>
    <p:sldId id="446" r:id="rId5"/>
    <p:sldId id="414" r:id="rId6"/>
    <p:sldId id="421" r:id="rId7"/>
    <p:sldId id="439" r:id="rId8"/>
    <p:sldId id="440" r:id="rId9"/>
    <p:sldId id="442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43" r:id="rId24"/>
    <p:sldId id="444" r:id="rId25"/>
    <p:sldId id="436" r:id="rId26"/>
    <p:sldId id="437" r:id="rId27"/>
    <p:sldId id="447" r:id="rId28"/>
  </p:sldIdLst>
  <p:sldSz cx="9144000" cy="6858000" type="screen4x3"/>
  <p:notesSz cx="6681788" cy="98171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0833" autoAdjust="0"/>
  </p:normalViewPr>
  <p:slideViewPr>
    <p:cSldViewPr>
      <p:cViewPr varScale="1">
        <p:scale>
          <a:sx n="63" d="100"/>
          <a:sy n="63" d="100"/>
        </p:scale>
        <p:origin x="-127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6454" y="0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6326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6454" y="9326326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4899E2-2B3C-4337-AE10-A1D9AC3432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2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84856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7220D4B4-DB4A-4951-846C-1595D423D78F}" type="datetimeFigureOut">
              <a:rPr lang="it-IT" smtClean="0"/>
              <a:pPr/>
              <a:t>27/03/2014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6600"/>
            <a:ext cx="4903788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7540" y="4662356"/>
            <a:ext cx="5346708" cy="441858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84856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F56DCA88-440A-4061-B96D-E8F387BC1D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3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36576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C8DD-59AB-4FBB-B81B-791193D302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4E71-A39B-4480-9796-7D55546858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7E25B-E2DE-4F42-BBFF-4275E3601A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E59-FD02-46A5-87FB-59FC9089A5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2856-BE83-47A8-8EBD-2B09A994671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AA03-1DEF-479B-BA90-0449EFBD82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66CAC-0257-4ABB-A901-4B67BBAA5A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0B8F-3B02-459C-88CC-B52092B8F18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08E5-A24B-42A1-9AB3-95F5F820D4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1E8A-B616-4326-922B-C87CA87E5F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77BCD32-25A8-43C4-A4F8-AE217E922E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3077" name="Line 1029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8" name="Line 1030"/>
          <p:cNvSpPr>
            <a:spLocks noChangeShapeType="1"/>
          </p:cNvSpPr>
          <p:nvPr/>
        </p:nvSpPr>
        <p:spPr bwMode="auto">
          <a:xfrm>
            <a:off x="228600" y="152400"/>
            <a:ext cx="784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152400" y="6248400"/>
            <a:ext cx="14462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 dirty="0" smtClean="0"/>
              <a:t>©</a:t>
            </a:r>
            <a:r>
              <a:rPr lang="it-IT" sz="900" baseline="0" dirty="0" smtClean="0"/>
              <a:t> </a:t>
            </a:r>
            <a:r>
              <a:rPr lang="it-IT" sz="900" baseline="0" dirty="0" err="1" smtClean="0"/>
              <a:t>A.Turbati</a:t>
            </a:r>
            <a:r>
              <a:rPr lang="it-IT" sz="900" baseline="0" dirty="0" smtClean="0"/>
              <a:t>, </a:t>
            </a:r>
            <a:r>
              <a:rPr lang="it-IT" sz="900" dirty="0" err="1" smtClean="0"/>
              <a:t>F.M.Zanzotto</a:t>
            </a:r>
            <a:endParaRPr lang="it-IT" sz="900" dirty="0"/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3157579" y="6248400"/>
            <a:ext cx="30796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900" dirty="0" smtClean="0"/>
              <a:t>Logica</a:t>
            </a:r>
            <a:r>
              <a:rPr lang="it-IT" sz="900" baseline="0" dirty="0" smtClean="0"/>
              <a:t> per la Programmazione e la </a:t>
            </a:r>
            <a:r>
              <a:rPr lang="it-IT" sz="900" baseline="0" smtClean="0"/>
              <a:t>Dimostrazione Automatica</a:t>
            </a:r>
            <a:endParaRPr lang="it-IT" sz="900" dirty="0"/>
          </a:p>
        </p:txBody>
      </p:sp>
      <p:pic>
        <p:nvPicPr>
          <p:cNvPr id="23561" name="Picture 1033" descr="U:\Lavoro\Articoli\Presentazioni\tv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" y="0"/>
            <a:ext cx="20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34"/>
          <p:cNvSpPr txBox="1">
            <a:spLocks noChangeArrowheads="1"/>
          </p:cNvSpPr>
          <p:nvPr/>
        </p:nvSpPr>
        <p:spPr bwMode="auto">
          <a:xfrm>
            <a:off x="142875" y="131763"/>
            <a:ext cx="1566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>
                <a:solidFill>
                  <a:schemeClr val="accent1"/>
                </a:solidFill>
                <a:latin typeface="Monotype Corsiva" pitchFamily="66" charset="0"/>
              </a:rPr>
              <a:t>University of Rome “Tor Vergata”</a:t>
            </a:r>
          </a:p>
        </p:txBody>
      </p:sp>
      <p:pic>
        <p:nvPicPr>
          <p:cNvPr id="23563" name="Picture 1035" descr="C:\HOME\LAVORO\Laboratorio\Logo\logo art2 copy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0"/>
            <a:ext cx="838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41984"/>
            <a:ext cx="7772400" cy="1143000"/>
          </a:xfrm>
        </p:spPr>
        <p:txBody>
          <a:bodyPr/>
          <a:lstStyle/>
          <a:p>
            <a:r>
              <a:rPr lang="it-IT" dirty="0" smtClean="0"/>
              <a:t>Recuperare tutte le risposte</a:t>
            </a:r>
            <a:br>
              <a:rPr lang="it-IT" dirty="0" smtClean="0"/>
            </a:br>
            <a:r>
              <a:rPr lang="it-IT" dirty="0" smtClean="0"/>
              <a:t>Gestione di input-output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smtClean="0"/>
              <a:t>Fabio Massimo Zanzotto</a:t>
            </a:r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slides</a:t>
            </a:r>
            <a:r>
              <a:rPr lang="it-IT" dirty="0" smtClean="0"/>
              <a:t> di Andrea Turbati)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485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Durante l’esecuzione di un programma </a:t>
            </a:r>
            <a:r>
              <a:rPr lang="it-IT" dirty="0" err="1" smtClean="0"/>
              <a:t>Prolog</a:t>
            </a:r>
            <a:r>
              <a:rPr lang="it-IT" dirty="0" smtClean="0"/>
              <a:t> sono sempre attivi due </a:t>
            </a:r>
            <a:r>
              <a:rPr lang="it-IT" dirty="0" err="1" smtClean="0"/>
              <a:t>stream</a:t>
            </a:r>
            <a:r>
              <a:rPr lang="it-IT" dirty="0" smtClean="0"/>
              <a:t> di dati, uno di input e uno di output:</a:t>
            </a:r>
          </a:p>
          <a:p>
            <a:pPr lvl="1"/>
            <a:r>
              <a:rPr lang="it-IT" dirty="0" err="1" smtClean="0"/>
              <a:t>Current</a:t>
            </a:r>
            <a:r>
              <a:rPr lang="it-IT" dirty="0" smtClean="0"/>
              <a:t> input </a:t>
            </a:r>
            <a:r>
              <a:rPr lang="it-IT" dirty="0" err="1" smtClean="0"/>
              <a:t>stream</a:t>
            </a:r>
            <a:endParaRPr lang="it-IT" dirty="0" smtClean="0"/>
          </a:p>
          <a:p>
            <a:pPr lvl="1"/>
            <a:r>
              <a:rPr lang="it-IT" dirty="0" err="1" smtClean="0"/>
              <a:t>Current</a:t>
            </a:r>
            <a:r>
              <a:rPr lang="it-IT" dirty="0" smtClean="0"/>
              <a:t> output </a:t>
            </a:r>
            <a:r>
              <a:rPr lang="it-IT" dirty="0" err="1" smtClean="0"/>
              <a:t>stream</a:t>
            </a:r>
            <a:endParaRPr lang="it-IT" dirty="0" smtClean="0"/>
          </a:p>
          <a:p>
            <a:pPr lvl="1"/>
            <a:endParaRPr lang="it-IT" dirty="0" smtClean="0"/>
          </a:p>
          <a:p>
            <a:r>
              <a:rPr lang="it-IT" dirty="0" smtClean="0"/>
              <a:t>Di norma questi due </a:t>
            </a:r>
            <a:r>
              <a:rPr lang="it-IT" dirty="0" err="1" smtClean="0"/>
              <a:t>stream</a:t>
            </a:r>
            <a:r>
              <a:rPr lang="it-IT" dirty="0" smtClean="0"/>
              <a:t> coincidono con la console utente</a:t>
            </a: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input/output </a:t>
            </a:r>
            <a:r>
              <a:rPr lang="it-IT" dirty="0" err="1" smtClean="0"/>
              <a:t>stream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5931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È possibile cambiare i due </a:t>
            </a:r>
            <a:r>
              <a:rPr lang="it-IT" dirty="0" err="1" smtClean="0"/>
              <a:t>stream</a:t>
            </a:r>
            <a:r>
              <a:rPr lang="it-IT" dirty="0" smtClean="0"/>
              <a:t> da utilizzare</a:t>
            </a:r>
          </a:p>
          <a:p>
            <a:endParaRPr lang="it-IT" dirty="0" smtClean="0"/>
          </a:p>
          <a:p>
            <a:r>
              <a:rPr lang="it-IT" dirty="0" err="1" smtClean="0"/>
              <a:t>see</a:t>
            </a:r>
            <a:r>
              <a:rPr lang="it-IT" dirty="0" smtClean="0"/>
              <a:t>(</a:t>
            </a:r>
            <a:r>
              <a:rPr lang="it-IT" dirty="0" err="1" smtClean="0"/>
              <a:t>Filename</a:t>
            </a:r>
            <a:r>
              <a:rPr lang="it-IT" dirty="0" smtClean="0"/>
              <a:t>).  setta il nuovo input </a:t>
            </a:r>
            <a:r>
              <a:rPr lang="it-IT" dirty="0" err="1" smtClean="0"/>
              <a:t>stream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seen</a:t>
            </a:r>
            <a:r>
              <a:rPr lang="it-IT" dirty="0" smtClean="0"/>
              <a:t>. chiude l’input </a:t>
            </a:r>
            <a:r>
              <a:rPr lang="it-IT" dirty="0" err="1" smtClean="0"/>
              <a:t>stream</a:t>
            </a:r>
            <a:r>
              <a:rPr lang="it-IT" dirty="0" smtClean="0"/>
              <a:t> corrente</a:t>
            </a:r>
          </a:p>
          <a:p>
            <a:endParaRPr lang="it-IT" dirty="0" smtClean="0"/>
          </a:p>
          <a:p>
            <a:r>
              <a:rPr lang="it-IT" dirty="0" err="1" smtClean="0"/>
              <a:t>tell</a:t>
            </a:r>
            <a:r>
              <a:rPr lang="it-IT" dirty="0" smtClean="0"/>
              <a:t>(</a:t>
            </a:r>
            <a:r>
              <a:rPr lang="it-IT" dirty="0" err="1" smtClean="0"/>
              <a:t>filename</a:t>
            </a:r>
            <a:r>
              <a:rPr lang="it-IT" dirty="0" smtClean="0"/>
              <a:t>). setta il nuovo output </a:t>
            </a:r>
            <a:r>
              <a:rPr lang="it-IT" dirty="0" err="1" smtClean="0"/>
              <a:t>stream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told</a:t>
            </a:r>
            <a:r>
              <a:rPr lang="it-IT" dirty="0" smtClean="0"/>
              <a:t>. chiude l’output </a:t>
            </a:r>
            <a:r>
              <a:rPr lang="it-IT" dirty="0" err="1" smtClean="0"/>
              <a:t>stream</a:t>
            </a:r>
            <a:r>
              <a:rPr lang="it-IT" dirty="0" smtClean="0"/>
              <a:t> corrente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Input/output </a:t>
            </a:r>
            <a:r>
              <a:rPr lang="it-IT" dirty="0" err="1" smtClean="0"/>
              <a:t>stream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49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È possibile avere più </a:t>
            </a:r>
            <a:r>
              <a:rPr lang="it-IT" dirty="0" err="1" smtClean="0"/>
              <a:t>stream</a:t>
            </a:r>
            <a:r>
              <a:rPr lang="it-IT" dirty="0" smtClean="0"/>
              <a:t> aperti, ma solo 2 sono gli </a:t>
            </a:r>
            <a:r>
              <a:rPr lang="it-IT" dirty="0" err="1" smtClean="0"/>
              <a:t>stream</a:t>
            </a:r>
            <a:r>
              <a:rPr lang="it-IT" dirty="0" smtClean="0"/>
              <a:t> correnti di input e di output</a:t>
            </a:r>
          </a:p>
          <a:p>
            <a:endParaRPr lang="it-IT" dirty="0" smtClean="0"/>
          </a:p>
          <a:p>
            <a:r>
              <a:rPr lang="it-IT" dirty="0" smtClean="0"/>
              <a:t>Per aprire uno </a:t>
            </a:r>
            <a:r>
              <a:rPr lang="it-IT" dirty="0" err="1" smtClean="0"/>
              <a:t>stream</a:t>
            </a:r>
            <a:r>
              <a:rPr lang="it-IT" dirty="0" smtClean="0"/>
              <a:t>:</a:t>
            </a:r>
          </a:p>
          <a:p>
            <a:pPr lvl="1">
              <a:buNone/>
            </a:pPr>
            <a:r>
              <a:rPr lang="it-IT" dirty="0" smtClean="0"/>
              <a:t>	</a:t>
            </a:r>
            <a:r>
              <a:rPr lang="it-IT" b="1" dirty="0" smtClean="0"/>
              <a:t>open</a:t>
            </a:r>
            <a:r>
              <a:rPr lang="it-IT" dirty="0" smtClean="0"/>
              <a:t>(</a:t>
            </a:r>
            <a:r>
              <a:rPr lang="it-IT" i="1" dirty="0" err="1" smtClean="0"/>
              <a:t>+SrcDest</a:t>
            </a:r>
            <a:r>
              <a:rPr lang="it-IT" i="1" dirty="0" smtClean="0"/>
              <a:t>, </a:t>
            </a:r>
            <a:r>
              <a:rPr lang="it-IT" i="1" dirty="0" err="1" smtClean="0"/>
              <a:t>+Mode</a:t>
            </a:r>
            <a:r>
              <a:rPr lang="it-IT" i="1" dirty="0" smtClean="0"/>
              <a:t>, ?</a:t>
            </a:r>
            <a:r>
              <a:rPr lang="it-IT" i="1" dirty="0" err="1" smtClean="0"/>
              <a:t>Stream</a:t>
            </a:r>
            <a:r>
              <a:rPr lang="it-IT" dirty="0" smtClean="0"/>
              <a:t>)</a:t>
            </a:r>
          </a:p>
          <a:p>
            <a:pPr lvl="1">
              <a:buNone/>
            </a:pPr>
            <a:endParaRPr lang="it-IT" dirty="0" smtClean="0"/>
          </a:p>
          <a:p>
            <a:r>
              <a:rPr lang="it-IT" dirty="0" smtClean="0"/>
              <a:t>La variabile </a:t>
            </a:r>
            <a:r>
              <a:rPr lang="it-IT" dirty="0" err="1" smtClean="0"/>
              <a:t>Stream</a:t>
            </a:r>
            <a:r>
              <a:rPr lang="it-IT" dirty="0" smtClean="0"/>
              <a:t> conterrà lo </a:t>
            </a:r>
            <a:r>
              <a:rPr lang="it-IT" dirty="0" err="1" smtClean="0"/>
              <a:t>stream</a:t>
            </a:r>
            <a:r>
              <a:rPr lang="it-IT" dirty="0" smtClean="0"/>
              <a:t> aperto e verrà passata ai predicati che  hanno bisogno di interagire con esso (lettura o scrittura)</a:t>
            </a:r>
          </a:p>
          <a:p>
            <a:pPr lvl="1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Apertura di uno </a:t>
            </a:r>
            <a:r>
              <a:rPr lang="it-IT" dirty="0" err="1" smtClean="0"/>
              <a:t>stream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238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open</a:t>
            </a:r>
            <a:r>
              <a:rPr lang="it-IT" dirty="0" smtClean="0"/>
              <a:t>(</a:t>
            </a:r>
            <a:r>
              <a:rPr lang="it-IT" i="1" dirty="0" err="1" smtClean="0"/>
              <a:t>+SrcDest</a:t>
            </a:r>
            <a:r>
              <a:rPr lang="it-IT" i="1" dirty="0" smtClean="0"/>
              <a:t>, </a:t>
            </a:r>
            <a:r>
              <a:rPr lang="it-IT" i="1" dirty="0" err="1" smtClean="0"/>
              <a:t>+Mode</a:t>
            </a:r>
            <a:r>
              <a:rPr lang="it-IT" i="1" dirty="0" smtClean="0"/>
              <a:t>, ?</a:t>
            </a:r>
            <a:r>
              <a:rPr lang="it-IT" i="1" dirty="0" err="1" smtClean="0"/>
              <a:t>Stream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r>
              <a:rPr lang="it-IT" dirty="0" err="1" smtClean="0"/>
              <a:t>SrcDest</a:t>
            </a:r>
            <a:r>
              <a:rPr lang="it-IT" dirty="0" smtClean="0"/>
              <a:t> è l’identificativo dello </a:t>
            </a:r>
            <a:r>
              <a:rPr lang="it-IT" dirty="0" err="1" smtClean="0"/>
              <a:t>stream</a:t>
            </a:r>
            <a:r>
              <a:rPr lang="it-IT" dirty="0" smtClean="0"/>
              <a:t> da aprire (di solito il </a:t>
            </a:r>
            <a:r>
              <a:rPr lang="it-IT" dirty="0" err="1" smtClean="0"/>
              <a:t>path</a:t>
            </a:r>
            <a:r>
              <a:rPr lang="it-IT" dirty="0" smtClean="0"/>
              <a:t> di un file)</a:t>
            </a:r>
          </a:p>
          <a:p>
            <a:endParaRPr lang="it-IT" dirty="0" smtClean="0"/>
          </a:p>
          <a:p>
            <a:r>
              <a:rPr lang="it-IT" dirty="0" smtClean="0"/>
              <a:t>Mode:</a:t>
            </a:r>
          </a:p>
          <a:p>
            <a:pPr lvl="1"/>
            <a:r>
              <a:rPr lang="en-US" dirty="0" smtClean="0"/>
              <a:t>read </a:t>
            </a:r>
          </a:p>
          <a:p>
            <a:pPr lvl="1"/>
            <a:r>
              <a:rPr lang="en-US" dirty="0" smtClean="0"/>
              <a:t>write</a:t>
            </a:r>
          </a:p>
          <a:p>
            <a:pPr lvl="1"/>
            <a:r>
              <a:rPr lang="en-US" dirty="0" smtClean="0"/>
              <a:t>append (</a:t>
            </a:r>
            <a:r>
              <a:rPr lang="en-US" dirty="0" err="1" smtClean="0"/>
              <a:t>scrittura</a:t>
            </a:r>
            <a:r>
              <a:rPr lang="en-US" dirty="0" smtClean="0"/>
              <a:t> </a:t>
            </a:r>
            <a:r>
              <a:rPr lang="en-US" dirty="0" err="1" smtClean="0"/>
              <a:t>dalla</a:t>
            </a:r>
            <a:r>
              <a:rPr lang="en-US" dirty="0" smtClean="0"/>
              <a:t> fine del file)</a:t>
            </a:r>
          </a:p>
          <a:p>
            <a:pPr lvl="1"/>
            <a:r>
              <a:rPr lang="en-US" dirty="0" smtClean="0"/>
              <a:t>update (</a:t>
            </a:r>
            <a:r>
              <a:rPr lang="en-US" dirty="0" err="1" smtClean="0"/>
              <a:t>scrittura</a:t>
            </a:r>
            <a:r>
              <a:rPr lang="en-US" dirty="0" smtClean="0"/>
              <a:t> </a:t>
            </a:r>
            <a:r>
              <a:rPr lang="en-US" dirty="0" err="1" smtClean="0"/>
              <a:t>dall’inizio</a:t>
            </a:r>
            <a:r>
              <a:rPr lang="en-US" dirty="0" smtClean="0"/>
              <a:t> del file)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Open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842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Per leggere dall’input </a:t>
            </a:r>
            <a:r>
              <a:rPr lang="it-IT" dirty="0" err="1" smtClean="0"/>
              <a:t>stream</a:t>
            </a:r>
            <a:r>
              <a:rPr lang="it-IT" dirty="0" smtClean="0"/>
              <a:t> un termine si può usare </a:t>
            </a:r>
            <a:r>
              <a:rPr lang="it-IT" i="1" dirty="0" err="1" smtClean="0"/>
              <a:t>read</a:t>
            </a:r>
            <a:r>
              <a:rPr lang="it-IT" i="1" dirty="0" smtClean="0"/>
              <a:t>/1 </a:t>
            </a:r>
            <a:r>
              <a:rPr lang="it-IT" dirty="0" smtClean="0"/>
              <a:t>o </a:t>
            </a:r>
            <a:r>
              <a:rPr lang="it-IT" i="1" dirty="0" err="1" smtClean="0"/>
              <a:t>read</a:t>
            </a:r>
            <a:r>
              <a:rPr lang="it-IT" i="1" dirty="0" smtClean="0"/>
              <a:t>/2</a:t>
            </a:r>
          </a:p>
          <a:p>
            <a:pPr lvl="1"/>
            <a:r>
              <a:rPr lang="it-IT" b="1" dirty="0" err="1" smtClean="0"/>
              <a:t>read</a:t>
            </a:r>
            <a:r>
              <a:rPr lang="it-IT" dirty="0" smtClean="0"/>
              <a:t>(</a:t>
            </a:r>
            <a:r>
              <a:rPr lang="it-IT" i="1" dirty="0" err="1" smtClean="0"/>
              <a:t>-Term</a:t>
            </a:r>
            <a:r>
              <a:rPr lang="it-IT" dirty="0" smtClean="0"/>
              <a:t>)</a:t>
            </a:r>
          </a:p>
          <a:p>
            <a:pPr lvl="1"/>
            <a:r>
              <a:rPr lang="it-IT" b="1" dirty="0" err="1" smtClean="0"/>
              <a:t>read</a:t>
            </a:r>
            <a:r>
              <a:rPr lang="it-IT" dirty="0" smtClean="0"/>
              <a:t>(</a:t>
            </a:r>
            <a:r>
              <a:rPr lang="it-IT" i="1" dirty="0" err="1" smtClean="0"/>
              <a:t>+Stream</a:t>
            </a:r>
            <a:r>
              <a:rPr lang="it-IT" i="1" dirty="0" smtClean="0"/>
              <a:t>, </a:t>
            </a:r>
            <a:r>
              <a:rPr lang="it-IT" i="1" dirty="0" err="1" smtClean="0"/>
              <a:t>-Term</a:t>
            </a:r>
            <a:r>
              <a:rPr lang="it-IT" dirty="0" smtClean="0"/>
              <a:t>)</a:t>
            </a:r>
          </a:p>
          <a:p>
            <a:r>
              <a:rPr lang="it-IT" dirty="0" smtClean="0"/>
              <a:t>La </a:t>
            </a:r>
            <a:r>
              <a:rPr lang="it-IT" dirty="0" err="1" smtClean="0"/>
              <a:t>read</a:t>
            </a:r>
            <a:r>
              <a:rPr lang="it-IT" dirty="0" smtClean="0"/>
              <a:t> legge dei termini che finiscono con il punto (ma in </a:t>
            </a:r>
            <a:r>
              <a:rPr lang="it-IT" dirty="0" err="1" smtClean="0"/>
              <a:t>Term</a:t>
            </a:r>
            <a:r>
              <a:rPr lang="it-IT" dirty="0" smtClean="0"/>
              <a:t> non mette il punto )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Per scrivere un termine sull’output </a:t>
            </a:r>
            <a:r>
              <a:rPr lang="it-IT" dirty="0" err="1" smtClean="0"/>
              <a:t>stream</a:t>
            </a:r>
            <a:r>
              <a:rPr lang="it-IT" dirty="0" smtClean="0"/>
              <a:t> si può usare </a:t>
            </a:r>
            <a:r>
              <a:rPr lang="it-IT" i="1" dirty="0" err="1" smtClean="0"/>
              <a:t>write</a:t>
            </a:r>
            <a:r>
              <a:rPr lang="it-IT" i="1" dirty="0" smtClean="0"/>
              <a:t>/1</a:t>
            </a:r>
            <a:r>
              <a:rPr lang="it-IT" dirty="0" smtClean="0"/>
              <a:t> o </a:t>
            </a:r>
            <a:r>
              <a:rPr lang="it-IT" i="1" dirty="0" err="1" smtClean="0"/>
              <a:t>write</a:t>
            </a:r>
            <a:r>
              <a:rPr lang="it-IT" i="1" dirty="0" smtClean="0"/>
              <a:t>/2</a:t>
            </a:r>
            <a:endParaRPr lang="it-IT" dirty="0" smtClean="0"/>
          </a:p>
          <a:p>
            <a:pPr lvl="1"/>
            <a:r>
              <a:rPr lang="it-IT" b="1" dirty="0" err="1" smtClean="0"/>
              <a:t>write</a:t>
            </a:r>
            <a:r>
              <a:rPr lang="it-IT" dirty="0" smtClean="0"/>
              <a:t>(</a:t>
            </a:r>
            <a:r>
              <a:rPr lang="it-IT" i="1" dirty="0" err="1" smtClean="0"/>
              <a:t>+Term</a:t>
            </a:r>
            <a:r>
              <a:rPr lang="it-IT" dirty="0" smtClean="0"/>
              <a:t>)	</a:t>
            </a:r>
          </a:p>
          <a:p>
            <a:pPr lvl="1"/>
            <a:r>
              <a:rPr lang="it-IT" b="1" dirty="0" err="1" smtClean="0"/>
              <a:t>write</a:t>
            </a:r>
            <a:r>
              <a:rPr lang="it-IT" dirty="0" smtClean="0"/>
              <a:t>(</a:t>
            </a:r>
            <a:r>
              <a:rPr lang="it-IT" i="1" dirty="0" err="1" smtClean="0"/>
              <a:t>+Stream</a:t>
            </a:r>
            <a:r>
              <a:rPr lang="it-IT" i="1" dirty="0" smtClean="0"/>
              <a:t>, </a:t>
            </a:r>
            <a:r>
              <a:rPr lang="it-IT" i="1" dirty="0" err="1" smtClean="0"/>
              <a:t>+Term</a:t>
            </a:r>
            <a:r>
              <a:rPr lang="it-IT" dirty="0" smtClean="0"/>
              <a:t>)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read</a:t>
            </a:r>
            <a:r>
              <a:rPr lang="it-IT" dirty="0" smtClean="0"/>
              <a:t> e </a:t>
            </a:r>
            <a:r>
              <a:rPr lang="it-IT" dirty="0" err="1" smtClean="0"/>
              <a:t>write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3180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Vedere l’esempio contenuto in prolog-5.pl</a:t>
            </a:r>
          </a:p>
          <a:p>
            <a:endParaRPr lang="it-IT" dirty="0" smtClean="0"/>
          </a:p>
          <a:p>
            <a:r>
              <a:rPr lang="it-IT" dirty="0" smtClean="0"/>
              <a:t>Il file di input deve contenere dei termini, senza spazi, che terminano con dei punti</a:t>
            </a:r>
          </a:p>
          <a:p>
            <a:endParaRPr lang="it-IT" dirty="0" smtClean="0"/>
          </a:p>
          <a:p>
            <a:r>
              <a:rPr lang="it-IT" dirty="0" smtClean="0"/>
              <a:t>Il file di output conterrà la lista dei termini trovati nel primo file (esclusi i punti alla fine) e tale lista viene messa un termine per riga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open/</a:t>
            </a:r>
            <a:r>
              <a:rPr lang="it-IT" dirty="0" err="1" smtClean="0"/>
              <a:t>read</a:t>
            </a:r>
            <a:r>
              <a:rPr lang="it-IT" dirty="0" smtClean="0"/>
              <a:t>/</a:t>
            </a:r>
            <a:r>
              <a:rPr lang="it-IT" dirty="0" err="1" smtClean="0"/>
              <a:t>write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556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cube:-</a:t>
            </a:r>
          </a:p>
          <a:p>
            <a:pPr>
              <a:buNone/>
            </a:pPr>
            <a:r>
              <a:rPr lang="en-US" dirty="0" smtClean="0"/>
              <a:t>	write('Next number, please:'),</a:t>
            </a:r>
          </a:p>
          <a:p>
            <a:pPr>
              <a:buNone/>
            </a:pPr>
            <a:r>
              <a:rPr lang="en-US" dirty="0" smtClean="0"/>
              <a:t>	read(X),</a:t>
            </a:r>
          </a:p>
          <a:p>
            <a:pPr>
              <a:buNone/>
            </a:pPr>
            <a:r>
              <a:rPr lang="en-US" dirty="0" smtClean="0"/>
              <a:t>	process(X).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process(stop):-</a:t>
            </a:r>
          </a:p>
          <a:p>
            <a:pPr>
              <a:buNone/>
            </a:pPr>
            <a:r>
              <a:rPr lang="en-US" dirty="0" smtClean="0"/>
              <a:t>	!.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process(N):-</a:t>
            </a:r>
          </a:p>
          <a:p>
            <a:pPr>
              <a:buNone/>
            </a:pPr>
            <a:r>
              <a:rPr lang="en-US" dirty="0" smtClean="0"/>
              <a:t>	C is N**3,</a:t>
            </a:r>
          </a:p>
          <a:p>
            <a:pPr>
              <a:buNone/>
            </a:pPr>
            <a:r>
              <a:rPr lang="en-US" dirty="0" smtClean="0"/>
              <a:t>	write('Cube of '), write(N),write(' is '),</a:t>
            </a:r>
          </a:p>
          <a:p>
            <a:pPr>
              <a:buNone/>
            </a:pPr>
            <a:r>
              <a:rPr lang="en-US" dirty="0" smtClean="0"/>
              <a:t>	write(C), </a:t>
            </a:r>
            <a:r>
              <a:rPr lang="en-US" dirty="0" err="1" smtClean="0"/>
              <a:t>nl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cube.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</a:t>
            </a:r>
            <a:r>
              <a:rPr lang="it-IT" dirty="0" err="1" smtClean="0"/>
              <a:t>read</a:t>
            </a:r>
            <a:r>
              <a:rPr lang="it-IT" dirty="0" smtClean="0"/>
              <a:t>/</a:t>
            </a:r>
            <a:r>
              <a:rPr lang="it-IT" dirty="0" err="1" smtClean="0"/>
              <a:t>write</a:t>
            </a:r>
            <a:r>
              <a:rPr lang="it-IT" dirty="0" smtClean="0"/>
              <a:t> console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968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 smtClean="0"/>
              <a:t>processFile</a:t>
            </a:r>
            <a:r>
              <a:rPr lang="en-US" dirty="0" smtClean="0"/>
              <a:t>(File):-</a:t>
            </a:r>
          </a:p>
          <a:p>
            <a:pPr>
              <a:buNone/>
            </a:pPr>
            <a:r>
              <a:rPr lang="en-US" dirty="0" smtClean="0"/>
              <a:t>	see(File),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processFile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seen.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err="1" smtClean="0"/>
              <a:t>processFile</a:t>
            </a:r>
            <a:r>
              <a:rPr lang="en-US" dirty="0" smtClean="0"/>
              <a:t> :-</a:t>
            </a:r>
          </a:p>
          <a:p>
            <a:pPr>
              <a:buNone/>
            </a:pPr>
            <a:r>
              <a:rPr lang="en-US" dirty="0" smtClean="0"/>
              <a:t>	read(Query),</a:t>
            </a:r>
          </a:p>
          <a:p>
            <a:pPr>
              <a:buNone/>
            </a:pPr>
            <a:r>
              <a:rPr lang="en-US" dirty="0" smtClean="0"/>
              <a:t>	process(Query).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process(</a:t>
            </a:r>
            <a:r>
              <a:rPr lang="en-US" dirty="0" err="1" smtClean="0"/>
              <a:t>end_of_file</a:t>
            </a:r>
            <a:r>
              <a:rPr lang="en-US" dirty="0" smtClean="0"/>
              <a:t>):-</a:t>
            </a:r>
          </a:p>
          <a:p>
            <a:pPr>
              <a:buNone/>
            </a:pPr>
            <a:r>
              <a:rPr lang="en-US" dirty="0" smtClean="0"/>
              <a:t>	!.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process(Query):-</a:t>
            </a:r>
          </a:p>
          <a:p>
            <a:pPr>
              <a:buNone/>
            </a:pPr>
            <a:r>
              <a:rPr lang="en-US" dirty="0" smtClean="0"/>
              <a:t>	Query,</a:t>
            </a:r>
          </a:p>
          <a:p>
            <a:pPr>
              <a:buNone/>
            </a:pPr>
            <a:r>
              <a:rPr lang="en-US" dirty="0" smtClean="0"/>
              <a:t>	write(Query),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nl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processFile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Eseguire delle </a:t>
            </a:r>
            <a:r>
              <a:rPr lang="it-IT" dirty="0" err="1" smtClean="0"/>
              <a:t>query</a:t>
            </a:r>
            <a:r>
              <a:rPr lang="it-IT" dirty="0" smtClean="0"/>
              <a:t> da un file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70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</a:t>
            </a:r>
            <a:r>
              <a:rPr lang="it-IT" dirty="0" err="1" smtClean="0"/>
              <a:t>Prolog</a:t>
            </a:r>
            <a:r>
              <a:rPr lang="it-IT" dirty="0" smtClean="0"/>
              <a:t>, oltre a leggere/scrivere i termini completi, è possibile leggere/scrivere un carattere alla volta</a:t>
            </a:r>
          </a:p>
          <a:p>
            <a:endParaRPr lang="it-IT" dirty="0" smtClean="0"/>
          </a:p>
          <a:p>
            <a:r>
              <a:rPr lang="it-IT" dirty="0" smtClean="0"/>
              <a:t>In alcuni casi questo è preferibile, perché permette di avere una maggiore libertà sul tipo di input da analizzare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Manipolare i singoli caratteri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5589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Per leggere i singoli caratteri esistono i seguenti predicati:</a:t>
            </a:r>
          </a:p>
          <a:p>
            <a:pPr lvl="1"/>
            <a:r>
              <a:rPr lang="it-IT" dirty="0" err="1" smtClean="0"/>
              <a:t>get</a:t>
            </a:r>
            <a:r>
              <a:rPr lang="it-IT" dirty="0" smtClean="0"/>
              <a:t>/1 -&gt; </a:t>
            </a:r>
            <a:r>
              <a:rPr lang="it-IT" b="1" dirty="0" err="1" smtClean="0"/>
              <a:t>get</a:t>
            </a:r>
            <a:r>
              <a:rPr lang="it-IT" dirty="0" smtClean="0"/>
              <a:t>(</a:t>
            </a:r>
            <a:r>
              <a:rPr lang="it-IT" i="1" dirty="0" err="1" smtClean="0"/>
              <a:t>-Char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get</a:t>
            </a:r>
            <a:r>
              <a:rPr lang="it-IT" dirty="0" smtClean="0"/>
              <a:t>/2 -&gt; </a:t>
            </a:r>
            <a:r>
              <a:rPr lang="it-IT" b="1" dirty="0" err="1" smtClean="0"/>
              <a:t>get</a:t>
            </a:r>
            <a:r>
              <a:rPr lang="it-IT" dirty="0" smtClean="0"/>
              <a:t>(</a:t>
            </a:r>
            <a:r>
              <a:rPr lang="it-IT" i="1" dirty="0" err="1" smtClean="0"/>
              <a:t>+Stream</a:t>
            </a:r>
            <a:r>
              <a:rPr lang="it-IT" i="1" dirty="0" smtClean="0"/>
              <a:t>, </a:t>
            </a:r>
            <a:r>
              <a:rPr lang="it-IT" i="1" dirty="0" err="1" smtClean="0"/>
              <a:t>-Char</a:t>
            </a:r>
            <a:r>
              <a:rPr lang="it-IT" dirty="0" smtClean="0"/>
              <a:t>)</a:t>
            </a:r>
          </a:p>
          <a:p>
            <a:pPr lvl="1"/>
            <a:r>
              <a:rPr lang="it-IT" dirty="0" smtClean="0"/>
              <a:t>get0/1 -&gt; </a:t>
            </a:r>
            <a:r>
              <a:rPr lang="it-IT" b="1" dirty="0" smtClean="0"/>
              <a:t>get0</a:t>
            </a:r>
            <a:r>
              <a:rPr lang="it-IT" dirty="0" smtClean="0"/>
              <a:t>(</a:t>
            </a:r>
            <a:r>
              <a:rPr lang="it-IT" i="1" dirty="0" err="1" smtClean="0"/>
              <a:t>-Char</a:t>
            </a:r>
            <a:r>
              <a:rPr lang="it-IT" dirty="0" smtClean="0"/>
              <a:t>)   legge anche gli spazi</a:t>
            </a:r>
          </a:p>
          <a:p>
            <a:pPr lvl="1"/>
            <a:r>
              <a:rPr lang="it-IT" dirty="0" smtClean="0"/>
              <a:t>get0/2 -&gt; </a:t>
            </a:r>
            <a:r>
              <a:rPr lang="it-IT" b="1" dirty="0" smtClean="0"/>
              <a:t>get0</a:t>
            </a:r>
            <a:r>
              <a:rPr lang="it-IT" dirty="0" smtClean="0"/>
              <a:t>(</a:t>
            </a:r>
            <a:r>
              <a:rPr lang="it-IT" i="1" dirty="0" err="1" smtClean="0"/>
              <a:t>+Stream</a:t>
            </a:r>
            <a:r>
              <a:rPr lang="it-IT" i="1" dirty="0" smtClean="0"/>
              <a:t>, </a:t>
            </a:r>
            <a:r>
              <a:rPr lang="it-IT" i="1" dirty="0" err="1" smtClean="0"/>
              <a:t>-Char</a:t>
            </a:r>
            <a:r>
              <a:rPr lang="it-IT" dirty="0" smtClean="0"/>
              <a:t>)</a:t>
            </a:r>
          </a:p>
          <a:p>
            <a:r>
              <a:rPr lang="it-IT" dirty="0" smtClean="0"/>
              <a:t>Per scrivere</a:t>
            </a:r>
          </a:p>
          <a:p>
            <a:pPr lvl="1"/>
            <a:r>
              <a:rPr lang="it-IT" dirty="0" smtClean="0"/>
              <a:t>put/1 -&gt;</a:t>
            </a:r>
            <a:r>
              <a:rPr lang="it-IT" b="1" dirty="0" smtClean="0"/>
              <a:t> put</a:t>
            </a:r>
            <a:r>
              <a:rPr lang="it-IT" dirty="0" smtClean="0"/>
              <a:t>(</a:t>
            </a:r>
            <a:r>
              <a:rPr lang="it-IT" i="1" dirty="0" err="1" smtClean="0"/>
              <a:t>+Char</a:t>
            </a:r>
            <a:r>
              <a:rPr lang="it-IT" dirty="0" smtClean="0"/>
              <a:t>)</a:t>
            </a:r>
            <a:endParaRPr lang="it-IT" b="1" dirty="0" smtClean="0"/>
          </a:p>
          <a:p>
            <a:pPr lvl="1"/>
            <a:r>
              <a:rPr lang="it-IT" dirty="0" smtClean="0"/>
              <a:t>put/2 -&gt; </a:t>
            </a:r>
            <a:r>
              <a:rPr lang="it-IT" b="1" dirty="0" smtClean="0"/>
              <a:t>put</a:t>
            </a:r>
            <a:r>
              <a:rPr lang="it-IT" dirty="0" smtClean="0"/>
              <a:t>(</a:t>
            </a:r>
            <a:r>
              <a:rPr lang="it-IT" i="1" dirty="0" err="1" smtClean="0"/>
              <a:t>+Stream</a:t>
            </a:r>
            <a:r>
              <a:rPr lang="it-IT" i="1" dirty="0" smtClean="0"/>
              <a:t>, </a:t>
            </a:r>
            <a:r>
              <a:rPr lang="it-IT" i="1" dirty="0" err="1" smtClean="0"/>
              <a:t>+Char</a:t>
            </a:r>
            <a:r>
              <a:rPr lang="it-IT" dirty="0" smtClean="0"/>
              <a:t>)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ATTENZIONE: tutte queste funzioni lavorano con il codice ASCII dei caratteri (0-127)</a:t>
            </a:r>
          </a:p>
          <a:p>
            <a:pPr lvl="1"/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Manipolare i singoli caratteri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083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Ricordando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!</a:t>
            </a:r>
          </a:p>
          <a:p>
            <a:pPr marL="0" indent="0">
              <a:buNone/>
            </a:pPr>
            <a:r>
              <a:rPr lang="it-IT" dirty="0" err="1" smtClean="0"/>
              <a:t>fail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true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assert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retract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8324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Per copiare interamente un file generico non si può usare la </a:t>
            </a:r>
            <a:r>
              <a:rPr lang="it-IT" dirty="0" err="1" smtClean="0"/>
              <a:t>read</a:t>
            </a:r>
            <a:r>
              <a:rPr lang="it-IT" dirty="0" smtClean="0"/>
              <a:t>, perché si aspetta dei termini con il punto finale</a:t>
            </a:r>
          </a:p>
          <a:p>
            <a:endParaRPr lang="it-IT" dirty="0" smtClean="0"/>
          </a:p>
          <a:p>
            <a:r>
              <a:rPr lang="it-IT" dirty="0" smtClean="0"/>
              <a:t>La get0 invece non ha questa limitazione, lavora sui singoli caratteri</a:t>
            </a:r>
          </a:p>
          <a:p>
            <a:endParaRPr lang="it-IT" dirty="0" smtClean="0"/>
          </a:p>
          <a:p>
            <a:r>
              <a:rPr lang="it-IT" dirty="0" smtClean="0"/>
              <a:t>Vedere nel file prolog-5.pl la regola </a:t>
            </a:r>
            <a:r>
              <a:rPr lang="it-IT" dirty="0" err="1" smtClean="0"/>
              <a:t>cloneFile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Esempio: copiare un file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7921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In certi casi è richiesto di trasformare una sequenza di caratteri in un atomo</a:t>
            </a:r>
          </a:p>
          <a:p>
            <a:endParaRPr lang="it-IT" dirty="0" smtClean="0"/>
          </a:p>
          <a:p>
            <a:r>
              <a:rPr lang="it-IT" dirty="0" smtClean="0"/>
              <a:t>Il predicato </a:t>
            </a:r>
            <a:r>
              <a:rPr lang="it-IT" b="1" dirty="0" err="1" smtClean="0"/>
              <a:t>name</a:t>
            </a:r>
            <a:r>
              <a:rPr lang="it-IT" dirty="0" smtClean="0"/>
              <a:t> fa proprio questo:</a:t>
            </a:r>
          </a:p>
          <a:p>
            <a:pPr lvl="1"/>
            <a:r>
              <a:rPr lang="it-IT" b="1" dirty="0" err="1" smtClean="0"/>
              <a:t>name</a:t>
            </a:r>
            <a:r>
              <a:rPr lang="it-IT" dirty="0" smtClean="0"/>
              <a:t>(</a:t>
            </a:r>
            <a:r>
              <a:rPr lang="it-IT" i="1" dirty="0" smtClean="0"/>
              <a:t>?</a:t>
            </a:r>
            <a:r>
              <a:rPr lang="it-IT" i="1" dirty="0" err="1" smtClean="0"/>
              <a:t>AtomOrInt</a:t>
            </a:r>
            <a:r>
              <a:rPr lang="it-IT" i="1" dirty="0" smtClean="0"/>
              <a:t>, ?</a:t>
            </a:r>
            <a:r>
              <a:rPr lang="it-IT" i="1" dirty="0" err="1" smtClean="0"/>
              <a:t>String</a:t>
            </a:r>
            <a:r>
              <a:rPr lang="it-IT" dirty="0" smtClean="0"/>
              <a:t>)</a:t>
            </a:r>
          </a:p>
          <a:p>
            <a:pPr lvl="1"/>
            <a:r>
              <a:rPr lang="it-IT" dirty="0" err="1" smtClean="0"/>
              <a:t>String</a:t>
            </a:r>
            <a:r>
              <a:rPr lang="it-IT" dirty="0" smtClean="0"/>
              <a:t> è la lista di caratteri (codici ASCII) che uniti insieme danno l’atomo </a:t>
            </a:r>
            <a:r>
              <a:rPr lang="it-IT" dirty="0" err="1" smtClean="0"/>
              <a:t>AtomOrInt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err="1" smtClean="0"/>
              <a:t>Es</a:t>
            </a:r>
            <a:r>
              <a:rPr lang="it-IT" dirty="0" smtClean="0"/>
              <a:t>:</a:t>
            </a:r>
          </a:p>
          <a:p>
            <a:pPr lvl="1"/>
            <a:r>
              <a:rPr lang="it-IT" dirty="0" err="1" smtClean="0"/>
              <a:t>name</a:t>
            </a:r>
            <a:r>
              <a:rPr lang="it-IT" dirty="0" smtClean="0"/>
              <a:t>(zx232, [122,120,50,51,50]).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Costruire e scomporre gli atomi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955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Usando la </a:t>
            </a:r>
            <a:r>
              <a:rPr lang="it-IT" b="1" dirty="0" err="1" smtClean="0"/>
              <a:t>name</a:t>
            </a:r>
            <a:r>
              <a:rPr lang="it-IT" b="1" dirty="0" smtClean="0"/>
              <a:t> </a:t>
            </a:r>
            <a:r>
              <a:rPr lang="it-IT" dirty="0" smtClean="0"/>
              <a:t>è possibile creare dei nuovi atomi a partire da atomi già esistenti, scomponendoli nei caratteri ASCII corrispondenti e poi riunendoli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err="1" smtClean="0"/>
              <a:t>newAtom</a:t>
            </a:r>
            <a:r>
              <a:rPr lang="it-IT" dirty="0" smtClean="0"/>
              <a:t>(Atom1, Atom2, </a:t>
            </a:r>
            <a:r>
              <a:rPr lang="it-IT" dirty="0" err="1" smtClean="0"/>
              <a:t>NewAtom</a:t>
            </a:r>
            <a:r>
              <a:rPr lang="it-IT" dirty="0" smtClean="0"/>
              <a:t>):-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name</a:t>
            </a:r>
            <a:r>
              <a:rPr lang="it-IT" dirty="0" smtClean="0"/>
              <a:t>(Atom1, List1),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name</a:t>
            </a:r>
            <a:r>
              <a:rPr lang="it-IT" dirty="0" smtClean="0"/>
              <a:t>(Atom2, List2),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append</a:t>
            </a:r>
            <a:r>
              <a:rPr lang="it-IT" dirty="0" smtClean="0"/>
              <a:t>(List1, List2, </a:t>
            </a:r>
            <a:r>
              <a:rPr lang="it-IT" dirty="0" err="1" smtClean="0"/>
              <a:t>NewList</a:t>
            </a:r>
            <a:r>
              <a:rPr lang="it-IT" dirty="0" smtClean="0"/>
              <a:t>),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name</a:t>
            </a:r>
            <a:r>
              <a:rPr lang="it-IT" dirty="0" smtClean="0"/>
              <a:t>(</a:t>
            </a:r>
            <a:r>
              <a:rPr lang="it-IT" dirty="0" err="1" smtClean="0"/>
              <a:t>NewAtom</a:t>
            </a:r>
            <a:r>
              <a:rPr lang="it-IT" dirty="0" smtClean="0"/>
              <a:t>, </a:t>
            </a:r>
            <a:r>
              <a:rPr lang="it-IT" dirty="0" err="1" smtClean="0"/>
              <a:t>NewList</a:t>
            </a:r>
            <a:r>
              <a:rPr lang="it-IT" dirty="0" smtClean="0"/>
              <a:t>).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Costruire e scomporre gli atomi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0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Dividere le parole in una frase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Prelevando</a:t>
            </a:r>
            <a:r>
              <a:rPr lang="en-US" dirty="0" smtClean="0"/>
              <a:t> da input, </a:t>
            </a:r>
            <a:r>
              <a:rPr lang="en-US" dirty="0" err="1" smtClean="0"/>
              <a:t>generare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predicato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/*</a:t>
            </a:r>
            <a:r>
              <a:rPr lang="en-US" dirty="0" err="1" smtClean="0"/>
              <a:t>getsentence</a:t>
            </a:r>
            <a:r>
              <a:rPr lang="en-US" dirty="0"/>
              <a:t>( Wordlist</a:t>
            </a:r>
            <a:r>
              <a:rPr lang="en-US" dirty="0" smtClean="0"/>
              <a:t>)*/</a:t>
            </a:r>
          </a:p>
          <a:p>
            <a:pPr marL="0" indent="0">
              <a:buNone/>
            </a:pPr>
            <a:r>
              <a:rPr lang="en-US" dirty="0" err="1" smtClean="0"/>
              <a:t>vero</a:t>
            </a:r>
            <a:r>
              <a:rPr lang="en-US" dirty="0" smtClean="0"/>
              <a:t> se in input </a:t>
            </a:r>
            <a:r>
              <a:rPr lang="en-US" dirty="0" err="1" smtClean="0"/>
              <a:t>c’è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sequenza</a:t>
            </a:r>
            <a:r>
              <a:rPr lang="en-US" dirty="0" smtClean="0"/>
              <a:t> di </a:t>
            </a:r>
            <a:r>
              <a:rPr lang="en-US" dirty="0" err="1" smtClean="0"/>
              <a:t>caratteri</a:t>
            </a:r>
            <a:r>
              <a:rPr lang="en-US" dirty="0" smtClean="0"/>
              <a:t>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termina</a:t>
            </a:r>
            <a:r>
              <a:rPr lang="en-US" dirty="0" smtClean="0"/>
              <a:t> col </a:t>
            </a:r>
            <a:r>
              <a:rPr lang="en-US" dirty="0" err="1" smtClean="0"/>
              <a:t>punto</a:t>
            </a:r>
            <a:r>
              <a:rPr lang="en-US" dirty="0" smtClean="0"/>
              <a:t> e </a:t>
            </a:r>
            <a:r>
              <a:rPr lang="en-US" dirty="0" err="1" smtClean="0"/>
              <a:t>questa</a:t>
            </a:r>
            <a:r>
              <a:rPr lang="en-US" dirty="0" smtClean="0"/>
              <a:t> </a:t>
            </a:r>
            <a:r>
              <a:rPr lang="en-US" dirty="0" err="1" smtClean="0"/>
              <a:t>sequenza</a:t>
            </a:r>
            <a:r>
              <a:rPr lang="en-US" dirty="0" smtClean="0"/>
              <a:t> è </a:t>
            </a:r>
            <a:r>
              <a:rPr lang="en-US" dirty="0" err="1" smtClean="0"/>
              <a:t>messa</a:t>
            </a:r>
            <a:r>
              <a:rPr lang="en-US" dirty="0" smtClean="0"/>
              <a:t> in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 di parole.</a:t>
            </a:r>
          </a:p>
          <a:p>
            <a:endParaRPr lang="en-US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418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Dividere le parole in una frase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 smtClean="0"/>
              <a:t>getsentence</a:t>
            </a:r>
            <a:r>
              <a:rPr lang="en-US" sz="1800" dirty="0" smtClean="0"/>
              <a:t>( Wordlist)  :- get0( Char), </a:t>
            </a:r>
            <a:r>
              <a:rPr lang="en-US" sz="1800" dirty="0" err="1" smtClean="0"/>
              <a:t>getrest</a:t>
            </a:r>
            <a:r>
              <a:rPr lang="en-US" sz="1800" dirty="0" smtClean="0"/>
              <a:t>( Char, Wordlist).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getrest</a:t>
            </a:r>
            <a:r>
              <a:rPr lang="en-US" sz="1800" dirty="0" smtClean="0"/>
              <a:t>( 46, [] )  :-  !.         % End of sentence: 46 = ASCII for '.'</a:t>
            </a:r>
          </a:p>
          <a:p>
            <a:pPr marL="0" indent="0">
              <a:buNone/>
            </a:pPr>
            <a:r>
              <a:rPr lang="en-US" sz="1800" dirty="0" err="1" smtClean="0"/>
              <a:t>getrest</a:t>
            </a:r>
            <a:r>
              <a:rPr lang="en-US" sz="1800" dirty="0" smtClean="0"/>
              <a:t>( 32, Wordlist)  :-  !,    % 32 = ASCII for blank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getsentence</a:t>
            </a:r>
            <a:r>
              <a:rPr lang="en-US" sz="1800" dirty="0" smtClean="0"/>
              <a:t>( Wordlist).         % Skip the blank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getrest</a:t>
            </a:r>
            <a:r>
              <a:rPr lang="en-US" sz="1800" dirty="0" smtClean="0"/>
              <a:t>( Letter, [Word | Wordlist] )  :-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getletters</a:t>
            </a:r>
            <a:r>
              <a:rPr lang="en-US" sz="1800" dirty="0" smtClean="0"/>
              <a:t>( Letter, Letters, </a:t>
            </a:r>
            <a:r>
              <a:rPr lang="en-US" sz="1800" dirty="0" err="1" smtClean="0"/>
              <a:t>Nextchar</a:t>
            </a:r>
            <a:r>
              <a:rPr lang="en-US" sz="1800" dirty="0" smtClean="0"/>
              <a:t>), % Read letters of current word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smtClean="0"/>
              <a:t>name( Word, Letters),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 smtClean="0"/>
              <a:t>getrest</a:t>
            </a:r>
            <a:r>
              <a:rPr lang="en-US" sz="1800" dirty="0" smtClean="0"/>
              <a:t>( </a:t>
            </a:r>
            <a:r>
              <a:rPr lang="en-US" sz="1800" dirty="0" err="1" smtClean="0"/>
              <a:t>Nextchar</a:t>
            </a:r>
            <a:r>
              <a:rPr lang="en-US" sz="1800" dirty="0" smtClean="0"/>
              <a:t>, Wordlist).</a:t>
            </a:r>
          </a:p>
          <a:p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getletters</a:t>
            </a:r>
            <a:r>
              <a:rPr lang="en-US" sz="1800" dirty="0" smtClean="0"/>
              <a:t>( 46, [], 46)  :-  !.      % End of word: 46 = full stop</a:t>
            </a:r>
          </a:p>
          <a:p>
            <a:pPr marL="0" indent="0">
              <a:buNone/>
            </a:pPr>
            <a:r>
              <a:rPr lang="en-US" sz="1800" dirty="0" err="1" smtClean="0"/>
              <a:t>getletters</a:t>
            </a:r>
            <a:r>
              <a:rPr lang="en-US" sz="1800" dirty="0" smtClean="0"/>
              <a:t>( 32, [], 32)  :-  !.      % End of word: 32 = blank</a:t>
            </a:r>
          </a:p>
          <a:p>
            <a:pPr marL="0" indent="0">
              <a:buNone/>
            </a:pPr>
            <a:r>
              <a:rPr lang="en-US" sz="1800" dirty="0" err="1" smtClean="0"/>
              <a:t>getletters</a:t>
            </a:r>
            <a:r>
              <a:rPr lang="en-US" sz="1800" dirty="0" smtClean="0"/>
              <a:t>( Let, [Let | Letters], </a:t>
            </a:r>
            <a:r>
              <a:rPr lang="en-US" sz="1800" dirty="0" err="1" smtClean="0"/>
              <a:t>Nextchar</a:t>
            </a:r>
            <a:r>
              <a:rPr lang="en-US" sz="1800" dirty="0" smtClean="0"/>
              <a:t>)  :- get0( Char),</a:t>
            </a:r>
            <a:r>
              <a:rPr lang="en-US" sz="1800" dirty="0" err="1" smtClean="0"/>
              <a:t>getletters</a:t>
            </a:r>
            <a:r>
              <a:rPr lang="en-US" sz="1800" dirty="0" smtClean="0"/>
              <a:t>( Char, Letters, </a:t>
            </a:r>
            <a:r>
              <a:rPr lang="en-US" sz="1800" dirty="0" err="1" smtClean="0"/>
              <a:t>Nextchar</a:t>
            </a:r>
            <a:r>
              <a:rPr lang="en-US" sz="1800" dirty="0" smtClean="0"/>
              <a:t>).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309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 smtClean="0"/>
              <a:t>Scrivere una regola che, presa una lista i cui elementi sono a loro volta delle liste, stampi su ogni riga gli elementi delle liste interne.</a:t>
            </a:r>
          </a:p>
          <a:p>
            <a:pPr lvl="1"/>
            <a:r>
              <a:rPr lang="it-IT" dirty="0" smtClean="0"/>
              <a:t>?- </a:t>
            </a:r>
            <a:r>
              <a:rPr lang="it-IT" dirty="0" err="1" smtClean="0"/>
              <a:t>stampaLista</a:t>
            </a:r>
            <a:r>
              <a:rPr lang="it-IT" dirty="0" smtClean="0"/>
              <a:t>([[1,a], [2,b]]).</a:t>
            </a:r>
          </a:p>
          <a:p>
            <a:pPr lvl="1"/>
            <a:r>
              <a:rPr lang="it-IT" dirty="0" smtClean="0"/>
              <a:t>1 a</a:t>
            </a:r>
          </a:p>
          <a:p>
            <a:pPr lvl="1"/>
            <a:r>
              <a:rPr lang="it-IT" dirty="0" smtClean="0"/>
              <a:t>2 b</a:t>
            </a:r>
          </a:p>
          <a:p>
            <a:pPr lvl="1"/>
            <a:endParaRPr lang="it-IT" dirty="0" smtClean="0"/>
          </a:p>
          <a:p>
            <a:r>
              <a:rPr lang="it-IT" dirty="0" smtClean="0"/>
              <a:t>Scrivere un programma che data una stringa in input (magari leggendola da un file) rimuova gli spazi multipli trasformandoli in spazi singoli. Farne due versioni:</a:t>
            </a:r>
          </a:p>
          <a:p>
            <a:pPr lvl="1"/>
            <a:r>
              <a:rPr lang="it-IT" dirty="0" smtClean="0"/>
              <a:t>Una sia con </a:t>
            </a:r>
            <a:r>
              <a:rPr lang="it-IT" dirty="0" err="1" smtClean="0"/>
              <a:t>get</a:t>
            </a:r>
            <a:r>
              <a:rPr lang="it-IT" dirty="0" smtClean="0"/>
              <a:t> che get0</a:t>
            </a:r>
          </a:p>
          <a:p>
            <a:pPr lvl="1"/>
            <a:r>
              <a:rPr lang="it-IT" dirty="0" smtClean="0"/>
              <a:t>Una solo con get0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6988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Scrivere una regola che preso un nome al singolare lo converta nel suo plurale. Usare solo i nome che hanno un plurale regolare, come ad esempio:</a:t>
            </a:r>
          </a:p>
          <a:p>
            <a:pPr lvl="1"/>
            <a:r>
              <a:rPr lang="it-IT" dirty="0" smtClean="0"/>
              <a:t>rosa-&gt;rose </a:t>
            </a:r>
          </a:p>
          <a:p>
            <a:pPr lvl="1"/>
            <a:r>
              <a:rPr lang="it-IT" dirty="0" smtClean="0"/>
              <a:t>gatto -&gt; gatti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1294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Realizzare </a:t>
            </a:r>
          </a:p>
          <a:p>
            <a:pPr marL="0" indent="0" algn="ctr">
              <a:buNone/>
            </a:pPr>
            <a:r>
              <a:rPr lang="it-IT" sz="2400" dirty="0" smtClean="0"/>
              <a:t>/*</a:t>
            </a:r>
            <a:r>
              <a:rPr lang="it-IT" sz="2400" dirty="0" err="1" smtClean="0"/>
              <a:t>duplicates</a:t>
            </a:r>
            <a:r>
              <a:rPr lang="it-IT" sz="2400" dirty="0" smtClean="0"/>
              <a:t>(</a:t>
            </a:r>
            <a:r>
              <a:rPr lang="it-IT" sz="2400" dirty="0" err="1" smtClean="0"/>
              <a:t>ListWithDuplicates,ListWithoutDuplicates</a:t>
            </a:r>
            <a:r>
              <a:rPr lang="it-IT" sz="2400" dirty="0" smtClean="0"/>
              <a:t>).*/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63785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Trovare tutte le soluzioni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Talvolta potrebbe essere utile avere tutte le risposte ad una </a:t>
            </a:r>
            <a:r>
              <a:rPr lang="it-IT" dirty="0" err="1" smtClean="0"/>
              <a:t>query</a:t>
            </a:r>
            <a:r>
              <a:rPr lang="it-IT" dirty="0" smtClean="0"/>
              <a:t> su una lista.</a:t>
            </a:r>
          </a:p>
          <a:p>
            <a:pPr marL="0" indent="0">
              <a:buNone/>
            </a:pPr>
            <a:r>
              <a:rPr lang="it-IT" dirty="0" smtClean="0"/>
              <a:t>Esempio: </a:t>
            </a:r>
          </a:p>
          <a:p>
            <a:pPr marL="400050" lvl="1" indent="0">
              <a:buNone/>
            </a:pPr>
            <a:r>
              <a:rPr lang="it-IT" sz="2000" dirty="0" smtClean="0"/>
              <a:t>/*padre(PADRE,FIGLIO)*/</a:t>
            </a:r>
          </a:p>
          <a:p>
            <a:pPr marL="400050" lvl="1" indent="0">
              <a:buNone/>
            </a:pPr>
            <a:r>
              <a:rPr lang="it-IT" sz="2000" dirty="0" smtClean="0"/>
              <a:t>padre(</a:t>
            </a:r>
            <a:r>
              <a:rPr lang="it-IT" sz="2000" dirty="0" err="1" smtClean="0"/>
              <a:t>gino,pino</a:t>
            </a:r>
            <a:r>
              <a:rPr lang="it-IT" sz="2000" dirty="0" smtClean="0"/>
              <a:t>).</a:t>
            </a:r>
          </a:p>
          <a:p>
            <a:pPr marL="400050" lvl="1" indent="0">
              <a:buNone/>
            </a:pPr>
            <a:r>
              <a:rPr lang="it-IT" sz="2000" dirty="0" smtClean="0"/>
              <a:t>padre(</a:t>
            </a:r>
            <a:r>
              <a:rPr lang="it-IT" sz="2000" dirty="0" err="1" smtClean="0"/>
              <a:t>gino,rino</a:t>
            </a:r>
            <a:r>
              <a:rPr lang="it-IT" sz="2000" dirty="0" smtClean="0"/>
              <a:t>).</a:t>
            </a:r>
          </a:p>
          <a:p>
            <a:pPr marL="400050" lvl="1" indent="0">
              <a:buNone/>
            </a:pPr>
            <a:r>
              <a:rPr lang="it-IT" sz="2000" dirty="0" smtClean="0"/>
              <a:t>padre(</a:t>
            </a:r>
            <a:r>
              <a:rPr lang="it-IT" sz="2000" dirty="0" err="1" smtClean="0"/>
              <a:t>gino,dino</a:t>
            </a:r>
            <a:r>
              <a:rPr lang="it-IT" sz="2000" dirty="0" smtClean="0"/>
              <a:t>).</a:t>
            </a:r>
          </a:p>
          <a:p>
            <a:pPr marL="400050" lvl="1" indent="0">
              <a:buNone/>
            </a:pPr>
            <a:r>
              <a:rPr lang="it-IT" sz="2000" dirty="0" smtClean="0"/>
              <a:t>…</a:t>
            </a:r>
          </a:p>
          <a:p>
            <a:pPr marL="0" indent="0">
              <a:buNone/>
            </a:pPr>
            <a:r>
              <a:rPr lang="it-IT" dirty="0" smtClean="0"/>
              <a:t>Scrivere un predicato:</a:t>
            </a:r>
          </a:p>
          <a:p>
            <a:pPr marL="400050" lvl="1" indent="0">
              <a:buNone/>
            </a:pPr>
            <a:r>
              <a:rPr lang="it-IT" sz="2000" dirty="0" smtClean="0"/>
              <a:t>/*figli(PADRE,FIGLI)*/</a:t>
            </a:r>
          </a:p>
          <a:p>
            <a:pPr marL="400050" lvl="1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325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Possibile soluzione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1800" dirty="0"/>
              <a:t>figli(X,Y):-</a:t>
            </a:r>
          </a:p>
          <a:p>
            <a:pPr marL="0" indent="0">
              <a:buNone/>
            </a:pPr>
            <a:r>
              <a:rPr lang="it-IT" sz="1800" dirty="0"/>
              <a:t>	</a:t>
            </a:r>
            <a:r>
              <a:rPr lang="it-IT" sz="1800" dirty="0" err="1"/>
              <a:t>assert</a:t>
            </a:r>
            <a:r>
              <a:rPr lang="it-IT" sz="1800" dirty="0"/>
              <a:t>(</a:t>
            </a:r>
            <a:r>
              <a:rPr lang="it-IT" sz="1800" dirty="0" err="1"/>
              <a:t>figli_appoggio</a:t>
            </a:r>
            <a:r>
              <a:rPr lang="it-IT" sz="1800" dirty="0"/>
              <a:t>([])),</a:t>
            </a:r>
          </a:p>
          <a:p>
            <a:pPr marL="0" indent="0">
              <a:buNone/>
            </a:pPr>
            <a:r>
              <a:rPr lang="it-IT" sz="1800" dirty="0"/>
              <a:t>	</a:t>
            </a:r>
            <a:r>
              <a:rPr lang="it-IT" sz="1800" dirty="0" err="1"/>
              <a:t>figli_w</a:t>
            </a:r>
            <a:r>
              <a:rPr lang="it-IT" sz="1800" dirty="0"/>
              <a:t>(X,Y).</a:t>
            </a:r>
          </a:p>
          <a:p>
            <a:pPr marL="0" indent="0">
              <a:buNone/>
            </a:pPr>
            <a:r>
              <a:rPr lang="it-IT" sz="1800" dirty="0"/>
              <a:t>	</a:t>
            </a:r>
          </a:p>
          <a:p>
            <a:pPr marL="0" indent="0">
              <a:buNone/>
            </a:pPr>
            <a:r>
              <a:rPr lang="it-IT" sz="1800" dirty="0" err="1"/>
              <a:t>figli_w</a:t>
            </a:r>
            <a:r>
              <a:rPr lang="it-IT" sz="1800" dirty="0"/>
              <a:t>(X,_):-</a:t>
            </a:r>
          </a:p>
          <a:p>
            <a:pPr marL="0" indent="0">
              <a:buNone/>
            </a:pPr>
            <a:r>
              <a:rPr lang="it-IT" sz="1800" dirty="0"/>
              <a:t>	padre(X,F),</a:t>
            </a:r>
          </a:p>
          <a:p>
            <a:pPr marL="0" indent="0">
              <a:buNone/>
            </a:pPr>
            <a:r>
              <a:rPr lang="it-IT" sz="1800" dirty="0"/>
              <a:t>	</a:t>
            </a:r>
            <a:r>
              <a:rPr lang="it-IT" sz="1800" dirty="0" err="1"/>
              <a:t>figli_appoggio</a:t>
            </a:r>
            <a:r>
              <a:rPr lang="it-IT" sz="1800" dirty="0"/>
              <a:t>(Y),</a:t>
            </a:r>
          </a:p>
          <a:p>
            <a:pPr marL="0" indent="0">
              <a:buNone/>
            </a:pPr>
            <a:r>
              <a:rPr lang="it-IT" sz="1800" dirty="0"/>
              <a:t>	</a:t>
            </a:r>
            <a:r>
              <a:rPr lang="it-IT" sz="1800" dirty="0" err="1"/>
              <a:t>assert</a:t>
            </a:r>
            <a:r>
              <a:rPr lang="it-IT" sz="1800" dirty="0"/>
              <a:t>(</a:t>
            </a:r>
            <a:r>
              <a:rPr lang="it-IT" sz="1800" dirty="0" err="1"/>
              <a:t>figli_appoggio</a:t>
            </a:r>
            <a:r>
              <a:rPr lang="it-IT" sz="1800" dirty="0"/>
              <a:t>([F|Y])),</a:t>
            </a:r>
          </a:p>
          <a:p>
            <a:pPr marL="0" indent="0">
              <a:buNone/>
            </a:pPr>
            <a:r>
              <a:rPr lang="it-IT" sz="1800" dirty="0"/>
              <a:t>	</a:t>
            </a:r>
            <a:r>
              <a:rPr lang="it-IT" sz="1800" dirty="0" err="1"/>
              <a:t>retract</a:t>
            </a:r>
            <a:r>
              <a:rPr lang="it-IT" sz="1800" dirty="0"/>
              <a:t>(</a:t>
            </a:r>
            <a:r>
              <a:rPr lang="it-IT" sz="1800" dirty="0" err="1"/>
              <a:t>figli_appoggio</a:t>
            </a:r>
            <a:r>
              <a:rPr lang="it-IT" sz="1800" dirty="0"/>
              <a:t>(Y)),</a:t>
            </a:r>
          </a:p>
          <a:p>
            <a:pPr marL="0" indent="0">
              <a:buNone/>
            </a:pPr>
            <a:r>
              <a:rPr lang="it-IT" sz="1800" dirty="0"/>
              <a:t>	</a:t>
            </a:r>
            <a:r>
              <a:rPr lang="it-IT" sz="1800" dirty="0" err="1"/>
              <a:t>fail</a:t>
            </a:r>
            <a:r>
              <a:rPr lang="it-IT" sz="1800" dirty="0"/>
              <a:t>.</a:t>
            </a:r>
          </a:p>
          <a:p>
            <a:pPr marL="0" indent="0">
              <a:buNone/>
            </a:pPr>
            <a:r>
              <a:rPr lang="it-IT" sz="1800" dirty="0"/>
              <a:t>	</a:t>
            </a:r>
          </a:p>
          <a:p>
            <a:pPr marL="0" indent="0">
              <a:buNone/>
            </a:pPr>
            <a:r>
              <a:rPr lang="it-IT" sz="1800" dirty="0" err="1"/>
              <a:t>figli_w</a:t>
            </a:r>
            <a:r>
              <a:rPr lang="it-IT" sz="1800" dirty="0"/>
              <a:t>(X,Y):-</a:t>
            </a:r>
          </a:p>
          <a:p>
            <a:pPr marL="0" indent="0">
              <a:buNone/>
            </a:pPr>
            <a:r>
              <a:rPr lang="it-IT" sz="1800" dirty="0"/>
              <a:t>	!,</a:t>
            </a:r>
          </a:p>
          <a:p>
            <a:pPr marL="0" indent="0">
              <a:buNone/>
            </a:pPr>
            <a:r>
              <a:rPr lang="it-IT" sz="1800" dirty="0"/>
              <a:t>	</a:t>
            </a:r>
            <a:r>
              <a:rPr lang="it-IT" sz="1800" dirty="0" err="1"/>
              <a:t>figli_appoggio</a:t>
            </a:r>
            <a:r>
              <a:rPr lang="it-IT" sz="1800" dirty="0"/>
              <a:t>(Y),</a:t>
            </a:r>
          </a:p>
          <a:p>
            <a:pPr marL="0" indent="0">
              <a:buNone/>
            </a:pPr>
            <a:r>
              <a:rPr lang="it-IT" sz="1800" dirty="0"/>
              <a:t>	</a:t>
            </a:r>
            <a:r>
              <a:rPr lang="it-IT" sz="1800" dirty="0" err="1"/>
              <a:t>retract</a:t>
            </a:r>
            <a:r>
              <a:rPr lang="it-IT" sz="1800" dirty="0"/>
              <a:t>(</a:t>
            </a:r>
            <a:r>
              <a:rPr lang="it-IT" sz="1800" dirty="0" err="1"/>
              <a:t>figli_appoggio</a:t>
            </a:r>
            <a:r>
              <a:rPr lang="it-IT" sz="1800" dirty="0"/>
              <a:t>(Y)).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7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 smtClean="0"/>
              <a:t>Il </a:t>
            </a:r>
            <a:r>
              <a:rPr lang="it-IT" dirty="0" err="1" smtClean="0"/>
              <a:t>prolog</a:t>
            </a:r>
            <a:r>
              <a:rPr lang="it-IT" dirty="0" smtClean="0"/>
              <a:t> fornisce queste </a:t>
            </a:r>
            <a:r>
              <a:rPr lang="it-IT" dirty="0" err="1" smtClean="0"/>
              <a:t>built</a:t>
            </a:r>
            <a:r>
              <a:rPr lang="it-IT" dirty="0" smtClean="0"/>
              <a:t>-in:</a:t>
            </a:r>
          </a:p>
          <a:p>
            <a:endParaRPr lang="it-IT" b="1" dirty="0" smtClean="0"/>
          </a:p>
          <a:p>
            <a:r>
              <a:rPr lang="it-IT" b="1" dirty="0" err="1" smtClean="0"/>
              <a:t>bagof</a:t>
            </a:r>
            <a:r>
              <a:rPr lang="it-IT" dirty="0" smtClean="0"/>
              <a:t>(</a:t>
            </a:r>
            <a:r>
              <a:rPr lang="it-IT" i="1" dirty="0" err="1" smtClean="0"/>
              <a:t>+Template</a:t>
            </a:r>
            <a:r>
              <a:rPr lang="it-IT" i="1" dirty="0" smtClean="0"/>
              <a:t>, :Goal, -Bag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r>
              <a:rPr lang="it-IT" b="1" dirty="0" err="1" smtClean="0"/>
              <a:t>setof</a:t>
            </a:r>
            <a:r>
              <a:rPr lang="it-IT" dirty="0" smtClean="0"/>
              <a:t>(</a:t>
            </a:r>
            <a:r>
              <a:rPr lang="it-IT" i="1" dirty="0" err="1" smtClean="0"/>
              <a:t>+Template</a:t>
            </a:r>
            <a:r>
              <a:rPr lang="it-IT" i="1" dirty="0" smtClean="0"/>
              <a:t>, </a:t>
            </a:r>
            <a:r>
              <a:rPr lang="it-IT" i="1" dirty="0" err="1" smtClean="0"/>
              <a:t>+Goal</a:t>
            </a:r>
            <a:r>
              <a:rPr lang="it-IT" i="1" dirty="0" smtClean="0"/>
              <a:t>, -Set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r>
              <a:rPr lang="it-IT" b="1" dirty="0" err="1" smtClean="0"/>
              <a:t>findall</a:t>
            </a:r>
            <a:r>
              <a:rPr lang="it-IT" dirty="0" smtClean="0"/>
              <a:t>(</a:t>
            </a:r>
            <a:r>
              <a:rPr lang="it-IT" i="1" dirty="0" err="1" smtClean="0"/>
              <a:t>+Template</a:t>
            </a:r>
            <a:r>
              <a:rPr lang="it-IT" i="1" dirty="0" smtClean="0"/>
              <a:t>, :Goal, -Bag</a:t>
            </a:r>
            <a:r>
              <a:rPr lang="it-IT" dirty="0" smtClean="0"/>
              <a:t>)</a:t>
            </a:r>
          </a:p>
          <a:p>
            <a:endParaRPr lang="it-IT" dirty="0" smtClean="0"/>
          </a:p>
          <a:p>
            <a:pPr lvl="1">
              <a:buNone/>
            </a:pP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bagof</a:t>
            </a:r>
            <a:r>
              <a:rPr lang="it-IT" dirty="0" smtClean="0"/>
              <a:t>, </a:t>
            </a:r>
            <a:r>
              <a:rPr lang="it-IT" dirty="0" err="1" smtClean="0"/>
              <a:t>setof</a:t>
            </a:r>
            <a:r>
              <a:rPr lang="it-IT" dirty="0" smtClean="0"/>
              <a:t>, </a:t>
            </a:r>
            <a:r>
              <a:rPr lang="it-IT" dirty="0" err="1" smtClean="0"/>
              <a:t>findall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794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Analizziamo il </a:t>
            </a:r>
            <a:r>
              <a:rPr lang="it-IT" dirty="0" err="1" smtClean="0"/>
              <a:t>bagof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it-IT" dirty="0" err="1"/>
              <a:t>bagof</a:t>
            </a:r>
            <a:r>
              <a:rPr lang="it-IT" dirty="0"/>
              <a:t>(+</a:t>
            </a:r>
            <a:r>
              <a:rPr lang="it-IT" dirty="0" err="1"/>
              <a:t>Template</a:t>
            </a:r>
            <a:r>
              <a:rPr lang="it-IT" dirty="0"/>
              <a:t>, :Goal, -</a:t>
            </a:r>
            <a:r>
              <a:rPr lang="it-IT" dirty="0" err="1"/>
              <a:t>Bag</a:t>
            </a:r>
            <a:r>
              <a:rPr lang="it-IT" dirty="0"/>
              <a:t>) </a:t>
            </a:r>
            <a:endParaRPr lang="it-IT" dirty="0" smtClean="0"/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Unify</a:t>
            </a:r>
            <a:r>
              <a:rPr lang="it-IT" dirty="0" smtClean="0"/>
              <a:t>  </a:t>
            </a:r>
            <a:r>
              <a:rPr lang="it-IT" dirty="0" err="1"/>
              <a:t>Bag</a:t>
            </a:r>
            <a:r>
              <a:rPr lang="it-IT" dirty="0"/>
              <a:t>  with the  </a:t>
            </a:r>
            <a:r>
              <a:rPr lang="it-IT" dirty="0" err="1"/>
              <a:t>alternatives</a:t>
            </a:r>
            <a:r>
              <a:rPr lang="it-IT" dirty="0"/>
              <a:t> of  </a:t>
            </a:r>
            <a:r>
              <a:rPr lang="it-IT" dirty="0" err="1"/>
              <a:t>Template</a:t>
            </a:r>
            <a:r>
              <a:rPr lang="it-IT" dirty="0"/>
              <a:t>,  </a:t>
            </a:r>
            <a:r>
              <a:rPr lang="it-IT" dirty="0" err="1"/>
              <a:t>if</a:t>
            </a:r>
            <a:r>
              <a:rPr lang="it-IT" dirty="0"/>
              <a:t> Goal  </a:t>
            </a:r>
            <a:r>
              <a:rPr lang="it-IT" dirty="0" err="1"/>
              <a:t>has</a:t>
            </a:r>
            <a:r>
              <a:rPr lang="it-IT" dirty="0"/>
              <a:t>  </a:t>
            </a:r>
            <a:r>
              <a:rPr lang="it-IT" dirty="0" smtClean="0"/>
              <a:t>free </a:t>
            </a:r>
            <a:r>
              <a:rPr lang="it-IT" dirty="0" err="1" smtClean="0"/>
              <a:t>variables</a:t>
            </a:r>
            <a:r>
              <a:rPr lang="it-IT" dirty="0" smtClean="0"/>
              <a:t>   </a:t>
            </a:r>
            <a:r>
              <a:rPr lang="it-IT" dirty="0" err="1"/>
              <a:t>besides</a:t>
            </a:r>
            <a:r>
              <a:rPr lang="it-IT" dirty="0"/>
              <a:t>  the  </a:t>
            </a:r>
            <a:r>
              <a:rPr lang="it-IT" dirty="0" err="1"/>
              <a:t>one</a:t>
            </a:r>
            <a:r>
              <a:rPr lang="it-IT" dirty="0"/>
              <a:t> </a:t>
            </a:r>
            <a:r>
              <a:rPr lang="it-IT" dirty="0" err="1" smtClean="0"/>
              <a:t>sharing</a:t>
            </a:r>
            <a:r>
              <a:rPr lang="it-IT" dirty="0" smtClean="0"/>
              <a:t>  </a:t>
            </a:r>
            <a:r>
              <a:rPr lang="it-IT" dirty="0"/>
              <a:t>with  </a:t>
            </a:r>
            <a:r>
              <a:rPr lang="it-IT" dirty="0" err="1"/>
              <a:t>Template</a:t>
            </a:r>
            <a:r>
              <a:rPr lang="it-IT" dirty="0"/>
              <a:t>   </a:t>
            </a:r>
            <a:r>
              <a:rPr lang="it-IT" dirty="0" err="1"/>
              <a:t>bagof</a:t>
            </a:r>
            <a:r>
              <a:rPr lang="it-IT" dirty="0"/>
              <a:t>  </a:t>
            </a:r>
            <a:r>
              <a:rPr lang="it-IT" dirty="0" err="1" smtClean="0"/>
              <a:t>will</a:t>
            </a:r>
            <a:r>
              <a:rPr lang="it-IT" dirty="0" smtClean="0"/>
              <a:t> </a:t>
            </a:r>
            <a:r>
              <a:rPr lang="it-IT" dirty="0" err="1" smtClean="0"/>
              <a:t>backtrack</a:t>
            </a:r>
            <a:r>
              <a:rPr lang="it-IT" dirty="0" smtClean="0"/>
              <a:t>  </a:t>
            </a:r>
            <a:r>
              <a:rPr lang="it-IT" dirty="0"/>
              <a:t>over the </a:t>
            </a:r>
            <a:r>
              <a:rPr lang="it-IT" dirty="0" err="1"/>
              <a:t>alternatives</a:t>
            </a:r>
            <a:r>
              <a:rPr lang="it-IT" dirty="0"/>
              <a:t>  of </a:t>
            </a:r>
            <a:r>
              <a:rPr lang="it-IT" dirty="0" err="1"/>
              <a:t>these</a:t>
            </a:r>
            <a:r>
              <a:rPr lang="it-IT" dirty="0"/>
              <a:t> free </a:t>
            </a:r>
            <a:r>
              <a:rPr lang="it-IT" dirty="0" err="1"/>
              <a:t>variables</a:t>
            </a:r>
            <a:r>
              <a:rPr lang="it-IT" dirty="0"/>
              <a:t>,  </a:t>
            </a:r>
            <a:r>
              <a:rPr lang="it-IT" dirty="0" err="1" smtClean="0"/>
              <a:t>unifying</a:t>
            </a:r>
            <a:r>
              <a:rPr lang="it-IT" dirty="0" smtClean="0"/>
              <a:t>    </a:t>
            </a:r>
            <a:r>
              <a:rPr lang="it-IT" dirty="0" err="1"/>
              <a:t>Bag</a:t>
            </a:r>
            <a:r>
              <a:rPr lang="it-IT" dirty="0"/>
              <a:t> with the  </a:t>
            </a:r>
            <a:r>
              <a:rPr lang="it-IT" dirty="0" err="1"/>
              <a:t>corresponding</a:t>
            </a:r>
            <a:r>
              <a:rPr lang="it-IT" dirty="0"/>
              <a:t> </a:t>
            </a:r>
            <a:r>
              <a:rPr lang="it-IT" dirty="0" err="1"/>
              <a:t>alternatives</a:t>
            </a:r>
            <a:r>
              <a:rPr lang="it-IT" dirty="0"/>
              <a:t> of </a:t>
            </a:r>
            <a:r>
              <a:rPr lang="it-IT" dirty="0" err="1"/>
              <a:t>Template</a:t>
            </a:r>
            <a:r>
              <a:rPr lang="it-IT" dirty="0"/>
              <a:t>.  The </a:t>
            </a:r>
            <a:r>
              <a:rPr lang="it-IT" dirty="0" err="1" smtClean="0"/>
              <a:t>construct</a:t>
            </a:r>
            <a:r>
              <a:rPr lang="it-IT" dirty="0" smtClean="0"/>
              <a:t> +</a:t>
            </a:r>
            <a:r>
              <a:rPr lang="it-IT" dirty="0" err="1" smtClean="0"/>
              <a:t>Var^Goal</a:t>
            </a:r>
            <a:r>
              <a:rPr lang="it-IT" dirty="0" smtClean="0"/>
              <a:t>  </a:t>
            </a:r>
            <a:r>
              <a:rPr lang="it-IT" dirty="0" err="1"/>
              <a:t>tells</a:t>
            </a:r>
            <a:r>
              <a:rPr lang="it-IT" dirty="0"/>
              <a:t> </a:t>
            </a:r>
            <a:r>
              <a:rPr lang="it-IT" dirty="0" err="1"/>
              <a:t>bagof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to  </a:t>
            </a:r>
            <a:r>
              <a:rPr lang="it-IT" dirty="0" err="1"/>
              <a:t>bind</a:t>
            </a:r>
            <a:r>
              <a:rPr lang="it-IT" dirty="0"/>
              <a:t> </a:t>
            </a:r>
            <a:r>
              <a:rPr lang="it-IT" dirty="0" err="1"/>
              <a:t>Var</a:t>
            </a:r>
            <a:r>
              <a:rPr lang="it-IT" dirty="0"/>
              <a:t> in Goal.   </a:t>
            </a:r>
            <a:r>
              <a:rPr lang="it-IT" dirty="0" err="1"/>
              <a:t>bagof</a:t>
            </a:r>
            <a:r>
              <a:rPr lang="it-IT" dirty="0"/>
              <a:t>/3 </a:t>
            </a:r>
            <a:r>
              <a:rPr lang="it-IT" dirty="0" err="1"/>
              <a:t>fails</a:t>
            </a:r>
            <a:r>
              <a:rPr lang="it-IT" dirty="0"/>
              <a:t>  </a:t>
            </a:r>
            <a:r>
              <a:rPr lang="it-IT" dirty="0" err="1" smtClean="0"/>
              <a:t>if</a:t>
            </a:r>
            <a:r>
              <a:rPr lang="it-IT" dirty="0" smtClean="0"/>
              <a:t> Goal </a:t>
            </a:r>
            <a:r>
              <a:rPr lang="it-IT" dirty="0" err="1"/>
              <a:t>has</a:t>
            </a:r>
            <a:r>
              <a:rPr lang="it-IT" dirty="0"/>
              <a:t> no </a:t>
            </a:r>
            <a:r>
              <a:rPr lang="it-IT" dirty="0" err="1"/>
              <a:t>solutions</a:t>
            </a:r>
            <a:r>
              <a:rPr lang="it-IT" dirty="0" smtClean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2525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 smtClean="0"/>
              <a:t>foo</a:t>
            </a:r>
            <a:r>
              <a:rPr lang="it-IT" dirty="0" smtClean="0"/>
              <a:t>(a</a:t>
            </a:r>
            <a:r>
              <a:rPr lang="it-IT" dirty="0"/>
              <a:t>, b, c). </a:t>
            </a:r>
          </a:p>
          <a:p>
            <a:pPr marL="0" indent="0">
              <a:buNone/>
            </a:pPr>
            <a:r>
              <a:rPr lang="it-IT" dirty="0" err="1" smtClean="0"/>
              <a:t>foo</a:t>
            </a:r>
            <a:r>
              <a:rPr lang="it-IT" dirty="0" smtClean="0"/>
              <a:t>(a</a:t>
            </a:r>
            <a:r>
              <a:rPr lang="it-IT" dirty="0"/>
              <a:t>, b, d). 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foo</a:t>
            </a:r>
            <a:r>
              <a:rPr lang="it-IT" dirty="0" smtClean="0"/>
              <a:t>(b</a:t>
            </a:r>
            <a:r>
              <a:rPr lang="it-IT" dirty="0"/>
              <a:t>, c, e).                                                      </a:t>
            </a:r>
          </a:p>
          <a:p>
            <a:pPr marL="0" indent="0">
              <a:buNone/>
            </a:pPr>
            <a:r>
              <a:rPr lang="it-IT" dirty="0" err="1" smtClean="0"/>
              <a:t>foo</a:t>
            </a:r>
            <a:r>
              <a:rPr lang="it-IT" dirty="0" smtClean="0"/>
              <a:t>(b</a:t>
            </a:r>
            <a:r>
              <a:rPr lang="it-IT" dirty="0"/>
              <a:t>, c, f).                                                     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foo</a:t>
            </a:r>
            <a:r>
              <a:rPr lang="it-IT" dirty="0" smtClean="0"/>
              <a:t>(c</a:t>
            </a:r>
            <a:r>
              <a:rPr lang="it-IT" dirty="0"/>
              <a:t>, c, g). 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3635896" y="1484784"/>
            <a:ext cx="52565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3 ?- </a:t>
            </a:r>
            <a:r>
              <a:rPr lang="it-IT" dirty="0" err="1"/>
              <a:t>bagof</a:t>
            </a:r>
            <a:r>
              <a:rPr lang="it-IT" dirty="0"/>
              <a:t>(C, </a:t>
            </a:r>
            <a:r>
              <a:rPr lang="it-IT" dirty="0" err="1"/>
              <a:t>foo</a:t>
            </a:r>
            <a:r>
              <a:rPr lang="it-IT" dirty="0"/>
              <a:t>(A, B, C), Cs</a:t>
            </a:r>
            <a:r>
              <a:rPr lang="it-IT" dirty="0" smtClean="0"/>
              <a:t>).</a:t>
            </a:r>
            <a:endParaRPr lang="it-IT" dirty="0"/>
          </a:p>
          <a:p>
            <a:r>
              <a:rPr lang="it-IT" dirty="0" smtClean="0"/>
              <a:t>A </a:t>
            </a:r>
            <a:r>
              <a:rPr lang="it-IT" dirty="0"/>
              <a:t>= a, B = b, C = G308, Cs = [c, d] ;                        </a:t>
            </a:r>
          </a:p>
          <a:p>
            <a:r>
              <a:rPr lang="it-IT" dirty="0" smtClean="0"/>
              <a:t>A </a:t>
            </a:r>
            <a:r>
              <a:rPr lang="it-IT" dirty="0"/>
              <a:t>= b, B = c, C = G308, Cs = [e, f] ; </a:t>
            </a:r>
            <a:endParaRPr lang="it-IT" dirty="0" smtClean="0"/>
          </a:p>
          <a:p>
            <a:r>
              <a:rPr lang="it-IT" dirty="0" smtClean="0"/>
              <a:t>A </a:t>
            </a:r>
            <a:r>
              <a:rPr lang="it-IT" dirty="0"/>
              <a:t>= c, B = c, C = G308, Cs = [g] </a:t>
            </a:r>
            <a:r>
              <a:rPr lang="it-IT" dirty="0" smtClean="0"/>
              <a:t>;</a:t>
            </a:r>
            <a:endParaRPr lang="it-IT" dirty="0"/>
          </a:p>
        </p:txBody>
      </p:sp>
      <p:sp>
        <p:nvSpPr>
          <p:cNvPr id="5" name="Rettangolo 4"/>
          <p:cNvSpPr/>
          <p:nvPr/>
        </p:nvSpPr>
        <p:spPr>
          <a:xfrm>
            <a:off x="3635896" y="3448020"/>
            <a:ext cx="5508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/>
              <a:t>4 ?- </a:t>
            </a:r>
            <a:r>
              <a:rPr lang="it-IT" dirty="0" err="1"/>
              <a:t>bagof</a:t>
            </a:r>
            <a:r>
              <a:rPr lang="it-IT" dirty="0"/>
              <a:t>(C, </a:t>
            </a:r>
            <a:r>
              <a:rPr lang="it-IT" dirty="0" err="1"/>
              <a:t>A^foo</a:t>
            </a:r>
            <a:r>
              <a:rPr lang="it-IT" dirty="0"/>
              <a:t>(A, B, C), Cs).                                 </a:t>
            </a:r>
          </a:p>
          <a:p>
            <a:r>
              <a:rPr lang="it-IT" dirty="0" smtClean="0"/>
              <a:t>A </a:t>
            </a:r>
            <a:r>
              <a:rPr lang="it-IT" dirty="0"/>
              <a:t>= G324, B = b, C = G326, Cs = [c, d] ;  </a:t>
            </a:r>
          </a:p>
          <a:p>
            <a:r>
              <a:rPr lang="it-IT" dirty="0" smtClean="0"/>
              <a:t>A </a:t>
            </a:r>
            <a:r>
              <a:rPr lang="it-IT" dirty="0"/>
              <a:t>= G324, B = c, C = G326, Cs = [e, f, g] </a:t>
            </a:r>
            <a:r>
              <a:rPr lang="it-IT" dirty="0" smtClean="0"/>
              <a:t>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1079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Analizziamo il </a:t>
            </a:r>
            <a:r>
              <a:rPr lang="it-IT" dirty="0" err="1" smtClean="0"/>
              <a:t>setof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err="1"/>
              <a:t>setof</a:t>
            </a:r>
            <a:r>
              <a:rPr lang="en-US" dirty="0"/>
              <a:t>(+Template, +Goal, -Set)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Equivalent  </a:t>
            </a:r>
            <a:r>
              <a:rPr lang="en-US" dirty="0"/>
              <a:t>to </a:t>
            </a:r>
            <a:r>
              <a:rPr lang="en-US" dirty="0" err="1"/>
              <a:t>bagof</a:t>
            </a:r>
            <a:r>
              <a:rPr lang="en-US" dirty="0"/>
              <a:t>/3, but sorts the  result using sort/2 to get  </a:t>
            </a:r>
            <a:r>
              <a:rPr lang="en-US" dirty="0" smtClean="0"/>
              <a:t>a sorted </a:t>
            </a:r>
            <a:r>
              <a:rPr lang="en-US" dirty="0"/>
              <a:t>list of alternatives </a:t>
            </a:r>
            <a:r>
              <a:rPr lang="en-US" dirty="0">
                <a:solidFill>
                  <a:srgbClr val="FF0000"/>
                </a:solidFill>
              </a:rPr>
              <a:t>without </a:t>
            </a:r>
            <a:r>
              <a:rPr lang="en-US" dirty="0" smtClean="0">
                <a:solidFill>
                  <a:srgbClr val="FF0000"/>
                </a:solidFill>
              </a:rPr>
              <a:t>duplicates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100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Gestione dell’input/output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Predicati base per gestire standard input/standard output</a:t>
            </a:r>
          </a:p>
          <a:p>
            <a:pPr marL="0" indent="0">
              <a:buNone/>
            </a:pPr>
            <a:r>
              <a:rPr lang="it-IT" dirty="0" smtClean="0"/>
              <a:t>Basic</a:t>
            </a:r>
          </a:p>
          <a:p>
            <a:pPr marL="400050" lvl="1" indent="0">
              <a:buNone/>
            </a:pPr>
            <a:r>
              <a:rPr lang="it-IT" dirty="0" smtClean="0"/>
              <a:t>put(CHAR).</a:t>
            </a:r>
            <a:endParaRPr lang="it-IT" dirty="0"/>
          </a:p>
          <a:p>
            <a:pPr marL="400050" lvl="1" indent="0">
              <a:buNone/>
            </a:pPr>
            <a:r>
              <a:rPr lang="it-IT" dirty="0" err="1" smtClean="0"/>
              <a:t>get</a:t>
            </a:r>
            <a:r>
              <a:rPr lang="it-IT" dirty="0" smtClean="0"/>
              <a:t>(CHAR).</a:t>
            </a:r>
          </a:p>
          <a:p>
            <a:pPr marL="400050" lvl="1" indent="0">
              <a:buNone/>
            </a:pPr>
            <a:r>
              <a:rPr lang="it-IT" dirty="0" smtClean="0"/>
              <a:t>nl.</a:t>
            </a:r>
          </a:p>
          <a:p>
            <a:pPr marL="0" indent="0">
              <a:buNone/>
            </a:pPr>
            <a:r>
              <a:rPr lang="it-IT" dirty="0" smtClean="0"/>
              <a:t>For </a:t>
            </a:r>
            <a:r>
              <a:rPr lang="it-IT" dirty="0" err="1" smtClean="0"/>
              <a:t>atoms</a:t>
            </a:r>
            <a:r>
              <a:rPr lang="it-IT" dirty="0" smtClean="0"/>
              <a:t> and </a:t>
            </a:r>
            <a:r>
              <a:rPr lang="it-IT" dirty="0" err="1" smtClean="0"/>
              <a:t>predicates</a:t>
            </a:r>
            <a:r>
              <a:rPr lang="it-IT" dirty="0" smtClean="0"/>
              <a:t>.</a:t>
            </a:r>
            <a:endParaRPr lang="it-IT" dirty="0"/>
          </a:p>
          <a:p>
            <a:pPr marL="400050" lvl="1" indent="0">
              <a:buNone/>
            </a:pPr>
            <a:r>
              <a:rPr lang="it-IT" dirty="0" err="1" smtClean="0"/>
              <a:t>write</a:t>
            </a:r>
            <a:r>
              <a:rPr lang="it-IT" dirty="0" smtClean="0"/>
              <a:t>(ATOM). </a:t>
            </a:r>
            <a:r>
              <a:rPr lang="it-IT" dirty="0" err="1" smtClean="0"/>
              <a:t>writeq</a:t>
            </a:r>
            <a:r>
              <a:rPr lang="it-IT" dirty="0" smtClean="0"/>
              <a:t>(ATOM).</a:t>
            </a:r>
          </a:p>
          <a:p>
            <a:pPr marL="400050" lvl="1" indent="0">
              <a:buNone/>
            </a:pPr>
            <a:r>
              <a:rPr lang="it-IT" dirty="0" err="1" smtClean="0"/>
              <a:t>read</a:t>
            </a:r>
            <a:r>
              <a:rPr lang="it-IT" dirty="0" smtClean="0"/>
              <a:t>(ATOM).</a:t>
            </a:r>
          </a:p>
          <a:p>
            <a:pPr marL="0" indent="0">
              <a:buNone/>
            </a:pP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48505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Settings\fabio\Dati applicazioni\Microsoft\Modelli\Template.pot</Template>
  <TotalTime>9551</TotalTime>
  <Words>1142</Words>
  <Application>Microsoft Office PowerPoint</Application>
  <PresentationFormat>Presentazione su schermo (4:3)</PresentationFormat>
  <Paragraphs>228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8" baseType="lpstr">
      <vt:lpstr>Template</vt:lpstr>
      <vt:lpstr>Recuperare tutte le risposte Gestione di input-output</vt:lpstr>
      <vt:lpstr>Ricordando</vt:lpstr>
      <vt:lpstr>Trovare tutte le soluzioni</vt:lpstr>
      <vt:lpstr>Possibile soluzione</vt:lpstr>
      <vt:lpstr>bagof, setof, findall</vt:lpstr>
      <vt:lpstr>Analizziamo il bagof</vt:lpstr>
      <vt:lpstr>Esempio</vt:lpstr>
      <vt:lpstr>Analizziamo il setof</vt:lpstr>
      <vt:lpstr>Gestione dell’input/output</vt:lpstr>
      <vt:lpstr>input/output stream</vt:lpstr>
      <vt:lpstr>Input/output stream</vt:lpstr>
      <vt:lpstr>Apertura di uno stream</vt:lpstr>
      <vt:lpstr>Open</vt:lpstr>
      <vt:lpstr>read e write</vt:lpstr>
      <vt:lpstr>Esempio open/read/write</vt:lpstr>
      <vt:lpstr>Esempio read/write console</vt:lpstr>
      <vt:lpstr>Eseguire delle query da un file</vt:lpstr>
      <vt:lpstr>Manipolare i singoli caratteri</vt:lpstr>
      <vt:lpstr>Manipolare i singoli caratteri</vt:lpstr>
      <vt:lpstr>Esempio: copiare un file</vt:lpstr>
      <vt:lpstr>Costruire e scomporre gli atomi</vt:lpstr>
      <vt:lpstr>Costruire e scomporre gli atomi</vt:lpstr>
      <vt:lpstr>Dividere le parole in una frase</vt:lpstr>
      <vt:lpstr>Dividere le parole in una frase</vt:lpstr>
      <vt:lpstr>Esercizi</vt:lpstr>
      <vt:lpstr>Esercizi</vt:lpstr>
      <vt:lpstr>Esercizio</vt:lpstr>
    </vt:vector>
  </TitlesOfParts>
  <Company>DISP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fabio</dc:creator>
  <cp:lastModifiedBy>fmz</cp:lastModifiedBy>
  <cp:revision>162</cp:revision>
  <dcterms:created xsi:type="dcterms:W3CDTF">2006-11-03T14:20:30Z</dcterms:created>
  <dcterms:modified xsi:type="dcterms:W3CDTF">2014-03-27T16:11:52Z</dcterms:modified>
</cp:coreProperties>
</file>