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5" r:id="rId12"/>
    <p:sldId id="423" r:id="rId13"/>
    <p:sldId id="424" r:id="rId14"/>
    <p:sldId id="426" r:id="rId15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13/11/2012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41984"/>
            <a:ext cx="7772400" cy="1143000"/>
          </a:xfrm>
        </p:spPr>
        <p:txBody>
          <a:bodyPr/>
          <a:lstStyle/>
          <a:p>
            <a:r>
              <a:rPr lang="it-IT" dirty="0" smtClean="0"/>
              <a:t>Alberi Bilanciati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add23</a:t>
            </a:r>
            <a:r>
              <a:rPr lang="en-US" sz="2000" dirty="0"/>
              <a:t>( Tree, X, Tree1)  :-                  % Add X to </a:t>
            </a:r>
            <a:r>
              <a:rPr lang="en-US" sz="2000" dirty="0" smtClean="0"/>
              <a:t>Tree </a:t>
            </a:r>
            <a:r>
              <a:rPr lang="en-US" sz="2000" dirty="0"/>
              <a:t>giving Tree1</a:t>
            </a:r>
          </a:p>
          <a:p>
            <a:pPr marL="0" indent="0">
              <a:buNone/>
            </a:pPr>
            <a:r>
              <a:rPr lang="en-US" sz="2000" dirty="0" smtClean="0"/>
              <a:t>	ins</a:t>
            </a:r>
            <a:r>
              <a:rPr lang="en-US" sz="2000" dirty="0"/>
              <a:t>( Tree, X, Tree1).                    % Tree grows in breadth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add23</a:t>
            </a:r>
            <a:r>
              <a:rPr lang="en-US" sz="2000" dirty="0"/>
              <a:t>( Tree, X, n2( T1, M2, T2))  :-        % Tree grows </a:t>
            </a:r>
            <a:r>
              <a:rPr lang="en-US" sz="2000" dirty="0" smtClean="0"/>
              <a:t>upwards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ins</a:t>
            </a:r>
            <a:r>
              <a:rPr lang="en-US" sz="2000" dirty="0"/>
              <a:t>( Tree, X, T1, M2, T2).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50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1594" y="213781"/>
            <a:ext cx="446884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de-DE" sz="2400" dirty="0"/>
              <a:t>ins( n2( T1, M , T2), X, n2( NT1, M, T2))  :-</a:t>
            </a:r>
          </a:p>
          <a:p>
            <a:pPr marL="0" indent="0">
              <a:buNone/>
            </a:pPr>
            <a:r>
              <a:rPr lang="de-DE" sz="2400" dirty="0"/>
              <a:t>   </a:t>
            </a:r>
            <a:r>
              <a:rPr lang="de-DE" sz="2400" dirty="0" err="1"/>
              <a:t>gt</a:t>
            </a:r>
            <a:r>
              <a:rPr lang="de-DE" sz="2400" dirty="0"/>
              <a:t>( M, X),</a:t>
            </a:r>
          </a:p>
          <a:p>
            <a:pPr marL="0" indent="0">
              <a:buNone/>
            </a:pPr>
            <a:r>
              <a:rPr lang="de-DE" sz="2400" dirty="0"/>
              <a:t>   ins( T1, X, NT1).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ins( n2( T1, M, T2), X, n3( NT1a, </a:t>
            </a:r>
            <a:r>
              <a:rPr lang="de-DE" sz="2400" dirty="0" err="1"/>
              <a:t>Mb</a:t>
            </a:r>
            <a:r>
              <a:rPr lang="de-DE" sz="2400" dirty="0"/>
              <a:t>, NT1b, M, T2))  :-</a:t>
            </a:r>
          </a:p>
          <a:p>
            <a:pPr marL="0" indent="0">
              <a:buNone/>
            </a:pPr>
            <a:r>
              <a:rPr lang="de-DE" sz="2400" dirty="0"/>
              <a:t>   </a:t>
            </a:r>
            <a:r>
              <a:rPr lang="de-DE" sz="2400" dirty="0" err="1"/>
              <a:t>gt</a:t>
            </a:r>
            <a:r>
              <a:rPr lang="de-DE" sz="2400" dirty="0"/>
              <a:t>( M, X),</a:t>
            </a:r>
          </a:p>
          <a:p>
            <a:pPr marL="0" indent="0">
              <a:buNone/>
            </a:pPr>
            <a:r>
              <a:rPr lang="de-DE" sz="2400" dirty="0"/>
              <a:t>   ins( T1, X, NT1a, </a:t>
            </a:r>
            <a:r>
              <a:rPr lang="de-DE" sz="2400" dirty="0" err="1"/>
              <a:t>Mb</a:t>
            </a:r>
            <a:r>
              <a:rPr lang="de-DE" sz="2400" dirty="0"/>
              <a:t>, NT1b).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1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ins</a:t>
            </a:r>
            <a:r>
              <a:rPr lang="it-IT" sz="2400" dirty="0"/>
              <a:t>( </a:t>
            </a:r>
            <a:r>
              <a:rPr lang="it-IT" sz="2400" dirty="0" smtClean="0"/>
              <a:t>	n3</a:t>
            </a:r>
            <a:r>
              <a:rPr lang="it-IT" sz="2400" dirty="0"/>
              <a:t>( T1, M2, T2, M3, T3), X,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n2</a:t>
            </a:r>
            <a:r>
              <a:rPr lang="it-IT" sz="2400" dirty="0"/>
              <a:t>( NT1a, Mb, NT1b), M2, n2( T2, M3, T3)) :-</a:t>
            </a:r>
          </a:p>
          <a:p>
            <a:pPr marL="0" indent="0">
              <a:buNone/>
            </a:pPr>
            <a:r>
              <a:rPr lang="it-IT" sz="2400" dirty="0"/>
              <a:t>   </a:t>
            </a:r>
            <a:r>
              <a:rPr lang="it-IT" sz="2400" dirty="0" err="1"/>
              <a:t>gt</a:t>
            </a:r>
            <a:r>
              <a:rPr lang="it-IT" sz="2400" dirty="0"/>
              <a:t>( M2, X),</a:t>
            </a:r>
          </a:p>
          <a:p>
            <a:pPr marL="0" indent="0">
              <a:buNone/>
            </a:pPr>
            <a:r>
              <a:rPr lang="it-IT" sz="2400" dirty="0"/>
              <a:t>   </a:t>
            </a:r>
            <a:r>
              <a:rPr lang="it-IT" sz="2400" dirty="0" err="1"/>
              <a:t>ins</a:t>
            </a:r>
            <a:r>
              <a:rPr lang="it-IT" sz="2400" dirty="0"/>
              <a:t>( T1, X, NT1a, Mb, NT1b).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 smtClean="0"/>
              <a:t>dictionary</a:t>
            </a:r>
            <a:r>
              <a:rPr lang="it-IT" b="1" i="1" dirty="0" smtClean="0"/>
              <a:t>: a </a:t>
            </a:r>
            <a:r>
              <a:rPr lang="it-IT" b="1" i="1" smtClean="0"/>
              <a:t>node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ins( nil, X, l(X)).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ins( l(A), X, l(A), X, l(X))  :-</a:t>
            </a:r>
          </a:p>
          <a:p>
            <a:pPr marL="0" indent="0">
              <a:buNone/>
            </a:pPr>
            <a:r>
              <a:rPr lang="pt-BR" dirty="0"/>
              <a:t>   gt( X, A).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ins( l(A), X, l(X), A, l(A))  :-</a:t>
            </a:r>
          </a:p>
          <a:p>
            <a:pPr marL="0" indent="0">
              <a:buNone/>
            </a:pPr>
            <a:r>
              <a:rPr lang="pt-BR" dirty="0"/>
              <a:t>   gt( A, X).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2-3 </a:t>
            </a:r>
            <a:r>
              <a:rPr lang="it-IT" dirty="0" err="1" smtClean="0"/>
              <a:t>trees</a:t>
            </a:r>
            <a:r>
              <a:rPr lang="it-IT" dirty="0" smtClean="0"/>
              <a:t> e 2-3 </a:t>
            </a:r>
            <a:r>
              <a:rPr lang="it-IT" dirty="0" err="1" smtClean="0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tree</a:t>
            </a:r>
            <a:r>
              <a:rPr lang="it-IT" b="1" i="1" dirty="0" smtClean="0"/>
              <a:t> </a:t>
            </a:r>
            <a:r>
              <a:rPr lang="it-IT" dirty="0" smtClean="0"/>
              <a:t>è tale se:</a:t>
            </a:r>
          </a:p>
          <a:p>
            <a:pPr lvl="1"/>
            <a:r>
              <a:rPr lang="it-IT" dirty="0" smtClean="0"/>
              <a:t>Ogni nodo interno ha 2 o 3 nodi</a:t>
            </a:r>
          </a:p>
          <a:p>
            <a:pPr lvl="1"/>
            <a:r>
              <a:rPr lang="it-IT" dirty="0" smtClean="0"/>
              <a:t>Tutte le foglie sono allo stesso livello</a:t>
            </a:r>
          </a:p>
          <a:p>
            <a:pPr lvl="1"/>
            <a:endParaRPr lang="it-IT" dirty="0"/>
          </a:p>
          <a:p>
            <a:r>
              <a:rPr lang="it-IT" dirty="0" smtClean="0"/>
              <a:t>Un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dictionary</a:t>
            </a:r>
            <a:r>
              <a:rPr lang="it-IT" b="1" i="1" dirty="0" smtClean="0"/>
              <a:t> </a:t>
            </a:r>
            <a:r>
              <a:rPr lang="it-IT" dirty="0" smtClean="0"/>
              <a:t>è un </a:t>
            </a:r>
            <a:r>
              <a:rPr lang="it-IT" b="1" i="1" dirty="0"/>
              <a:t>2-3 </a:t>
            </a:r>
            <a:r>
              <a:rPr lang="it-IT" b="1" i="1" dirty="0" err="1"/>
              <a:t>tree</a:t>
            </a:r>
            <a:r>
              <a:rPr lang="it-IT" b="1" i="1" dirty="0"/>
              <a:t> </a:t>
            </a:r>
            <a:r>
              <a:rPr lang="it-IT" dirty="0" smtClean="0"/>
              <a:t>tale che tutte le foglie sono ordinate da sinistra verso destra:</a:t>
            </a:r>
          </a:p>
          <a:p>
            <a:pPr lvl="1"/>
            <a:r>
              <a:rPr lang="it-IT" dirty="0"/>
              <a:t>se un nodo interno ha</a:t>
            </a:r>
            <a:r>
              <a:rPr lang="it-IT" dirty="0" smtClean="0"/>
              <a:t> 2 sottoalberi, il nodo contiene il minimo elemento del 2° sottoalbero (M2)</a:t>
            </a:r>
          </a:p>
          <a:p>
            <a:pPr lvl="1"/>
            <a:r>
              <a:rPr lang="it-IT" dirty="0" smtClean="0"/>
              <a:t>se un nodo interno ha 3 sottoalberi</a:t>
            </a:r>
            <a:r>
              <a:rPr lang="it-IT" dirty="0"/>
              <a:t>, il nodo contiene il minimo elemento del </a:t>
            </a:r>
            <a:r>
              <a:rPr lang="it-IT" dirty="0" smtClean="0"/>
              <a:t>2° e 3° sottoalbero (M1 e M2)</a:t>
            </a:r>
            <a:endParaRPr lang="it-IT" dirty="0"/>
          </a:p>
          <a:p>
            <a:pPr lvl="1"/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88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2-3 </a:t>
            </a:r>
            <a:r>
              <a:rPr lang="it-IT" dirty="0" err="1" smtClean="0"/>
              <a:t>dictionary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5536" y="1988840"/>
            <a:ext cx="836262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in un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dictionary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Se la radice contiene M1 e M2 cercare X secondo questi criteri:</a:t>
            </a:r>
          </a:p>
          <a:p>
            <a:r>
              <a:rPr lang="it-IT" dirty="0" smtClean="0"/>
              <a:t>se X &lt; M1, cercare X nel sottoalbero più a sinistra</a:t>
            </a:r>
          </a:p>
          <a:p>
            <a:r>
              <a:rPr lang="it-IT" dirty="0"/>
              <a:t>se X &lt; </a:t>
            </a:r>
            <a:r>
              <a:rPr lang="it-IT" dirty="0" smtClean="0"/>
              <a:t>M2, </a:t>
            </a:r>
            <a:r>
              <a:rPr lang="it-IT" dirty="0"/>
              <a:t>cercare X nel sottoalbero </a:t>
            </a:r>
            <a:r>
              <a:rPr lang="it-IT" dirty="0" smtClean="0"/>
              <a:t>centrale</a:t>
            </a:r>
          </a:p>
          <a:p>
            <a:r>
              <a:rPr lang="it-IT" dirty="0" smtClean="0"/>
              <a:t>altrimenti, </a:t>
            </a:r>
            <a:r>
              <a:rPr lang="it-IT" dirty="0"/>
              <a:t>cercare X nel sottoalbero </a:t>
            </a:r>
            <a:r>
              <a:rPr lang="it-IT" dirty="0" smtClean="0"/>
              <a:t>di destra</a:t>
            </a:r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5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Definendo: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nil</a:t>
            </a:r>
            <a:r>
              <a:rPr lang="it-IT" dirty="0" smtClean="0"/>
              <a:t> albero vuoto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1(X) un nodo terminale</a:t>
            </a:r>
          </a:p>
          <a:p>
            <a:pPr marL="0" indent="0">
              <a:buNone/>
            </a:pPr>
            <a:r>
              <a:rPr lang="it-IT" dirty="0" smtClean="0"/>
              <a:t>	n2(T1,M2,T2)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il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tree</a:t>
            </a:r>
            <a:r>
              <a:rPr lang="it-IT" b="1" i="1" dirty="0" smtClean="0"/>
              <a:t> </a:t>
            </a:r>
            <a:r>
              <a:rPr lang="it-IT" dirty="0" smtClean="0"/>
              <a:t>con due sottoalberi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n3(T1,M1,T2,M2,T3)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il </a:t>
            </a:r>
            <a:r>
              <a:rPr lang="it-IT" b="1" i="1" dirty="0"/>
              <a:t>2-3 </a:t>
            </a:r>
            <a:r>
              <a:rPr lang="it-IT" b="1" i="1" dirty="0" err="1" smtClean="0"/>
              <a:t>tree</a:t>
            </a:r>
            <a:r>
              <a:rPr lang="it-IT" i="1" dirty="0" smtClean="0"/>
              <a:t> </a:t>
            </a:r>
            <a:r>
              <a:rPr lang="it-IT" dirty="0" smtClean="0"/>
              <a:t>con tre sottoalberi</a:t>
            </a:r>
          </a:p>
          <a:p>
            <a:pPr marL="0" indent="0">
              <a:buNone/>
            </a:pPr>
            <a:r>
              <a:rPr lang="it-IT" dirty="0" smtClean="0"/>
              <a:t>Si scriva: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in(X,T) vero se X è nel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tree</a:t>
            </a:r>
            <a:r>
              <a:rPr lang="it-IT" b="1" i="1" dirty="0" smtClean="0"/>
              <a:t> </a:t>
            </a:r>
            <a:r>
              <a:rPr lang="it-IT" dirty="0" smtClean="0"/>
              <a:t>T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15298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Inserire in un </a:t>
            </a:r>
            <a:r>
              <a:rPr lang="it-IT" b="1" i="1" dirty="0" smtClean="0"/>
              <a:t>2-3 </a:t>
            </a:r>
            <a:r>
              <a:rPr lang="it-IT" b="1" i="1" dirty="0" err="1" smtClean="0"/>
              <a:t>dictionary</a:t>
            </a:r>
            <a:endParaRPr lang="it-IT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5127" y="-542757"/>
            <a:ext cx="3158901" cy="822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Predicato:</a:t>
            </a:r>
          </a:p>
          <a:p>
            <a:r>
              <a:rPr lang="it-IT" dirty="0" smtClean="0"/>
              <a:t>add23(</a:t>
            </a:r>
            <a:r>
              <a:rPr lang="it-IT" dirty="0" err="1" smtClean="0"/>
              <a:t>Tree</a:t>
            </a:r>
            <a:r>
              <a:rPr lang="it-IT" dirty="0" smtClean="0"/>
              <a:t>, X, </a:t>
            </a:r>
            <a:r>
              <a:rPr lang="it-IT" dirty="0" err="1" smtClean="0"/>
              <a:t>NewTree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vero se </a:t>
            </a:r>
            <a:r>
              <a:rPr lang="it-IT" dirty="0" err="1" smtClean="0"/>
              <a:t>Tree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NewTree</a:t>
            </a:r>
            <a:r>
              <a:rPr lang="it-IT" dirty="0" smtClean="0"/>
              <a:t> sono 2-3 </a:t>
            </a:r>
            <a:r>
              <a:rPr lang="it-IT" dirty="0" err="1" smtClean="0"/>
              <a:t>dictionary</a:t>
            </a:r>
            <a:r>
              <a:rPr lang="it-IT" dirty="0" smtClean="0"/>
              <a:t> e </a:t>
            </a:r>
            <a:r>
              <a:rPr lang="it-IT" dirty="0" err="1" smtClean="0"/>
              <a:t>NewTree</a:t>
            </a:r>
            <a:r>
              <a:rPr lang="it-IT" dirty="0" smtClean="0"/>
              <a:t> è </a:t>
            </a:r>
            <a:r>
              <a:rPr lang="it-IT" dirty="0" err="1" smtClean="0"/>
              <a:t>Tree</a:t>
            </a:r>
            <a:r>
              <a:rPr lang="it-IT" dirty="0" smtClean="0"/>
              <a:t> con 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8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add23(T,X,NT)</a:t>
            </a:r>
          </a:p>
          <a:p>
            <a:pPr marL="0" indent="0">
              <a:buNone/>
            </a:pPr>
            <a:r>
              <a:rPr lang="it-IT" dirty="0" smtClean="0"/>
              <a:t>richiede</a:t>
            </a:r>
          </a:p>
          <a:p>
            <a:pPr marL="0" indent="0">
              <a:buNone/>
            </a:pPr>
            <a:endParaRPr lang="it-IT" b="1" i="1" dirty="0" smtClean="0"/>
          </a:p>
          <a:p>
            <a:pPr marL="0" indent="0">
              <a:buNone/>
            </a:pPr>
            <a:r>
              <a:rPr lang="it-IT" b="1" i="1" dirty="0" err="1" smtClean="0"/>
              <a:t>ins</a:t>
            </a:r>
            <a:r>
              <a:rPr lang="it-IT" b="1" i="1" dirty="0" smtClean="0"/>
              <a:t>(T,X,NT) </a:t>
            </a:r>
          </a:p>
          <a:p>
            <a:pPr marL="400050" lvl="1" indent="0">
              <a:buNone/>
            </a:pPr>
            <a:r>
              <a:rPr lang="it-IT" dirty="0" smtClean="0"/>
              <a:t>come sopra ma vero se T e NT hanno la stessa altezza</a:t>
            </a:r>
          </a:p>
          <a:p>
            <a:pPr marL="0" indent="0">
              <a:buNone/>
            </a:pPr>
            <a:r>
              <a:rPr lang="it-IT" b="1" i="1" dirty="0"/>
              <a:t> </a:t>
            </a:r>
            <a:endParaRPr lang="it-IT" b="1" i="1" dirty="0" smtClean="0"/>
          </a:p>
          <a:p>
            <a:pPr marL="0" indent="0">
              <a:buNone/>
            </a:pPr>
            <a:r>
              <a:rPr lang="it-IT" b="1" i="1" dirty="0" err="1" smtClean="0"/>
              <a:t>ins</a:t>
            </a:r>
            <a:r>
              <a:rPr lang="it-IT" b="1" i="1" dirty="0" smtClean="0"/>
              <a:t>(</a:t>
            </a:r>
            <a:r>
              <a:rPr lang="it-IT" b="1" i="1" dirty="0" err="1" smtClean="0"/>
              <a:t>T,X,NTa</a:t>
            </a:r>
            <a:r>
              <a:rPr lang="it-IT" b="1" i="1" dirty="0" smtClean="0"/>
              <a:t>, Mb, </a:t>
            </a:r>
            <a:r>
              <a:rPr lang="it-IT" b="1" i="1" dirty="0" err="1" smtClean="0"/>
              <a:t>NTb</a:t>
            </a:r>
            <a:r>
              <a:rPr lang="it-IT" b="1" i="1" dirty="0" smtClean="0"/>
              <a:t>)</a:t>
            </a:r>
          </a:p>
          <a:p>
            <a:pPr marL="400050" lvl="2" indent="0">
              <a:buNone/>
            </a:pPr>
            <a:r>
              <a:rPr lang="it-IT" dirty="0" smtClean="0"/>
              <a:t>Vero se T, </a:t>
            </a:r>
            <a:r>
              <a:rPr lang="it-IT" dirty="0" err="1" smtClean="0"/>
              <a:t>NTa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NTb</a:t>
            </a:r>
            <a:r>
              <a:rPr lang="it-IT" dirty="0" smtClean="0"/>
              <a:t> hanno la stessa altezza e </a:t>
            </a:r>
            <a:r>
              <a:rPr lang="it-IT" dirty="0" err="1" smtClean="0"/>
              <a:t>NTa</a:t>
            </a:r>
            <a:r>
              <a:rPr lang="it-IT" dirty="0" smtClean="0"/>
              <a:t> </a:t>
            </a:r>
            <a:r>
              <a:rPr lang="it-IT" dirty="0" err="1" smtClean="0"/>
              <a:t>NTb</a:t>
            </a:r>
            <a:r>
              <a:rPr lang="it-IT" dirty="0" smtClean="0"/>
              <a:t> sono la divisione dell’albero T e Mb è il minimo elemento di B</a:t>
            </a:r>
            <a:endParaRPr lang="it-IT" dirty="0"/>
          </a:p>
          <a:p>
            <a:pPr marL="0" indent="0">
              <a:buNone/>
            </a:pPr>
            <a:endParaRPr lang="it-IT" b="1" i="1" dirty="0" smtClean="0"/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in un </a:t>
            </a:r>
            <a:r>
              <a:rPr lang="it-IT" b="1" i="1" dirty="0"/>
              <a:t>2-3 </a:t>
            </a:r>
            <a:r>
              <a:rPr lang="it-IT" b="1" i="1" dirty="0" err="1"/>
              <a:t>dictionary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9900" y="632668"/>
            <a:ext cx="2111227" cy="62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8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9658</TotalTime>
  <Words>428</Words>
  <Application>Microsoft Office PowerPoint</Application>
  <PresentationFormat>Presentazione su schermo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Template</vt:lpstr>
      <vt:lpstr>Alberi Bilanciati</vt:lpstr>
      <vt:lpstr>2-3 trees e 2-3 dictionary</vt:lpstr>
      <vt:lpstr>2-3 dictionary: esempio</vt:lpstr>
      <vt:lpstr>Ricerca in un 2-3 dictionary</vt:lpstr>
      <vt:lpstr>Ricerca in un 2-3 dictionary</vt:lpstr>
      <vt:lpstr>Inserire in un 2-3 dictionary</vt:lpstr>
      <vt:lpstr>Inserire in un 2-3 dictionary</vt:lpstr>
      <vt:lpstr>Inserire in un 2-3 dictionary</vt:lpstr>
      <vt:lpstr>Inserire in un 2-3 dictionary</vt:lpstr>
      <vt:lpstr>Inserire in un 2-3 dictionary</vt:lpstr>
      <vt:lpstr>Inserire in un 2-3 dictionary</vt:lpstr>
      <vt:lpstr>Inserire in un 2-3 dictionary</vt:lpstr>
      <vt:lpstr>Inserire in un 2-3 dictionary</vt:lpstr>
      <vt:lpstr>Inserire in un 2-3 dictionary: a node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197</cp:revision>
  <dcterms:created xsi:type="dcterms:W3CDTF">2006-11-03T14:20:30Z</dcterms:created>
  <dcterms:modified xsi:type="dcterms:W3CDTF">2012-11-13T12:05:26Z</dcterms:modified>
</cp:coreProperties>
</file>