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427" r:id="rId2"/>
    <p:sldId id="443" r:id="rId3"/>
    <p:sldId id="428" r:id="rId4"/>
    <p:sldId id="429" r:id="rId5"/>
    <p:sldId id="430" r:id="rId6"/>
    <p:sldId id="444" r:id="rId7"/>
    <p:sldId id="445" r:id="rId8"/>
    <p:sldId id="446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0833" autoAdjust="0"/>
  </p:normalViewPr>
  <p:slideViewPr>
    <p:cSldViewPr>
      <p:cViewPr>
        <p:scale>
          <a:sx n="66" d="100"/>
          <a:sy n="66" d="100"/>
        </p:scale>
        <p:origin x="-126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20/11/2012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9364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Strategie per il </a:t>
            </a: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solving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Fabio Massimo Zanzotto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slides</a:t>
            </a:r>
            <a:r>
              <a:rPr lang="it-IT" dirty="0" smtClean="0"/>
              <a:t> di Andrea Turbati con aggiunte)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Vediamo ora alcune delle strategie di ricerca maggiormente utilizzate</a:t>
            </a:r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Depth-first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Iterative </a:t>
            </a:r>
            <a:r>
              <a:rPr lang="it-IT" dirty="0" err="1" smtClean="0"/>
              <a:t>Deepening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Breadth-first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Strategie di ricerca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24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L’idea che sta alla base di questo tipo di ricerca è la seguente:</a:t>
            </a:r>
          </a:p>
          <a:p>
            <a:pPr lvl="1"/>
            <a:r>
              <a:rPr lang="it-IT" dirty="0" smtClean="0"/>
              <a:t>Per trovare il percorso che rappresenta la soluzione, </a:t>
            </a:r>
            <a:r>
              <a:rPr lang="it-IT" b="1" dirty="0" smtClean="0"/>
              <a:t>Sol</a:t>
            </a:r>
            <a:r>
              <a:rPr lang="it-IT" dirty="0" smtClean="0"/>
              <a:t>, dato un nodo N, ed almeno un nodo obiettivo:</a:t>
            </a:r>
          </a:p>
          <a:p>
            <a:pPr lvl="2"/>
            <a:r>
              <a:rPr lang="it-IT" dirty="0" smtClean="0"/>
              <a:t>Se N è la l’obiettivo, allora </a:t>
            </a:r>
            <a:r>
              <a:rPr lang="it-IT" b="1" dirty="0" smtClean="0"/>
              <a:t>Sol = [N]</a:t>
            </a:r>
            <a:r>
              <a:rPr lang="it-IT" dirty="0" smtClean="0"/>
              <a:t>, altrimenti</a:t>
            </a:r>
          </a:p>
          <a:p>
            <a:pPr lvl="2"/>
            <a:r>
              <a:rPr lang="it-IT" dirty="0" smtClean="0"/>
              <a:t>Se esiste un nodo connesso a N, detto N1, tale che esista una soluzione Sol1 da N1 ad un nodo obiettivo, allora </a:t>
            </a:r>
            <a:r>
              <a:rPr lang="it-IT" b="1" dirty="0" smtClean="0"/>
              <a:t>Sol = [N | Sol1]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Depth-first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4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solve(N,[</a:t>
            </a:r>
            <a:r>
              <a:rPr lang="it-IT" dirty="0" err="1" smtClean="0"/>
              <a:t>N</a:t>
            </a:r>
            <a:r>
              <a:rPr lang="it-IT" dirty="0" smtClean="0"/>
              <a:t>]):-</a:t>
            </a:r>
          </a:p>
          <a:p>
            <a:pPr lvl="1">
              <a:buNone/>
            </a:pPr>
            <a:r>
              <a:rPr lang="it-IT" dirty="0" smtClean="0"/>
              <a:t>goal(N).</a:t>
            </a:r>
          </a:p>
          <a:p>
            <a:pPr lvl="1"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solve(N,[N|Sol1]):-</a:t>
            </a:r>
          </a:p>
          <a:p>
            <a:pPr lvl="1">
              <a:buNone/>
            </a:pPr>
            <a:r>
              <a:rPr lang="it-IT" dirty="0" smtClean="0"/>
              <a:t>s(N, N1),</a:t>
            </a:r>
          </a:p>
          <a:p>
            <a:pPr lvl="1">
              <a:buNone/>
            </a:pPr>
            <a:r>
              <a:rPr lang="it-IT" dirty="0" smtClean="0"/>
              <a:t>solve(N1, Sol1).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Depth-first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33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</a:t>
            </a:r>
            <a:r>
              <a:rPr lang="it-IT" dirty="0" err="1" smtClean="0"/>
              <a:t>Depth-first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è estremamente semplice da implementare in </a:t>
            </a:r>
            <a:r>
              <a:rPr lang="it-IT" dirty="0" err="1" smtClean="0"/>
              <a:t>Prolog</a:t>
            </a:r>
            <a:r>
              <a:rPr lang="it-IT" dirty="0" smtClean="0"/>
              <a:t>, ma soffre di due grosse limitazioni/problemi:</a:t>
            </a:r>
          </a:p>
          <a:p>
            <a:pPr lvl="1"/>
            <a:r>
              <a:rPr lang="it-IT" dirty="0" smtClean="0"/>
              <a:t>In caso di </a:t>
            </a:r>
            <a:r>
              <a:rPr lang="it-IT" dirty="0" err="1" smtClean="0"/>
              <a:t>loop</a:t>
            </a:r>
            <a:r>
              <a:rPr lang="it-IT" dirty="0" smtClean="0"/>
              <a:t> nel grafo contenente gli stati del problema potrebbe non terminare mai</a:t>
            </a:r>
          </a:p>
          <a:p>
            <a:pPr lvl="1"/>
            <a:r>
              <a:rPr lang="it-IT" dirty="0" smtClean="0"/>
              <a:t>Non garantisce di trovare il cammino minore, ma, nel caso dovesse terminare, garantisce comunque di trovare una soluzione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Problemi con la </a:t>
            </a:r>
            <a:r>
              <a:rPr lang="it-IT" dirty="0" err="1" smtClean="0"/>
              <a:t>Depth-first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50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smtClean="0"/>
              <a:t>solve2( </a:t>
            </a:r>
            <a:r>
              <a:rPr lang="it-IT" dirty="0" err="1" smtClean="0"/>
              <a:t>Node</a:t>
            </a:r>
            <a:r>
              <a:rPr lang="it-IT" dirty="0" smtClean="0"/>
              <a:t>, </a:t>
            </a:r>
            <a:r>
              <a:rPr lang="it-IT" dirty="0" err="1" smtClean="0"/>
              <a:t>Solution</a:t>
            </a:r>
            <a:r>
              <a:rPr lang="it-IT" dirty="0" smtClean="0"/>
              <a:t>)  :-</a:t>
            </a:r>
          </a:p>
          <a:p>
            <a:pPr>
              <a:buNone/>
            </a:pPr>
            <a:r>
              <a:rPr lang="it-IT" dirty="0" smtClean="0"/>
              <a:t>  		depthfirst2( [], </a:t>
            </a:r>
            <a:r>
              <a:rPr lang="it-IT" dirty="0" err="1" smtClean="0"/>
              <a:t>Node</a:t>
            </a:r>
            <a:r>
              <a:rPr lang="it-IT" dirty="0" smtClean="0"/>
              <a:t>, </a:t>
            </a:r>
            <a:r>
              <a:rPr lang="it-IT" dirty="0" err="1" smtClean="0"/>
              <a:t>Solution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depthfirst2( </a:t>
            </a:r>
            <a:r>
              <a:rPr lang="it-IT" dirty="0" err="1" smtClean="0"/>
              <a:t>Path</a:t>
            </a:r>
            <a:r>
              <a:rPr lang="it-IT" dirty="0" smtClean="0"/>
              <a:t>, </a:t>
            </a:r>
            <a:r>
              <a:rPr lang="it-IT" dirty="0" err="1" smtClean="0"/>
              <a:t>Node</a:t>
            </a:r>
            <a:r>
              <a:rPr lang="it-IT" dirty="0" smtClean="0"/>
              <a:t>, [</a:t>
            </a:r>
            <a:r>
              <a:rPr lang="it-IT" dirty="0" err="1" smtClean="0"/>
              <a:t>Node</a:t>
            </a:r>
            <a:r>
              <a:rPr lang="it-IT" dirty="0" smtClean="0"/>
              <a:t> | </a:t>
            </a:r>
            <a:r>
              <a:rPr lang="it-IT" dirty="0" err="1" smtClean="0"/>
              <a:t>Path</a:t>
            </a:r>
            <a:r>
              <a:rPr lang="it-IT" dirty="0" smtClean="0"/>
              <a:t>] )  :-</a:t>
            </a:r>
          </a:p>
          <a:p>
            <a:pPr>
              <a:buNone/>
            </a:pPr>
            <a:r>
              <a:rPr lang="it-IT" dirty="0" smtClean="0"/>
              <a:t>   	goal( </a:t>
            </a:r>
            <a:r>
              <a:rPr lang="it-IT" dirty="0" err="1" smtClean="0"/>
              <a:t>Node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depthfirst2( </a:t>
            </a:r>
            <a:r>
              <a:rPr lang="it-IT" dirty="0" err="1" smtClean="0"/>
              <a:t>Path</a:t>
            </a:r>
            <a:r>
              <a:rPr lang="it-IT" dirty="0" smtClean="0"/>
              <a:t>, </a:t>
            </a:r>
            <a:r>
              <a:rPr lang="it-IT" dirty="0" err="1" smtClean="0"/>
              <a:t>Node</a:t>
            </a:r>
            <a:r>
              <a:rPr lang="it-IT" dirty="0" smtClean="0"/>
              <a:t>, Sol) :-</a:t>
            </a:r>
          </a:p>
          <a:p>
            <a:pPr>
              <a:buNone/>
            </a:pPr>
            <a:r>
              <a:rPr lang="it-IT" dirty="0" smtClean="0"/>
              <a:t>  		s( </a:t>
            </a:r>
            <a:r>
              <a:rPr lang="it-IT" dirty="0" err="1" smtClean="0"/>
              <a:t>Node</a:t>
            </a:r>
            <a:r>
              <a:rPr lang="it-IT" dirty="0" smtClean="0"/>
              <a:t>, Node1),</a:t>
            </a:r>
          </a:p>
          <a:p>
            <a:pPr>
              <a:buNone/>
            </a:pPr>
            <a:r>
              <a:rPr lang="it-IT" dirty="0" smtClean="0"/>
              <a:t>  		</a:t>
            </a:r>
            <a:r>
              <a:rPr lang="it-IT" dirty="0" err="1" smtClean="0"/>
              <a:t>not</a:t>
            </a:r>
            <a:r>
              <a:rPr lang="it-IT" dirty="0" smtClean="0"/>
              <a:t>(</a:t>
            </a:r>
            <a:r>
              <a:rPr lang="it-IT" dirty="0" err="1" smtClean="0"/>
              <a:t>member</a:t>
            </a:r>
            <a:r>
              <a:rPr lang="it-IT" dirty="0" smtClean="0"/>
              <a:t>( Node1, </a:t>
            </a:r>
            <a:r>
              <a:rPr lang="it-IT" dirty="0" err="1" smtClean="0"/>
              <a:t>Path</a:t>
            </a:r>
            <a:r>
              <a:rPr lang="it-IT" dirty="0" smtClean="0"/>
              <a:t>)), </a:t>
            </a:r>
          </a:p>
          <a:p>
            <a:pPr>
              <a:buNone/>
            </a:pPr>
            <a:r>
              <a:rPr lang="it-IT" dirty="0" smtClean="0"/>
              <a:t>	 	depthfirst2( [</a:t>
            </a:r>
            <a:r>
              <a:rPr lang="it-IT" dirty="0" err="1" smtClean="0"/>
              <a:t>Node</a:t>
            </a:r>
            <a:r>
              <a:rPr lang="it-IT" dirty="0" smtClean="0"/>
              <a:t> | </a:t>
            </a:r>
            <a:r>
              <a:rPr lang="it-IT" dirty="0" err="1" smtClean="0"/>
              <a:t>Path</a:t>
            </a:r>
            <a:r>
              <a:rPr lang="it-IT" dirty="0" smtClean="0"/>
              <a:t>], Node1, Sol).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Depth-first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(</a:t>
            </a:r>
            <a:r>
              <a:rPr lang="it-IT" dirty="0" err="1" smtClean="0"/>
              <a:t>loop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17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smtClean="0"/>
              <a:t>solve3( </a:t>
            </a:r>
            <a:r>
              <a:rPr lang="it-IT" dirty="0" err="1" smtClean="0"/>
              <a:t>Node</a:t>
            </a:r>
            <a:r>
              <a:rPr lang="it-IT" dirty="0" smtClean="0"/>
              <a:t>, </a:t>
            </a:r>
            <a:r>
              <a:rPr lang="it-IT" dirty="0" err="1" smtClean="0"/>
              <a:t>Solution</a:t>
            </a:r>
            <a:r>
              <a:rPr lang="it-IT" dirty="0" smtClean="0"/>
              <a:t>, Max)  :-</a:t>
            </a:r>
          </a:p>
          <a:p>
            <a:pPr>
              <a:buNone/>
            </a:pPr>
            <a:r>
              <a:rPr lang="it-IT" dirty="0" smtClean="0"/>
              <a:t>  		depthfirst3( </a:t>
            </a:r>
            <a:r>
              <a:rPr lang="it-IT" dirty="0" err="1" smtClean="0"/>
              <a:t>Node</a:t>
            </a:r>
            <a:r>
              <a:rPr lang="it-IT" dirty="0" smtClean="0"/>
              <a:t>, </a:t>
            </a:r>
            <a:r>
              <a:rPr lang="it-IT" dirty="0" err="1" smtClean="0"/>
              <a:t>Solution</a:t>
            </a:r>
            <a:r>
              <a:rPr lang="it-IT" dirty="0" smtClean="0"/>
              <a:t>, Max).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depthfirst3( </a:t>
            </a:r>
            <a:r>
              <a:rPr lang="it-IT" dirty="0" err="1" smtClean="0"/>
              <a:t>Node</a:t>
            </a:r>
            <a:r>
              <a:rPr lang="it-IT" dirty="0" smtClean="0"/>
              <a:t>, [</a:t>
            </a:r>
            <a:r>
              <a:rPr lang="it-IT" dirty="0" err="1" smtClean="0"/>
              <a:t>Node</a:t>
            </a:r>
            <a:r>
              <a:rPr lang="it-IT" dirty="0" smtClean="0"/>
              <a:t>], _)  :-</a:t>
            </a:r>
          </a:p>
          <a:p>
            <a:pPr>
              <a:buNone/>
            </a:pPr>
            <a:r>
              <a:rPr lang="it-IT" dirty="0" smtClean="0"/>
              <a:t>   	goal( </a:t>
            </a:r>
            <a:r>
              <a:rPr lang="it-IT" dirty="0" err="1" smtClean="0"/>
              <a:t>Node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depthfirst3( </a:t>
            </a:r>
            <a:r>
              <a:rPr lang="it-IT" dirty="0" err="1" smtClean="0"/>
              <a:t>Node</a:t>
            </a:r>
            <a:r>
              <a:rPr lang="it-IT" dirty="0" smtClean="0"/>
              <a:t>, [</a:t>
            </a:r>
            <a:r>
              <a:rPr lang="it-IT" dirty="0" err="1" smtClean="0"/>
              <a:t>Node</a:t>
            </a:r>
            <a:r>
              <a:rPr lang="it-IT" dirty="0" smtClean="0"/>
              <a:t> | Sol], </a:t>
            </a:r>
            <a:r>
              <a:rPr lang="it-IT" dirty="0" err="1" smtClean="0"/>
              <a:t>Maxdepth</a:t>
            </a:r>
            <a:r>
              <a:rPr lang="it-IT" dirty="0" smtClean="0"/>
              <a:t>)  :-</a:t>
            </a:r>
          </a:p>
          <a:p>
            <a:pPr>
              <a:buNone/>
            </a:pPr>
            <a:r>
              <a:rPr lang="it-IT" dirty="0" smtClean="0"/>
              <a:t>   	</a:t>
            </a:r>
            <a:r>
              <a:rPr lang="it-IT" dirty="0" err="1" smtClean="0"/>
              <a:t>Maxdepth</a:t>
            </a:r>
            <a:r>
              <a:rPr lang="it-IT" dirty="0" smtClean="0"/>
              <a:t> &gt; 0,</a:t>
            </a:r>
          </a:p>
          <a:p>
            <a:pPr>
              <a:buNone/>
            </a:pPr>
            <a:r>
              <a:rPr lang="it-IT" dirty="0" smtClean="0"/>
              <a:t>   	s( </a:t>
            </a:r>
            <a:r>
              <a:rPr lang="it-IT" dirty="0" err="1" smtClean="0"/>
              <a:t>Node</a:t>
            </a:r>
            <a:r>
              <a:rPr lang="it-IT" dirty="0" smtClean="0"/>
              <a:t>, Node1),</a:t>
            </a:r>
          </a:p>
          <a:p>
            <a:pPr>
              <a:buNone/>
            </a:pPr>
            <a:r>
              <a:rPr lang="it-IT" dirty="0" smtClean="0"/>
              <a:t>   	Max1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Maxdepth</a:t>
            </a:r>
            <a:r>
              <a:rPr lang="it-IT" dirty="0" smtClean="0"/>
              <a:t> - 1,</a:t>
            </a:r>
          </a:p>
          <a:p>
            <a:pPr>
              <a:buNone/>
            </a:pPr>
            <a:r>
              <a:rPr lang="it-IT" dirty="0" smtClean="0"/>
              <a:t>   	depthfirst3( Node1, Sol, Max1).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Depth-first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(limite profondità)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5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Iterative </a:t>
            </a:r>
            <a:r>
              <a:rPr lang="it-IT" dirty="0" err="1" smtClean="0"/>
              <a:t>Deepening</a:t>
            </a:r>
            <a:r>
              <a:rPr lang="it-IT" dirty="0" smtClean="0"/>
              <a:t> è una forma di </a:t>
            </a:r>
            <a:r>
              <a:rPr lang="it-IT" dirty="0" err="1" smtClean="0"/>
              <a:t>Depth</a:t>
            </a:r>
            <a:r>
              <a:rPr lang="it-IT" dirty="0" smtClean="0"/>
              <a:t> First </a:t>
            </a:r>
            <a:r>
              <a:rPr lang="it-IT" dirty="0" err="1" smtClean="0"/>
              <a:t>search</a:t>
            </a:r>
            <a:r>
              <a:rPr lang="it-IT" dirty="0" smtClean="0"/>
              <a:t> con il limite di profondità eseguita in continuazione aumentando ogni volta la profondità di 1.</a:t>
            </a:r>
          </a:p>
          <a:p>
            <a:endParaRPr lang="it-IT" dirty="0" smtClean="0"/>
          </a:p>
          <a:p>
            <a:r>
              <a:rPr lang="it-IT" dirty="0" smtClean="0"/>
              <a:t>Permette di trovare la soluzione più corta a differenza della classica </a:t>
            </a:r>
            <a:r>
              <a:rPr lang="it-IT" dirty="0" err="1" smtClean="0"/>
              <a:t>Depth</a:t>
            </a:r>
            <a:r>
              <a:rPr lang="it-IT" dirty="0" smtClean="0"/>
              <a:t> First </a:t>
            </a:r>
            <a:r>
              <a:rPr lang="it-IT" dirty="0" err="1" smtClean="0"/>
              <a:t>search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La Iterative </a:t>
            </a:r>
            <a:r>
              <a:rPr lang="it-IT" dirty="0" err="1" smtClean="0"/>
              <a:t>Deepening</a:t>
            </a:r>
            <a:r>
              <a:rPr lang="it-IT" dirty="0" smtClean="0"/>
              <a:t> riesce ad evitare i </a:t>
            </a:r>
            <a:r>
              <a:rPr lang="it-IT" dirty="0" err="1" smtClean="0"/>
              <a:t>loop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Iterative </a:t>
            </a:r>
            <a:r>
              <a:rPr lang="it-IT" dirty="0" err="1" smtClean="0"/>
              <a:t>Deepening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99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L’idea che sta alla base di questo tipo di ricerca è la seguente:</a:t>
            </a:r>
          </a:p>
          <a:p>
            <a:pPr lvl="1"/>
            <a:r>
              <a:rPr lang="it-IT" dirty="0" smtClean="0"/>
              <a:t>Data una lista di possibili percorsi:</a:t>
            </a:r>
          </a:p>
          <a:p>
            <a:pPr lvl="2"/>
            <a:r>
              <a:rPr lang="it-IT" dirty="0" smtClean="0"/>
              <a:t>Se la testa della prima lista è un obiettivo, allora quel percorso è la soluzione</a:t>
            </a:r>
          </a:p>
          <a:p>
            <a:pPr lvl="2"/>
            <a:r>
              <a:rPr lang="it-IT" dirty="0" smtClean="0"/>
              <a:t>Altrimenti rimuovi il primo percorso dalla lista dei candidati, genera tutti i percorsi che fanno uno </a:t>
            </a:r>
            <a:r>
              <a:rPr lang="it-IT" dirty="0" err="1" smtClean="0"/>
              <a:t>step</a:t>
            </a:r>
            <a:r>
              <a:rPr lang="it-IT" dirty="0" smtClean="0"/>
              <a:t> in più del percorso appena eliminato e inseriscili in coda alla lista dei percorsi candidati e analizza il percorso che ora si trova in testa alla lista dei possibili percorsi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Breadth-first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1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t-IT" dirty="0" smtClean="0"/>
              <a:t>solve4( Start, </a:t>
            </a:r>
            <a:r>
              <a:rPr lang="it-IT" dirty="0" err="1" smtClean="0"/>
              <a:t>Solution</a:t>
            </a:r>
            <a:r>
              <a:rPr lang="it-IT" dirty="0" smtClean="0"/>
              <a:t>)  :-</a:t>
            </a:r>
          </a:p>
          <a:p>
            <a:pPr>
              <a:buNone/>
            </a:pPr>
            <a:r>
              <a:rPr lang="it-IT" dirty="0" smtClean="0"/>
              <a:t>  	</a:t>
            </a:r>
            <a:r>
              <a:rPr lang="it-IT" dirty="0" err="1" smtClean="0"/>
              <a:t>breadthfirst</a:t>
            </a:r>
            <a:r>
              <a:rPr lang="it-IT" dirty="0" smtClean="0"/>
              <a:t>( [ [Start] ] , </a:t>
            </a:r>
            <a:r>
              <a:rPr lang="it-IT" dirty="0" err="1" smtClean="0"/>
              <a:t>Solution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breadthfirst</a:t>
            </a:r>
            <a:r>
              <a:rPr lang="it-IT" dirty="0" smtClean="0"/>
              <a:t>( [ [</a:t>
            </a:r>
            <a:r>
              <a:rPr lang="it-IT" dirty="0" err="1" smtClean="0"/>
              <a:t>Node</a:t>
            </a:r>
            <a:r>
              <a:rPr lang="it-IT" dirty="0" smtClean="0"/>
              <a:t> | </a:t>
            </a:r>
            <a:r>
              <a:rPr lang="it-IT" dirty="0" err="1" smtClean="0"/>
              <a:t>Path</a:t>
            </a:r>
            <a:r>
              <a:rPr lang="it-IT" dirty="0" smtClean="0"/>
              <a:t>] | _] , [</a:t>
            </a:r>
            <a:r>
              <a:rPr lang="it-IT" dirty="0" err="1" smtClean="0"/>
              <a:t>Node</a:t>
            </a:r>
            <a:r>
              <a:rPr lang="it-IT" dirty="0" smtClean="0"/>
              <a:t> | </a:t>
            </a:r>
            <a:r>
              <a:rPr lang="it-IT" dirty="0" err="1" smtClean="0"/>
              <a:t>Path</a:t>
            </a:r>
            <a:r>
              <a:rPr lang="it-IT" dirty="0" smtClean="0"/>
              <a:t>] )  :-</a:t>
            </a:r>
          </a:p>
          <a:p>
            <a:pPr>
              <a:buNone/>
            </a:pPr>
            <a:r>
              <a:rPr lang="it-IT" dirty="0" smtClean="0"/>
              <a:t>  	goal( </a:t>
            </a:r>
            <a:r>
              <a:rPr lang="it-IT" dirty="0" err="1" smtClean="0"/>
              <a:t>Node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breadthfirst</a:t>
            </a:r>
            <a:r>
              <a:rPr lang="it-IT" dirty="0" smtClean="0"/>
              <a:t>( [</a:t>
            </a:r>
            <a:r>
              <a:rPr lang="it-IT" dirty="0" err="1" smtClean="0"/>
              <a:t>Path</a:t>
            </a:r>
            <a:r>
              <a:rPr lang="it-IT" dirty="0" smtClean="0"/>
              <a:t> | </a:t>
            </a:r>
            <a:r>
              <a:rPr lang="it-IT" dirty="0" err="1" smtClean="0"/>
              <a:t>Paths</a:t>
            </a:r>
            <a:r>
              <a:rPr lang="it-IT" dirty="0" smtClean="0"/>
              <a:t>] , </a:t>
            </a:r>
            <a:r>
              <a:rPr lang="it-IT" dirty="0" err="1" smtClean="0"/>
              <a:t>Solution</a:t>
            </a:r>
            <a:r>
              <a:rPr lang="it-IT" dirty="0" smtClean="0"/>
              <a:t>)  :-</a:t>
            </a:r>
          </a:p>
          <a:p>
            <a:pPr>
              <a:buNone/>
            </a:pPr>
            <a:r>
              <a:rPr lang="it-IT" dirty="0" smtClean="0"/>
              <a:t>  	</a:t>
            </a:r>
            <a:r>
              <a:rPr lang="it-IT" dirty="0" err="1" smtClean="0"/>
              <a:t>extend</a:t>
            </a:r>
            <a:r>
              <a:rPr lang="it-IT" dirty="0" smtClean="0"/>
              <a:t>( </a:t>
            </a:r>
            <a:r>
              <a:rPr lang="it-IT" dirty="0" err="1" smtClean="0"/>
              <a:t>Path</a:t>
            </a:r>
            <a:r>
              <a:rPr lang="it-IT" dirty="0" smtClean="0"/>
              <a:t>, </a:t>
            </a:r>
            <a:r>
              <a:rPr lang="it-IT" dirty="0" err="1" smtClean="0"/>
              <a:t>NewPaths</a:t>
            </a:r>
            <a:r>
              <a:rPr lang="it-IT" dirty="0" smtClean="0"/>
              <a:t>),</a:t>
            </a:r>
          </a:p>
          <a:p>
            <a:pPr>
              <a:buNone/>
            </a:pPr>
            <a:r>
              <a:rPr lang="it-IT" dirty="0" smtClean="0"/>
              <a:t>  	</a:t>
            </a:r>
            <a:r>
              <a:rPr lang="en-US" dirty="0" smtClean="0"/>
              <a:t>append( Paths, </a:t>
            </a:r>
            <a:r>
              <a:rPr lang="en-US" dirty="0" err="1" smtClean="0"/>
              <a:t>NewPaths</a:t>
            </a:r>
            <a:r>
              <a:rPr lang="en-US" dirty="0" smtClean="0"/>
              <a:t>, Paths1),</a:t>
            </a:r>
          </a:p>
          <a:p>
            <a:pPr>
              <a:buNone/>
            </a:pPr>
            <a:r>
              <a:rPr lang="en-US" dirty="0" smtClean="0"/>
              <a:t>  	</a:t>
            </a:r>
            <a:r>
              <a:rPr lang="en-US" dirty="0" err="1" smtClean="0"/>
              <a:t>breadthfirst</a:t>
            </a:r>
            <a:r>
              <a:rPr lang="en-US" dirty="0" smtClean="0"/>
              <a:t>( Paths1, Solution).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extend</a:t>
            </a:r>
            <a:r>
              <a:rPr lang="it-IT" dirty="0" smtClean="0"/>
              <a:t>( [</a:t>
            </a:r>
            <a:r>
              <a:rPr lang="it-IT" dirty="0" err="1" smtClean="0"/>
              <a:t>Node</a:t>
            </a:r>
            <a:r>
              <a:rPr lang="it-IT" dirty="0" smtClean="0"/>
              <a:t> | </a:t>
            </a:r>
            <a:r>
              <a:rPr lang="it-IT" dirty="0" err="1" smtClean="0"/>
              <a:t>Path</a:t>
            </a:r>
            <a:r>
              <a:rPr lang="it-IT" dirty="0" smtClean="0"/>
              <a:t>], </a:t>
            </a:r>
            <a:r>
              <a:rPr lang="it-IT" dirty="0" err="1" smtClean="0"/>
              <a:t>NewPaths</a:t>
            </a:r>
            <a:r>
              <a:rPr lang="it-IT" dirty="0" smtClean="0"/>
              <a:t>)  :-</a:t>
            </a:r>
          </a:p>
          <a:p>
            <a:pPr>
              <a:buNone/>
            </a:pPr>
            <a:r>
              <a:rPr lang="it-IT" dirty="0" smtClean="0"/>
              <a:t>  	</a:t>
            </a:r>
            <a:r>
              <a:rPr lang="it-IT" dirty="0" err="1" smtClean="0"/>
              <a:t>bagof</a:t>
            </a:r>
            <a:r>
              <a:rPr lang="it-IT" dirty="0" smtClean="0"/>
              <a:t>( [</a:t>
            </a:r>
            <a:r>
              <a:rPr lang="it-IT" dirty="0" err="1" smtClean="0"/>
              <a:t>NewNode</a:t>
            </a:r>
            <a:r>
              <a:rPr lang="it-IT" dirty="0" smtClean="0"/>
              <a:t>, </a:t>
            </a:r>
            <a:r>
              <a:rPr lang="it-IT" dirty="0" err="1" smtClean="0"/>
              <a:t>Node</a:t>
            </a:r>
            <a:r>
              <a:rPr lang="it-IT" dirty="0" smtClean="0"/>
              <a:t> | </a:t>
            </a:r>
            <a:r>
              <a:rPr lang="it-IT" dirty="0" err="1" smtClean="0"/>
              <a:t>Path</a:t>
            </a:r>
            <a:r>
              <a:rPr lang="it-IT" dirty="0" smtClean="0"/>
              <a:t>],</a:t>
            </a:r>
          </a:p>
          <a:p>
            <a:pPr>
              <a:buNone/>
            </a:pPr>
            <a:r>
              <a:rPr lang="it-IT" dirty="0" smtClean="0"/>
              <a:t>         ( s( </a:t>
            </a:r>
            <a:r>
              <a:rPr lang="it-IT" dirty="0" err="1" smtClean="0"/>
              <a:t>Node</a:t>
            </a:r>
            <a:r>
              <a:rPr lang="it-IT" dirty="0" smtClean="0"/>
              <a:t>, </a:t>
            </a:r>
            <a:r>
              <a:rPr lang="it-IT" dirty="0" err="1" smtClean="0"/>
              <a:t>NewNode</a:t>
            </a:r>
            <a:r>
              <a:rPr lang="it-IT" dirty="0" smtClean="0"/>
              <a:t>), </a:t>
            </a:r>
            <a:r>
              <a:rPr lang="it-IT" dirty="0" err="1" smtClean="0"/>
              <a:t>not</a:t>
            </a:r>
            <a:r>
              <a:rPr lang="it-IT" dirty="0" smtClean="0"/>
              <a:t>(</a:t>
            </a:r>
            <a:r>
              <a:rPr lang="it-IT" dirty="0" err="1" smtClean="0"/>
              <a:t>member</a:t>
            </a:r>
            <a:r>
              <a:rPr lang="it-IT" dirty="0" smtClean="0"/>
              <a:t>( </a:t>
            </a:r>
            <a:r>
              <a:rPr lang="it-IT" dirty="0" err="1" smtClean="0"/>
              <a:t>NewNode</a:t>
            </a:r>
            <a:r>
              <a:rPr lang="it-IT" dirty="0" smtClean="0"/>
              <a:t>, [</a:t>
            </a:r>
            <a:r>
              <a:rPr lang="it-IT" dirty="0" err="1" smtClean="0"/>
              <a:t>Node</a:t>
            </a:r>
            <a:r>
              <a:rPr lang="it-IT" dirty="0" smtClean="0"/>
              <a:t> | </a:t>
            </a:r>
            <a:r>
              <a:rPr lang="it-IT" dirty="0" err="1" smtClean="0"/>
              <a:t>Path</a:t>
            </a:r>
            <a:r>
              <a:rPr lang="it-IT" dirty="0" smtClean="0"/>
              <a:t>] )) ),</a:t>
            </a:r>
          </a:p>
          <a:p>
            <a:pPr>
              <a:buNone/>
            </a:pPr>
            <a:r>
              <a:rPr lang="it-IT" dirty="0" smtClean="0"/>
              <a:t>         </a:t>
            </a:r>
            <a:r>
              <a:rPr lang="it-IT" dirty="0" err="1" smtClean="0"/>
              <a:t>NewPaths</a:t>
            </a:r>
            <a:r>
              <a:rPr lang="it-IT" dirty="0" smtClean="0"/>
              <a:t>),</a:t>
            </a:r>
          </a:p>
          <a:p>
            <a:pPr>
              <a:buNone/>
            </a:pPr>
            <a:r>
              <a:rPr lang="it-IT" dirty="0" smtClean="0"/>
              <a:t>  !.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extend</a:t>
            </a:r>
            <a:r>
              <a:rPr lang="it-IT" dirty="0" smtClean="0"/>
              <a:t>( </a:t>
            </a:r>
            <a:r>
              <a:rPr lang="it-IT" dirty="0" err="1" smtClean="0"/>
              <a:t>Path</a:t>
            </a:r>
            <a:r>
              <a:rPr lang="it-IT" dirty="0" smtClean="0"/>
              <a:t>, [] 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Breadth-first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7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47500" lnSpcReduction="20000"/>
          </a:bodyPr>
          <a:lstStyle/>
          <a:p>
            <a:r>
              <a:rPr lang="it-IT" dirty="0" smtClean="0"/>
              <a:t>Identificare le strategie di ricerca sottostanti: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find1(</a:t>
            </a:r>
            <a:r>
              <a:rPr lang="it-IT" dirty="0" err="1" smtClean="0"/>
              <a:t>Node</a:t>
            </a:r>
            <a:r>
              <a:rPr lang="it-IT" dirty="0" smtClean="0"/>
              <a:t>, [</a:t>
            </a:r>
            <a:r>
              <a:rPr lang="it-IT" dirty="0" err="1" smtClean="0"/>
              <a:t>Node</a:t>
            </a:r>
            <a:r>
              <a:rPr lang="it-IT" dirty="0" smtClean="0"/>
              <a:t>]):-</a:t>
            </a:r>
          </a:p>
          <a:p>
            <a:pPr>
              <a:buNone/>
            </a:pPr>
            <a:r>
              <a:rPr lang="it-IT" dirty="0" smtClean="0"/>
              <a:t>	goal(</a:t>
            </a:r>
            <a:r>
              <a:rPr lang="it-IT" dirty="0" err="1" smtClean="0"/>
              <a:t>Node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find1(</a:t>
            </a:r>
            <a:r>
              <a:rPr lang="it-IT" dirty="0" err="1" smtClean="0"/>
              <a:t>Node</a:t>
            </a:r>
            <a:r>
              <a:rPr lang="it-IT" dirty="0" smtClean="0"/>
              <a:t>, [</a:t>
            </a:r>
            <a:r>
              <a:rPr lang="it-IT" dirty="0" err="1" smtClean="0"/>
              <a:t>Node|Path</a:t>
            </a:r>
            <a:r>
              <a:rPr lang="it-IT" dirty="0" smtClean="0"/>
              <a:t>]):-</a:t>
            </a:r>
          </a:p>
          <a:p>
            <a:pPr>
              <a:buNone/>
            </a:pPr>
            <a:r>
              <a:rPr lang="it-IT" dirty="0" smtClean="0"/>
              <a:t>	s(</a:t>
            </a:r>
            <a:r>
              <a:rPr lang="it-IT" dirty="0" err="1" smtClean="0"/>
              <a:t>Node</a:t>
            </a:r>
            <a:r>
              <a:rPr lang="it-IT" dirty="0" smtClean="0"/>
              <a:t>, Node1),</a:t>
            </a:r>
          </a:p>
          <a:p>
            <a:pPr>
              <a:buNone/>
            </a:pPr>
            <a:r>
              <a:rPr lang="it-IT" dirty="0" smtClean="0"/>
              <a:t>	find1(Node1, </a:t>
            </a:r>
            <a:r>
              <a:rPr lang="it-IT" dirty="0" err="1" smtClean="0"/>
              <a:t>Path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find2(</a:t>
            </a:r>
            <a:r>
              <a:rPr lang="it-IT" dirty="0" err="1" smtClean="0"/>
              <a:t>Node</a:t>
            </a:r>
            <a:r>
              <a:rPr lang="it-IT" dirty="0" smtClean="0"/>
              <a:t>, </a:t>
            </a:r>
            <a:r>
              <a:rPr lang="it-IT" dirty="0" err="1" smtClean="0"/>
              <a:t>Path</a:t>
            </a:r>
            <a:r>
              <a:rPr lang="it-IT" dirty="0" smtClean="0"/>
              <a:t>):-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err="1" smtClean="0"/>
              <a:t>append</a:t>
            </a:r>
            <a:r>
              <a:rPr lang="it-IT" dirty="0" smtClean="0"/>
              <a:t>(</a:t>
            </a:r>
            <a:r>
              <a:rPr lang="it-IT" dirty="0" err="1" smtClean="0"/>
              <a:t>Path</a:t>
            </a:r>
            <a:r>
              <a:rPr lang="it-IT" dirty="0" smtClean="0"/>
              <a:t>, _, _),</a:t>
            </a:r>
          </a:p>
          <a:p>
            <a:pPr>
              <a:buNone/>
            </a:pPr>
            <a:r>
              <a:rPr lang="it-IT" dirty="0" smtClean="0"/>
              <a:t>	find1(</a:t>
            </a:r>
            <a:r>
              <a:rPr lang="it-IT" dirty="0" err="1" smtClean="0"/>
              <a:t>Node</a:t>
            </a:r>
            <a:r>
              <a:rPr lang="it-IT" dirty="0" smtClean="0"/>
              <a:t>, </a:t>
            </a:r>
            <a:r>
              <a:rPr lang="it-IT" dirty="0" err="1" smtClean="0"/>
              <a:t>Path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find3(</a:t>
            </a:r>
            <a:r>
              <a:rPr lang="it-IT" dirty="0" err="1" smtClean="0"/>
              <a:t>Node</a:t>
            </a:r>
            <a:r>
              <a:rPr lang="it-IT" dirty="0" smtClean="0"/>
              <a:t>, </a:t>
            </a:r>
            <a:r>
              <a:rPr lang="it-IT" dirty="0" err="1" smtClean="0"/>
              <a:t>Path</a:t>
            </a:r>
            <a:r>
              <a:rPr lang="it-IT" dirty="0" smtClean="0"/>
              <a:t>):-</a:t>
            </a:r>
          </a:p>
          <a:p>
            <a:pPr>
              <a:buNone/>
            </a:pPr>
            <a:r>
              <a:rPr lang="it-IT" dirty="0" smtClean="0"/>
              <a:t>	goal(</a:t>
            </a:r>
            <a:r>
              <a:rPr lang="it-IT" dirty="0" err="1" smtClean="0"/>
              <a:t>Goal</a:t>
            </a:r>
            <a:r>
              <a:rPr lang="it-IT" dirty="0" smtClean="0"/>
              <a:t>),</a:t>
            </a:r>
          </a:p>
          <a:p>
            <a:pPr>
              <a:buNone/>
            </a:pPr>
            <a:r>
              <a:rPr lang="it-IT" dirty="0" smtClean="0"/>
              <a:t>	find3(</a:t>
            </a:r>
            <a:r>
              <a:rPr lang="it-IT" dirty="0" err="1" smtClean="0"/>
              <a:t>Node</a:t>
            </a:r>
            <a:r>
              <a:rPr lang="it-IT" dirty="0" smtClean="0"/>
              <a:t>, [Goal], </a:t>
            </a:r>
            <a:r>
              <a:rPr lang="it-IT" dirty="0" err="1" smtClean="0"/>
              <a:t>Path</a:t>
            </a:r>
            <a:r>
              <a:rPr lang="it-IT" dirty="0" smtClean="0"/>
              <a:t>]).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find3(</a:t>
            </a:r>
            <a:r>
              <a:rPr lang="it-IT" dirty="0" err="1" smtClean="0"/>
              <a:t>Node</a:t>
            </a:r>
            <a:r>
              <a:rPr lang="it-IT" dirty="0" smtClean="0"/>
              <a:t>, [</a:t>
            </a:r>
            <a:r>
              <a:rPr lang="it-IT" dirty="0" err="1" smtClean="0"/>
              <a:t>Node|Path</a:t>
            </a:r>
            <a:r>
              <a:rPr lang="it-IT" dirty="0" smtClean="0"/>
              <a:t>], [</a:t>
            </a:r>
            <a:r>
              <a:rPr lang="it-IT" dirty="0" err="1" smtClean="0"/>
              <a:t>Node|Path</a:t>
            </a:r>
            <a:r>
              <a:rPr lang="it-IT" dirty="0" smtClean="0"/>
              <a:t>]).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find3(</a:t>
            </a:r>
            <a:r>
              <a:rPr lang="it-IT" dirty="0" err="1" smtClean="0"/>
              <a:t>Node</a:t>
            </a:r>
            <a:r>
              <a:rPr lang="it-IT" dirty="0" smtClean="0"/>
              <a:t>, [Node2|Path2], </a:t>
            </a:r>
            <a:r>
              <a:rPr lang="it-IT" dirty="0" err="1" smtClean="0"/>
              <a:t>Path</a:t>
            </a:r>
            <a:r>
              <a:rPr lang="it-IT" dirty="0" smtClean="0"/>
              <a:t>):-</a:t>
            </a:r>
          </a:p>
          <a:p>
            <a:pPr>
              <a:buNone/>
            </a:pPr>
            <a:r>
              <a:rPr lang="it-IT" dirty="0" smtClean="0"/>
              <a:t>	s(Node1, Node2),</a:t>
            </a:r>
          </a:p>
          <a:p>
            <a:pPr>
              <a:buNone/>
            </a:pPr>
            <a:r>
              <a:rPr lang="it-IT" dirty="0" smtClean="0"/>
              <a:t>	find3(</a:t>
            </a:r>
            <a:r>
              <a:rPr lang="it-IT" dirty="0" err="1" smtClean="0"/>
              <a:t>Node</a:t>
            </a:r>
            <a:r>
              <a:rPr lang="it-IT" dirty="0" smtClean="0"/>
              <a:t>, [Node1, Node2|Path2], </a:t>
            </a:r>
            <a:r>
              <a:rPr lang="it-IT" dirty="0" err="1" smtClean="0"/>
              <a:t>Path</a:t>
            </a:r>
            <a:r>
              <a:rPr lang="it-IT" dirty="0" smtClean="0"/>
              <a:t>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86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Cominciamo con un 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Spostare Blocchi per arrangiarli secondo un ordine</a:t>
            </a:r>
          </a:p>
          <a:p>
            <a:r>
              <a:rPr lang="it-IT" dirty="0" smtClean="0"/>
              <a:t>Mosse ammesse: </a:t>
            </a:r>
          </a:p>
          <a:p>
            <a:pPr lvl="1"/>
            <a:r>
              <a:rPr lang="it-IT" dirty="0" smtClean="0"/>
              <a:t>Un </a:t>
            </a:r>
            <a:r>
              <a:rPr lang="it-IT" dirty="0" smtClean="0"/>
              <a:t>blocco </a:t>
            </a:r>
            <a:r>
              <a:rPr lang="it-IT" dirty="0" smtClean="0"/>
              <a:t>può essere spostato solo se è in cima</a:t>
            </a:r>
          </a:p>
          <a:p>
            <a:pPr lvl="1"/>
            <a:r>
              <a:rPr lang="it-IT" dirty="0" smtClean="0"/>
              <a:t>Un blocco può essere spostato per terra</a:t>
            </a:r>
          </a:p>
          <a:p>
            <a:pPr lvl="1"/>
            <a:r>
              <a:rPr lang="it-IT" dirty="0" smtClean="0"/>
              <a:t>Un blocco può essere spostato sopra un altro blocco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1115616" y="479715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115616" y="522920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115616" y="56612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endParaRPr lang="it-IT" dirty="0"/>
          </a:p>
        </p:txBody>
      </p:sp>
      <p:cxnSp>
        <p:nvCxnSpPr>
          <p:cNvPr id="9" name="Connettore 1 8"/>
          <p:cNvCxnSpPr/>
          <p:nvPr/>
        </p:nvCxnSpPr>
        <p:spPr>
          <a:xfrm>
            <a:off x="323528" y="6093296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7452320" y="479715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7452320" y="522920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7452320" y="56612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it-IT" dirty="0"/>
          </a:p>
        </p:txBody>
      </p:sp>
      <p:cxnSp>
        <p:nvCxnSpPr>
          <p:cNvPr id="15" name="Connettore 1 14"/>
          <p:cNvCxnSpPr/>
          <p:nvPr/>
        </p:nvCxnSpPr>
        <p:spPr>
          <a:xfrm>
            <a:off x="6660232" y="6093296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2534635" y="45091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3059832" y="407707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3059832" y="45091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endParaRPr lang="it-IT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2267744" y="494116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270920" y="544522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>
            <a:off x="4355976" y="544522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3796117" y="544522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endParaRPr lang="it-IT" dirty="0"/>
          </a:p>
        </p:txBody>
      </p:sp>
      <p:cxnSp>
        <p:nvCxnSpPr>
          <p:cNvPr id="30" name="Connettore 1 29"/>
          <p:cNvCxnSpPr/>
          <p:nvPr/>
        </p:nvCxnSpPr>
        <p:spPr>
          <a:xfrm>
            <a:off x="3004029" y="5877272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4781961" y="479715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32" name="Rettangolo 31"/>
          <p:cNvSpPr/>
          <p:nvPr/>
        </p:nvSpPr>
        <p:spPr>
          <a:xfrm>
            <a:off x="5867017" y="479715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5867017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endParaRPr lang="it-IT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4515070" y="522920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1835696" y="5229200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2966683" y="5013176"/>
            <a:ext cx="16515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V="1">
            <a:off x="5076056" y="5301208"/>
            <a:ext cx="38118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5867017" y="5445224"/>
            <a:ext cx="80829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4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Implementare la Iterative </a:t>
            </a:r>
            <a:r>
              <a:rPr lang="it-IT" dirty="0" err="1" smtClean="0"/>
              <a:t>Deepening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Implementare la </a:t>
            </a:r>
            <a:r>
              <a:rPr lang="it-IT" dirty="0" err="1" smtClean="0"/>
              <a:t>Depth-first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che eviti i </a:t>
            </a:r>
            <a:r>
              <a:rPr lang="it-IT" dirty="0" err="1" smtClean="0"/>
              <a:t>loop</a:t>
            </a:r>
            <a:r>
              <a:rPr lang="it-IT" dirty="0" smtClean="0"/>
              <a:t> e che abbia anche il limite della profondità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problema può essere rappresentato da un grafo i cui elementi sono gli stati del problema (situazioni in cui ci si trova mentre si cerca di risolvere il problema) e gli archi sono le possibili transizioni/azioni tra uno stato e l’altro</a:t>
            </a:r>
          </a:p>
          <a:p>
            <a:endParaRPr lang="it-IT" dirty="0" smtClean="0"/>
          </a:p>
          <a:p>
            <a:r>
              <a:rPr lang="it-IT" dirty="0" smtClean="0"/>
              <a:t>La soluzione consiste nel trovare un percorso tra lo stato iniziale e uno degli stati obiettivo (posso essere più di uno)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Rappresentazione di un problema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64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grafo degli stati</a:t>
            </a:r>
            <a:endParaRPr lang="it-IT" dirty="0"/>
          </a:p>
        </p:txBody>
      </p:sp>
      <p:pic>
        <p:nvPicPr>
          <p:cNvPr id="4" name="Immagine 3" descr="stat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536191"/>
            <a:ext cx="5554932" cy="50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Stato iniziale:</a:t>
            </a:r>
          </a:p>
          <a:p>
            <a:pPr lvl="1"/>
            <a:r>
              <a:rPr lang="it-IT" dirty="0" smtClean="0"/>
              <a:t>[[c,a,b],[],[]]</a:t>
            </a:r>
          </a:p>
          <a:p>
            <a:r>
              <a:rPr lang="it-IT" dirty="0" smtClean="0"/>
              <a:t>Obiettivi:</a:t>
            </a:r>
          </a:p>
          <a:p>
            <a:pPr lvl="1"/>
            <a:r>
              <a:rPr lang="it-IT" dirty="0" smtClean="0"/>
              <a:t>[[a,b,c],[],[]]</a:t>
            </a:r>
          </a:p>
          <a:p>
            <a:pPr lvl="1"/>
            <a:r>
              <a:rPr lang="it-IT" dirty="0" smtClean="0"/>
              <a:t>[[], [a,b,c],[]]</a:t>
            </a:r>
          </a:p>
          <a:p>
            <a:pPr lvl="1"/>
            <a:r>
              <a:rPr lang="it-IT" dirty="0" smtClean="0"/>
              <a:t>[[],[], [a,b,c]]</a:t>
            </a:r>
          </a:p>
          <a:p>
            <a:r>
              <a:rPr lang="it-IT" dirty="0" smtClean="0"/>
              <a:t>Termine della ricerca di una soluzione:</a:t>
            </a:r>
          </a:p>
          <a:p>
            <a:pPr lvl="1"/>
            <a:r>
              <a:rPr lang="it-IT" dirty="0" smtClean="0"/>
              <a:t>goal(Situation):-</a:t>
            </a:r>
          </a:p>
          <a:p>
            <a:pPr lvl="2">
              <a:buNone/>
            </a:pPr>
            <a:r>
              <a:rPr lang="it-IT" dirty="0" smtClean="0"/>
              <a:t>	</a:t>
            </a:r>
            <a:r>
              <a:rPr lang="it-IT" dirty="0" err="1" smtClean="0"/>
              <a:t>member</a:t>
            </a:r>
            <a:r>
              <a:rPr lang="it-IT" dirty="0" smtClean="0"/>
              <a:t>([a,b,c], Situation).</a:t>
            </a:r>
          </a:p>
          <a:p>
            <a:r>
              <a:rPr lang="it-IT" dirty="0" smtClean="0"/>
              <a:t>Inizio:</a:t>
            </a:r>
          </a:p>
          <a:p>
            <a:pPr lvl="1"/>
            <a:r>
              <a:rPr lang="it-IT" dirty="0" smtClean="0"/>
              <a:t>solve([[c,a,b],[],[]], Situation))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scrittura in </a:t>
            </a:r>
            <a:r>
              <a:rPr lang="it-IT" dirty="0" err="1" smtClean="0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81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Transizione di stato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Scrivere la </a:t>
            </a:r>
          </a:p>
          <a:p>
            <a:pPr marL="0" indent="0" algn="ctr">
              <a:buNone/>
            </a:pPr>
            <a:r>
              <a:rPr lang="it-IT" dirty="0" smtClean="0"/>
              <a:t>s(</a:t>
            </a:r>
            <a:r>
              <a:rPr lang="it-IT" dirty="0" err="1" smtClean="0"/>
              <a:t>SituazioneA,SituazioneB</a:t>
            </a:r>
            <a:r>
              <a:rPr lang="it-IT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che sia vera se </a:t>
            </a:r>
            <a:r>
              <a:rPr lang="it-IT" dirty="0" err="1" smtClean="0"/>
              <a:t>SituazioneA</a:t>
            </a:r>
            <a:r>
              <a:rPr lang="it-IT" dirty="0" smtClean="0"/>
              <a:t> e </a:t>
            </a:r>
            <a:r>
              <a:rPr lang="it-IT" dirty="0" err="1" smtClean="0"/>
              <a:t>SituazioneB</a:t>
            </a:r>
            <a:r>
              <a:rPr lang="it-IT" dirty="0" smtClean="0"/>
              <a:t> siano due rappresentazioni del mondo dei blocchi e ci sia una mossa ammessa tra </a:t>
            </a:r>
            <a:r>
              <a:rPr lang="it-IT" dirty="0" err="1"/>
              <a:t>SituazioneA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dirty="0" err="1" smtClean="0"/>
              <a:t>SituazioneB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87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Transizione di stato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s([[A|RA],B,C],[RA,[A|B],C]).</a:t>
            </a:r>
          </a:p>
          <a:p>
            <a:pPr marL="0" indent="0">
              <a:buNone/>
            </a:pPr>
            <a:r>
              <a:rPr lang="it-IT" dirty="0"/>
              <a:t>s([[A|RA],B,C],[RA,B,[A|C</a:t>
            </a:r>
            <a:r>
              <a:rPr lang="it-IT" dirty="0" smtClean="0"/>
              <a:t>]]).</a:t>
            </a:r>
          </a:p>
          <a:p>
            <a:pPr marL="0" indent="0">
              <a:buNone/>
            </a:pPr>
            <a:r>
              <a:rPr lang="it-IT" dirty="0" smtClean="0"/>
              <a:t>…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30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Transizione di stato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Oppure..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s(S,[</a:t>
            </a:r>
            <a:r>
              <a:rPr lang="it-IT" dirty="0" smtClean="0"/>
              <a:t>ST,[T1|S2]|</a:t>
            </a:r>
            <a:r>
              <a:rPr lang="it-IT" dirty="0" smtClean="0"/>
              <a:t>OS]):-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del([</a:t>
            </a:r>
            <a:r>
              <a:rPr lang="it-IT" dirty="0" smtClean="0"/>
              <a:t>T1|ST],</a:t>
            </a:r>
            <a:r>
              <a:rPr lang="it-IT" dirty="0" smtClean="0"/>
              <a:t>S,S1),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del(S2,S1,OS).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del(X,[X|L],L).</a:t>
            </a:r>
          </a:p>
          <a:p>
            <a:pPr marL="0" indent="0">
              <a:buNone/>
            </a:pPr>
            <a:r>
              <a:rPr lang="it-IT" dirty="0"/>
              <a:t>del(X</a:t>
            </a:r>
            <a:r>
              <a:rPr lang="it-IT" dirty="0" smtClean="0"/>
              <a:t>,[Y|L],[Y|L1]):-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del(X,L,L1).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62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Completare l’esempio usando i dati forniti nelle slide precedenti.</a:t>
            </a:r>
          </a:p>
          <a:p>
            <a:endParaRPr lang="it-IT" dirty="0" smtClean="0"/>
          </a:p>
          <a:p>
            <a:r>
              <a:rPr lang="it-IT" dirty="0" smtClean="0"/>
              <a:t>In </a:t>
            </a:r>
            <a:r>
              <a:rPr lang="it-IT" b="1" dirty="0" smtClean="0"/>
              <a:t>Situation</a:t>
            </a:r>
            <a:r>
              <a:rPr lang="it-IT" dirty="0" smtClean="0"/>
              <a:t> della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b="1" dirty="0" smtClean="0"/>
              <a:t>solve([[c,a,b],[],[]], Situation))</a:t>
            </a:r>
            <a:r>
              <a:rPr lang="it-IT" dirty="0" smtClean="0"/>
              <a:t> dovrà esserci la lista degli stati che portano dallo stato iniziale a uno degli stati obiettivo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9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9931</TotalTime>
  <Words>678</Words>
  <Application>Microsoft Office PowerPoint</Application>
  <PresentationFormat>Presentazione su schermo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Template</vt:lpstr>
      <vt:lpstr>Strategie per il problem solving</vt:lpstr>
      <vt:lpstr>Cominciamo con un esempio</vt:lpstr>
      <vt:lpstr>Rappresentazione di un problema</vt:lpstr>
      <vt:lpstr>Esempio: grafo degli stati</vt:lpstr>
      <vt:lpstr>Esempio: scrittura in Prolog</vt:lpstr>
      <vt:lpstr>Transizione di stato</vt:lpstr>
      <vt:lpstr>Transizione di stato</vt:lpstr>
      <vt:lpstr>Transizione di stato</vt:lpstr>
      <vt:lpstr>Esercizio</vt:lpstr>
      <vt:lpstr>Strategie di ricerca</vt:lpstr>
      <vt:lpstr>Depth-first search</vt:lpstr>
      <vt:lpstr>Depth-first search</vt:lpstr>
      <vt:lpstr>Problemi con la Depth-first search </vt:lpstr>
      <vt:lpstr>Depth-first search (loop)</vt:lpstr>
      <vt:lpstr>Depth-first search (limite profondità)</vt:lpstr>
      <vt:lpstr>Iterative Deepening</vt:lpstr>
      <vt:lpstr>Breadth-first search</vt:lpstr>
      <vt:lpstr>Breadth-first search</vt:lpstr>
      <vt:lpstr>Esercizio</vt:lpstr>
      <vt:lpstr>Esercizi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207</cp:revision>
  <dcterms:created xsi:type="dcterms:W3CDTF">2006-11-03T14:20:30Z</dcterms:created>
  <dcterms:modified xsi:type="dcterms:W3CDTF">2012-11-20T12:52:10Z</dcterms:modified>
</cp:coreProperties>
</file>