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8/6/2019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n-US"/>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9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r="56844"/>
          <a:stretch/>
        </p:blipFill>
        <p:spPr>
          <a:xfrm>
            <a:off x="9745572" y="5049611"/>
            <a:ext cx="2141629" cy="1657350"/>
          </a:xfrm>
          <a:prstGeom prst="rect">
            <a:avLst/>
          </a:prstGeom>
        </p:spPr>
      </p:pic>
      <p:sp>
        <p:nvSpPr>
          <p:cNvPr id="2" name="Título 1"/>
          <p:cNvSpPr>
            <a:spLocks noGrp="1"/>
          </p:cNvSpPr>
          <p:nvPr>
            <p:ph type="title"/>
          </p:nvPr>
        </p:nvSpPr>
        <p:spPr/>
        <p:txBody>
          <a:bodyPr/>
          <a:lstStyle/>
          <a:p>
            <a:r>
              <a:rPr lang="es-ES" dirty="0"/>
              <a:t>Lectura</a:t>
            </a:r>
            <a:r>
              <a:rPr lang="es-ES" dirty="0" smtClean="0"/>
              <a:t>.</a:t>
            </a:r>
            <a:endParaRPr lang="en-US" dirty="0"/>
          </a:p>
        </p:txBody>
      </p:sp>
      <p:sp>
        <p:nvSpPr>
          <p:cNvPr id="3" name="Marcador de contenido 2"/>
          <p:cNvSpPr>
            <a:spLocks noGrp="1"/>
          </p:cNvSpPr>
          <p:nvPr>
            <p:ph idx="1"/>
          </p:nvPr>
        </p:nvSpPr>
        <p:spPr/>
        <p:txBody>
          <a:bodyPr/>
          <a:lstStyle/>
          <a:p>
            <a:r>
              <a:rPr lang="es-ES" dirty="0" smtClean="0"/>
              <a:t>El </a:t>
            </a:r>
            <a:r>
              <a:rPr lang="es-ES" dirty="0"/>
              <a:t>objeto Lectura permite la entrada de valores constantes desde el teclado y se los asigna a campos variables. Podrá ser leída cualquier cantidad de variables utilizando un objeto Lectura. Al ejecutarse, el objeto despliega un cuadro de diálogo por cada variable presente en la lista, este cuadro de diálogo espera que el usuario introduzca un valor constante que será asignado a la respectiva variable en caso de ser un nombre debe ir entre comillas simples.</a:t>
            </a:r>
            <a:endParaRPr lang="en-US" dirty="0"/>
          </a:p>
        </p:txBody>
      </p:sp>
    </p:spTree>
    <p:extLst>
      <p:ext uri="{BB962C8B-B14F-4D97-AF65-F5344CB8AC3E}">
        <p14:creationId xmlns:p14="http://schemas.microsoft.com/office/powerpoint/2010/main" val="311710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6247" y="361813"/>
            <a:ext cx="9905998" cy="3124201"/>
          </a:xfrm>
        </p:spPr>
        <p:txBody>
          <a:bodyPr>
            <a:normAutofit/>
          </a:bodyPr>
          <a:lstStyle/>
          <a:p>
            <a:r>
              <a:rPr lang="es-ES" sz="2800" dirty="0"/>
              <a:t>EJEMPLO.</a:t>
            </a:r>
          </a:p>
          <a:p>
            <a:r>
              <a:rPr lang="es-ES" sz="2800" dirty="0"/>
              <a:t>En el siguiente ejemplo consta en que el usuario ingrese su edad y el le responderá cuantos años tiene se usaran objetos como salidas y lectura. Abrir el programa (</a:t>
            </a:r>
            <a:r>
              <a:rPr lang="es-ES" sz="2800" dirty="0" err="1"/>
              <a:t>Dfd</a:t>
            </a:r>
            <a:r>
              <a:rPr lang="es-ES" sz="2800" dirty="0"/>
              <a:t>) y agregamos una salida.</a:t>
            </a:r>
            <a:endParaRPr lang="en-US" sz="2800" dirty="0"/>
          </a:p>
        </p:txBody>
      </p:sp>
      <p:pic>
        <p:nvPicPr>
          <p:cNvPr id="4" name="Imagen 3"/>
          <p:cNvPicPr>
            <a:picLocks noChangeAspect="1"/>
          </p:cNvPicPr>
          <p:nvPr/>
        </p:nvPicPr>
        <p:blipFill>
          <a:blip r:embed="rId2"/>
          <a:stretch>
            <a:fillRect/>
          </a:stretch>
        </p:blipFill>
        <p:spPr>
          <a:xfrm>
            <a:off x="3659642" y="3146379"/>
            <a:ext cx="4524375" cy="3038475"/>
          </a:xfrm>
          <a:prstGeom prst="rect">
            <a:avLst/>
          </a:prstGeom>
        </p:spPr>
      </p:pic>
    </p:spTree>
    <p:extLst>
      <p:ext uri="{BB962C8B-B14F-4D97-AF65-F5344CB8AC3E}">
        <p14:creationId xmlns:p14="http://schemas.microsoft.com/office/powerpoint/2010/main" val="200856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dirty="0"/>
          </a:p>
        </p:txBody>
      </p:sp>
      <p:pic>
        <p:nvPicPr>
          <p:cNvPr id="4" name="Imagen 3"/>
          <p:cNvPicPr>
            <a:picLocks noChangeAspect="1"/>
          </p:cNvPicPr>
          <p:nvPr/>
        </p:nvPicPr>
        <p:blipFill>
          <a:blip r:embed="rId2"/>
          <a:stretch>
            <a:fillRect/>
          </a:stretch>
        </p:blipFill>
        <p:spPr>
          <a:xfrm>
            <a:off x="3440294" y="2503577"/>
            <a:ext cx="1514475" cy="1704975"/>
          </a:xfrm>
          <a:prstGeom prst="rect">
            <a:avLst/>
          </a:prstGeom>
        </p:spPr>
      </p:pic>
      <p:pic>
        <p:nvPicPr>
          <p:cNvPr id="5" name="Imagen 4"/>
          <p:cNvPicPr>
            <a:picLocks noChangeAspect="1"/>
          </p:cNvPicPr>
          <p:nvPr/>
        </p:nvPicPr>
        <p:blipFill>
          <a:blip r:embed="rId3"/>
          <a:stretch>
            <a:fillRect/>
          </a:stretch>
        </p:blipFill>
        <p:spPr>
          <a:xfrm>
            <a:off x="7781516" y="2271711"/>
            <a:ext cx="1819275" cy="2209800"/>
          </a:xfrm>
          <a:prstGeom prst="rect">
            <a:avLst/>
          </a:prstGeom>
        </p:spPr>
      </p:pic>
    </p:spTree>
    <p:extLst>
      <p:ext uri="{BB962C8B-B14F-4D97-AF65-F5344CB8AC3E}">
        <p14:creationId xmlns:p14="http://schemas.microsoft.com/office/powerpoint/2010/main" val="47889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34788" y="659563"/>
            <a:ext cx="6096000" cy="923330"/>
          </a:xfrm>
          <a:prstGeom prst="rect">
            <a:avLst/>
          </a:prstGeom>
        </p:spPr>
        <p:txBody>
          <a:bodyPr>
            <a:spAutoFit/>
          </a:bodyPr>
          <a:lstStyle/>
          <a:p>
            <a:r>
              <a:rPr lang="en-US" dirty="0" err="1"/>
              <a:t>Damos</a:t>
            </a:r>
            <a:r>
              <a:rPr lang="en-US" dirty="0"/>
              <a:t> </a:t>
            </a:r>
            <a:r>
              <a:rPr lang="en-US" dirty="0" err="1"/>
              <a:t>doble</a:t>
            </a:r>
            <a:r>
              <a:rPr lang="en-US" dirty="0"/>
              <a:t> </a:t>
            </a:r>
            <a:r>
              <a:rPr lang="en-US" dirty="0" err="1"/>
              <a:t>clic</a:t>
            </a:r>
            <a:r>
              <a:rPr lang="en-US" dirty="0"/>
              <a:t> y </a:t>
            </a:r>
            <a:r>
              <a:rPr lang="en-US" dirty="0" err="1"/>
              <a:t>escribimos</a:t>
            </a:r>
            <a:r>
              <a:rPr lang="en-US" dirty="0"/>
              <a:t> entre </a:t>
            </a:r>
            <a:r>
              <a:rPr lang="en-US" dirty="0" err="1"/>
              <a:t>comillas</a:t>
            </a:r>
            <a:r>
              <a:rPr lang="en-US" dirty="0"/>
              <a:t> simples (‘</a:t>
            </a:r>
            <a:r>
              <a:rPr lang="en-US" dirty="0" err="1"/>
              <a:t>Ingrese</a:t>
            </a:r>
            <a:r>
              <a:rPr lang="en-US" dirty="0"/>
              <a:t> </a:t>
            </a:r>
            <a:r>
              <a:rPr lang="en-US" dirty="0" err="1"/>
              <a:t>su</a:t>
            </a:r>
            <a:r>
              <a:rPr lang="en-US" dirty="0"/>
              <a:t> </a:t>
            </a:r>
            <a:r>
              <a:rPr lang="en-US" dirty="0" err="1"/>
              <a:t>edad</a:t>
            </a:r>
            <a:r>
              <a:rPr lang="en-US" dirty="0"/>
              <a:t> </a:t>
            </a:r>
            <a:r>
              <a:rPr lang="en-US" dirty="0" err="1"/>
              <a:t>en</a:t>
            </a:r>
            <a:r>
              <a:rPr lang="en-US" dirty="0"/>
              <a:t> </a:t>
            </a:r>
            <a:r>
              <a:rPr lang="en-US" dirty="0" err="1"/>
              <a:t>números</a:t>
            </a:r>
            <a:r>
              <a:rPr lang="en-US" dirty="0"/>
              <a:t> y </a:t>
            </a:r>
            <a:r>
              <a:rPr lang="en-US" dirty="0" err="1"/>
              <a:t>presione</a:t>
            </a:r>
            <a:r>
              <a:rPr lang="en-US" dirty="0"/>
              <a:t> el </a:t>
            </a:r>
            <a:r>
              <a:rPr lang="en-US" dirty="0" err="1"/>
              <a:t>botón</a:t>
            </a:r>
            <a:r>
              <a:rPr lang="en-US" dirty="0"/>
              <a:t> enter’).</a:t>
            </a:r>
          </a:p>
        </p:txBody>
      </p:sp>
      <p:pic>
        <p:nvPicPr>
          <p:cNvPr id="5" name="Imagen 4"/>
          <p:cNvPicPr>
            <a:picLocks noChangeAspect="1"/>
          </p:cNvPicPr>
          <p:nvPr/>
        </p:nvPicPr>
        <p:blipFill>
          <a:blip r:embed="rId2"/>
          <a:stretch>
            <a:fillRect/>
          </a:stretch>
        </p:blipFill>
        <p:spPr>
          <a:xfrm>
            <a:off x="3516086" y="2718163"/>
            <a:ext cx="4114800" cy="2362200"/>
          </a:xfrm>
          <a:prstGeom prst="rect">
            <a:avLst/>
          </a:prstGeom>
        </p:spPr>
      </p:pic>
    </p:spTree>
    <p:extLst>
      <p:ext uri="{BB962C8B-B14F-4D97-AF65-F5344CB8AC3E}">
        <p14:creationId xmlns:p14="http://schemas.microsoft.com/office/powerpoint/2010/main" val="30096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098946" y="692722"/>
            <a:ext cx="3663182" cy="369332"/>
          </a:xfrm>
          <a:prstGeom prst="rect">
            <a:avLst/>
          </a:prstGeom>
        </p:spPr>
        <p:txBody>
          <a:bodyPr wrap="none">
            <a:spAutoFit/>
          </a:bodyPr>
          <a:lstStyle/>
          <a:p>
            <a:r>
              <a:rPr lang="en-US" dirty="0" err="1"/>
              <a:t>Ahora</a:t>
            </a:r>
            <a:r>
              <a:rPr lang="en-US" dirty="0"/>
              <a:t> </a:t>
            </a:r>
            <a:r>
              <a:rPr lang="en-US" dirty="0" err="1"/>
              <a:t>agregamos</a:t>
            </a:r>
            <a:r>
              <a:rPr lang="en-US" dirty="0"/>
              <a:t> </a:t>
            </a:r>
            <a:r>
              <a:rPr lang="en-US" dirty="0" err="1"/>
              <a:t>una</a:t>
            </a:r>
            <a:r>
              <a:rPr lang="en-US" dirty="0"/>
              <a:t> </a:t>
            </a:r>
            <a:r>
              <a:rPr lang="en-US" dirty="0" err="1"/>
              <a:t>lectura</a:t>
            </a:r>
            <a:r>
              <a:rPr lang="en-US" dirty="0"/>
              <a:t>.</a:t>
            </a:r>
          </a:p>
        </p:txBody>
      </p:sp>
      <p:pic>
        <p:nvPicPr>
          <p:cNvPr id="5" name="Imagen 4"/>
          <p:cNvPicPr>
            <a:picLocks noChangeAspect="1"/>
          </p:cNvPicPr>
          <p:nvPr/>
        </p:nvPicPr>
        <p:blipFill>
          <a:blip r:embed="rId2"/>
          <a:stretch>
            <a:fillRect/>
          </a:stretch>
        </p:blipFill>
        <p:spPr>
          <a:xfrm>
            <a:off x="3867150" y="1885950"/>
            <a:ext cx="4457700" cy="3086100"/>
          </a:xfrm>
          <a:prstGeom prst="rect">
            <a:avLst/>
          </a:prstGeom>
        </p:spPr>
      </p:pic>
    </p:spTree>
    <p:extLst>
      <p:ext uri="{BB962C8B-B14F-4D97-AF65-F5344CB8AC3E}">
        <p14:creationId xmlns:p14="http://schemas.microsoft.com/office/powerpoint/2010/main" val="1501258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TM03457485[[fn=Malla]]</Template>
  <TotalTime>11</TotalTime>
  <Words>148</Words>
  <Application>Microsoft Office PowerPoint</Application>
  <PresentationFormat>Panorámica</PresentationFormat>
  <Paragraphs>6</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Malla</vt:lpstr>
      <vt:lpstr>Presentación de PowerPoint</vt:lpstr>
      <vt:lpstr>Lectura.</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ING</dc:creator>
  <cp:lastModifiedBy>ING</cp:lastModifiedBy>
  <cp:revision>3</cp:revision>
  <dcterms:created xsi:type="dcterms:W3CDTF">2019-08-06T21:59:53Z</dcterms:created>
  <dcterms:modified xsi:type="dcterms:W3CDTF">2019-08-06T22:11:50Z</dcterms:modified>
</cp:coreProperties>
</file>