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12" r:id="rId4"/>
  </p:sldMasterIdLst>
  <p:notesMasterIdLst>
    <p:notesMasterId r:id="rId16"/>
  </p:notesMasterIdLst>
  <p:handoutMasterIdLst>
    <p:handoutMasterId r:id="rId17"/>
  </p:handoutMasterIdLst>
  <p:sldIdLst>
    <p:sldId id="257" r:id="rId5"/>
    <p:sldId id="261" r:id="rId6"/>
    <p:sldId id="279" r:id="rId7"/>
    <p:sldId id="280" r:id="rId8"/>
    <p:sldId id="281" r:id="rId9"/>
    <p:sldId id="282" r:id="rId10"/>
    <p:sldId id="283" r:id="rId11"/>
    <p:sldId id="284" r:id="rId12"/>
    <p:sldId id="285" r:id="rId13"/>
    <p:sldId id="287" r:id="rId14"/>
    <p:sldId id="286" r:id="rId15"/>
  </p:sldIdLst>
  <p:sldSz cx="12192000" cy="6858000"/>
  <p:notesSz cx="6858000" cy="9144000"/>
  <p:defaultTextStyle>
    <a:defPPr rtl="0">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580"/>
  </p:normalViewPr>
  <p:slideViewPr>
    <p:cSldViewPr snapToGrid="0" snapToObjects="1">
      <p:cViewPr varScale="1">
        <p:scale>
          <a:sx n="87" d="100"/>
          <a:sy n="87" d="100"/>
        </p:scale>
        <p:origin x="528" y="77"/>
      </p:cViewPr>
      <p:guideLst/>
    </p:cSldViewPr>
  </p:slideViewPr>
  <p:notesTextViewPr>
    <p:cViewPr>
      <p:scale>
        <a:sx n="1" d="1"/>
        <a:sy n="1" d="1"/>
      </p:scale>
      <p:origin x="0" y="0"/>
    </p:cViewPr>
  </p:notesTextViewPr>
  <p:notesViewPr>
    <p:cSldViewPr snapToGrid="0" snapToObjects="1">
      <p:cViewPr varScale="1">
        <p:scale>
          <a:sx n="86" d="100"/>
          <a:sy n="86" d="100"/>
        </p:scale>
        <p:origin x="3852"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1A948862-1BE6-4EB9-B953-490B1B53D7A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a:extLst>
              <a:ext uri="{FF2B5EF4-FFF2-40B4-BE49-F238E27FC236}">
                <a16:creationId xmlns:a16="http://schemas.microsoft.com/office/drawing/2014/main" id="{5C799C20-2FBB-4358-9A80-D09176E4A3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24A36AA-A16A-4242-B0BC-4BB7D36FE1BC}" type="datetimeFigureOut">
              <a:rPr lang="es-ES" smtClean="0"/>
              <a:t>16/04/2021</a:t>
            </a:fld>
            <a:endParaRPr lang="es-ES"/>
          </a:p>
        </p:txBody>
      </p:sp>
      <p:sp>
        <p:nvSpPr>
          <p:cNvPr id="4" name="Marcador de pie de página 3">
            <a:extLst>
              <a:ext uri="{FF2B5EF4-FFF2-40B4-BE49-F238E27FC236}">
                <a16:creationId xmlns:a16="http://schemas.microsoft.com/office/drawing/2014/main" id="{8D4DD5F3-5541-439D-86EB-834225B9B69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5" name="Marcador de número de diapositiva 4">
            <a:extLst>
              <a:ext uri="{FF2B5EF4-FFF2-40B4-BE49-F238E27FC236}">
                <a16:creationId xmlns:a16="http://schemas.microsoft.com/office/drawing/2014/main" id="{2093147F-552A-43C8-9FE9-27510A94156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9B3778F-7FFF-4DA6-9C90-5055F4BDB492}" type="slidenum">
              <a:rPr lang="es-ES" smtClean="0"/>
              <a:t>‹Nº›</a:t>
            </a:fld>
            <a:endParaRPr lang="es-ES"/>
          </a:p>
        </p:txBody>
      </p:sp>
    </p:spTree>
    <p:extLst>
      <p:ext uri="{BB962C8B-B14F-4D97-AF65-F5344CB8AC3E}">
        <p14:creationId xmlns:p14="http://schemas.microsoft.com/office/powerpoint/2010/main" val="146706867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noProof="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CC16F1-93EE-4417-B7A5-AE99B971801A}" type="datetimeFigureOut">
              <a:rPr lang="es-ES" noProof="0" smtClean="0"/>
              <a:t>16/04/2021</a:t>
            </a:fld>
            <a:endParaRPr lang="es-ES" noProof="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noProof="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a:t>Editar estilos de texto del patrón</a:t>
            </a:r>
          </a:p>
          <a:p>
            <a:pPr lvl="1"/>
            <a:r>
              <a:rPr lang="es-ES" noProof="0"/>
              <a:t>Segundo nivel</a:t>
            </a:r>
          </a:p>
          <a:p>
            <a:pPr lvl="2"/>
            <a:r>
              <a:rPr lang="es-ES" noProof="0"/>
              <a:t>Tercer nivel</a:t>
            </a:r>
          </a:p>
          <a:p>
            <a:pPr lvl="3"/>
            <a:r>
              <a:rPr lang="es-ES" noProof="0"/>
              <a:t>Cuarto nivel</a:t>
            </a:r>
          </a:p>
          <a:p>
            <a:pPr lvl="4"/>
            <a:r>
              <a:rPr lang="es-ES" noProof="0"/>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noProof="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B03A06-698E-45C4-9FD4-AEA0EC5D1219}" type="slidenum">
              <a:rPr lang="es-ES" noProof="0" smtClean="0"/>
              <a:t>‹Nº›</a:t>
            </a:fld>
            <a:endParaRPr lang="es-ES" noProof="0"/>
          </a:p>
        </p:txBody>
      </p:sp>
    </p:spTree>
    <p:extLst>
      <p:ext uri="{BB962C8B-B14F-4D97-AF65-F5344CB8AC3E}">
        <p14:creationId xmlns:p14="http://schemas.microsoft.com/office/powerpoint/2010/main" val="368637061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62B03A06-698E-45C4-9FD4-AEA0EC5D1219}" type="slidenum">
              <a:rPr lang="es-ES" smtClean="0"/>
              <a:t>1</a:t>
            </a:fld>
            <a:endParaRPr lang="es-ES"/>
          </a:p>
        </p:txBody>
      </p:sp>
    </p:spTree>
    <p:extLst>
      <p:ext uri="{BB962C8B-B14F-4D97-AF65-F5344CB8AC3E}">
        <p14:creationId xmlns:p14="http://schemas.microsoft.com/office/powerpoint/2010/main" val="41594446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62B03A06-698E-45C4-9FD4-AEA0EC5D1219}" type="slidenum">
              <a:rPr lang="es-ES" smtClean="0"/>
              <a:t>2</a:t>
            </a:fld>
            <a:endParaRPr lang="es-ES"/>
          </a:p>
        </p:txBody>
      </p:sp>
    </p:spTree>
    <p:extLst>
      <p:ext uri="{BB962C8B-B14F-4D97-AF65-F5344CB8AC3E}">
        <p14:creationId xmlns:p14="http://schemas.microsoft.com/office/powerpoint/2010/main" val="36737239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11" name="Forma libre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ctrTitle"/>
          </p:nvPr>
        </p:nvSpPr>
        <p:spPr>
          <a:xfrm>
            <a:off x="810001" y="1449147"/>
            <a:ext cx="10572000" cy="2971051"/>
          </a:xfrm>
        </p:spPr>
        <p:txBody>
          <a:bodyPr rtlCol="0"/>
          <a:lstStyle>
            <a:lvl1pPr>
              <a:defRPr sz="5400"/>
            </a:lvl1pPr>
          </a:lstStyle>
          <a:p>
            <a:pPr rtl="0"/>
            <a:r>
              <a:rPr lang="es-ES" noProof="0"/>
              <a:t>Haga clic para modificar el estilo de título del patrón</a:t>
            </a:r>
          </a:p>
        </p:txBody>
      </p:sp>
      <p:sp>
        <p:nvSpPr>
          <p:cNvPr id="3" name="Subtítulo 2"/>
          <p:cNvSpPr>
            <a:spLocks noGrp="1"/>
          </p:cNvSpPr>
          <p:nvPr>
            <p:ph type="subTitle" idx="1"/>
          </p:nvPr>
        </p:nvSpPr>
        <p:spPr>
          <a:xfrm>
            <a:off x="810001" y="5280847"/>
            <a:ext cx="10572000" cy="434974"/>
          </a:xfrm>
        </p:spPr>
        <p:txBody>
          <a:bodyPr rtlCol="0"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es-ES" noProof="0"/>
              <a:t>Haga clic para modificar el estilo de subtítulo del patrón</a:t>
            </a:r>
          </a:p>
        </p:txBody>
      </p:sp>
      <p:sp>
        <p:nvSpPr>
          <p:cNvPr id="4" name="Marcador de fecha 3"/>
          <p:cNvSpPr>
            <a:spLocks noGrp="1"/>
          </p:cNvSpPr>
          <p:nvPr>
            <p:ph type="dt" sz="half" idx="10"/>
          </p:nvPr>
        </p:nvSpPr>
        <p:spPr/>
        <p:txBody>
          <a:bodyPr rtlCol="0"/>
          <a:lstStyle/>
          <a:p>
            <a:pPr rtl="0"/>
            <a:fld id="{0A294020-7810-43C5-87F0-8AFC23793465}" type="datetime1">
              <a:rPr lang="es-ES" noProof="0" smtClean="0"/>
              <a:t>16/04/2021</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posición de número de diapositiva 5"/>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38864797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leyenda">
    <p:spTree>
      <p:nvGrpSpPr>
        <p:cNvPr id="1" name=""/>
        <p:cNvGrpSpPr/>
        <p:nvPr/>
      </p:nvGrpSpPr>
      <p:grpSpPr>
        <a:xfrm>
          <a:off x="0" y="0"/>
          <a:ext cx="0" cy="0"/>
          <a:chOff x="0" y="0"/>
          <a:chExt cx="0" cy="0"/>
        </a:xfrm>
      </p:grpSpPr>
      <p:sp>
        <p:nvSpPr>
          <p:cNvPr id="2" name="Título 1"/>
          <p:cNvSpPr>
            <a:spLocks noGrp="1"/>
          </p:cNvSpPr>
          <p:nvPr>
            <p:ph type="title"/>
          </p:nvPr>
        </p:nvSpPr>
        <p:spPr>
          <a:xfrm>
            <a:off x="810000" y="4800600"/>
            <a:ext cx="10561418" cy="566738"/>
          </a:xfrm>
        </p:spPr>
        <p:txBody>
          <a:bodyPr rtlCol="0" anchor="b">
            <a:normAutofit/>
          </a:bodyPr>
          <a:lstStyle>
            <a:lvl1pPr algn="l">
              <a:defRPr sz="2400" b="0"/>
            </a:lvl1pPr>
          </a:lstStyle>
          <a:p>
            <a:pPr rtl="0"/>
            <a:r>
              <a:rPr lang="es-ES" noProof="0"/>
              <a:t>Haga clic para modificar el estilo de título del patrón</a:t>
            </a:r>
          </a:p>
        </p:txBody>
      </p:sp>
      <p:sp>
        <p:nvSpPr>
          <p:cNvPr id="15" name="Marcador de posición de imagen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rtlCol="0" anchor="t" anchorCtr="0" compatLnSpc="1">
            <a:prstTxWarp prst="textNoShape">
              <a:avLst/>
            </a:prstTxWarp>
            <a:normAutofit/>
          </a:bodyPr>
          <a:lstStyle>
            <a:lvl1pPr marL="0" indent="0" algn="ctr">
              <a:buFontTx/>
              <a:buNone/>
              <a:defRPr sz="1600"/>
            </a:lvl1pPr>
          </a:lstStyle>
          <a:p>
            <a:pPr rtl="0"/>
            <a:r>
              <a:rPr lang="es-ES" noProof="0"/>
              <a:t>Haga clic en el icono para agregar una imagen</a:t>
            </a:r>
          </a:p>
        </p:txBody>
      </p:sp>
      <p:sp>
        <p:nvSpPr>
          <p:cNvPr id="4" name="Marcador de posición de texto 3"/>
          <p:cNvSpPr>
            <a:spLocks noGrp="1"/>
          </p:cNvSpPr>
          <p:nvPr>
            <p:ph type="body" sz="half" idx="2" hasCustomPrompt="1"/>
          </p:nvPr>
        </p:nvSpPr>
        <p:spPr>
          <a:xfrm>
            <a:off x="810000" y="5367338"/>
            <a:ext cx="10561418" cy="493712"/>
          </a:xfrm>
        </p:spPr>
        <p:txBody>
          <a:bodyPr rtlCol="0">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Editar estilos de texto del patrón</a:t>
            </a:r>
          </a:p>
        </p:txBody>
      </p:sp>
      <p:sp>
        <p:nvSpPr>
          <p:cNvPr id="5" name="Marcador de fecha 4"/>
          <p:cNvSpPr>
            <a:spLocks noGrp="1"/>
          </p:cNvSpPr>
          <p:nvPr>
            <p:ph type="dt" sz="half" idx="10"/>
          </p:nvPr>
        </p:nvSpPr>
        <p:spPr/>
        <p:txBody>
          <a:bodyPr rtlCol="0"/>
          <a:lstStyle/>
          <a:p>
            <a:pPr rtl="0"/>
            <a:fld id="{6EDD3615-274F-4866-A368-6F1376179ABB}" type="datetime1">
              <a:rPr lang="es-ES" noProof="0" smtClean="0"/>
              <a:t>16/04/2021</a:t>
            </a:fld>
            <a:endParaRPr lang="es-ES" noProof="0"/>
          </a:p>
        </p:txBody>
      </p:sp>
      <p:sp>
        <p:nvSpPr>
          <p:cNvPr id="6" name="Marcador de pie de página 5"/>
          <p:cNvSpPr>
            <a:spLocks noGrp="1"/>
          </p:cNvSpPr>
          <p:nvPr>
            <p:ph type="ftr" sz="quarter" idx="11"/>
          </p:nvPr>
        </p:nvSpPr>
        <p:spPr/>
        <p:txBody>
          <a:bodyPr rtlCol="0"/>
          <a:lstStyle/>
          <a:p>
            <a:pPr rtl="0"/>
            <a:endParaRPr lang="es-ES" noProof="0"/>
          </a:p>
        </p:txBody>
      </p:sp>
      <p:sp>
        <p:nvSpPr>
          <p:cNvPr id="7" name="Marcador de posición de número de diapositiva 6"/>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33638377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título">
    <p:spTree>
      <p:nvGrpSpPr>
        <p:cNvPr id="1" name=""/>
        <p:cNvGrpSpPr/>
        <p:nvPr/>
      </p:nvGrpSpPr>
      <p:grpSpPr>
        <a:xfrm>
          <a:off x="0" y="0"/>
          <a:ext cx="0" cy="0"/>
          <a:chOff x="0" y="0"/>
          <a:chExt cx="0" cy="0"/>
        </a:xfrm>
      </p:grpSpPr>
      <p:sp>
        <p:nvSpPr>
          <p:cNvPr id="8" name="Forma libre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p:nvPr>
        </p:nvSpPr>
        <p:spPr>
          <a:xfrm>
            <a:off x="850985" y="1238502"/>
            <a:ext cx="5893840" cy="2645912"/>
          </a:xfrm>
        </p:spPr>
        <p:txBody>
          <a:bodyPr rtlCol="0" anchor="b"/>
          <a:lstStyle>
            <a:lvl1pPr algn="l">
              <a:defRPr sz="4200" b="1" cap="none"/>
            </a:lvl1pPr>
          </a:lstStyle>
          <a:p>
            <a:pPr rtl="0"/>
            <a:r>
              <a:rPr lang="es-ES" noProof="0"/>
              <a:t>Haga clic para modificar el estilo de título del patrón</a:t>
            </a:r>
          </a:p>
        </p:txBody>
      </p:sp>
      <p:sp>
        <p:nvSpPr>
          <p:cNvPr id="3" name="Marcador de posición de texto 2"/>
          <p:cNvSpPr>
            <a:spLocks noGrp="1"/>
          </p:cNvSpPr>
          <p:nvPr>
            <p:ph type="body" idx="1" hasCustomPrompt="1"/>
          </p:nvPr>
        </p:nvSpPr>
        <p:spPr>
          <a:xfrm>
            <a:off x="853190" y="4443680"/>
            <a:ext cx="5891636" cy="713241"/>
          </a:xfrm>
        </p:spPr>
        <p:txBody>
          <a:bodyPr rtlCol="0"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s-ES" noProof="0"/>
              <a:t>Editar estilos de texto del patrón</a:t>
            </a:r>
          </a:p>
        </p:txBody>
      </p:sp>
      <p:sp>
        <p:nvSpPr>
          <p:cNvPr id="9" name="Marcador de texto 5"/>
          <p:cNvSpPr>
            <a:spLocks noGrp="1"/>
          </p:cNvSpPr>
          <p:nvPr>
            <p:ph type="body" sz="quarter" idx="16" hasCustomPrompt="1"/>
          </p:nvPr>
        </p:nvSpPr>
        <p:spPr>
          <a:xfrm>
            <a:off x="7574642" y="1081456"/>
            <a:ext cx="3810001" cy="4075465"/>
          </a:xfrm>
        </p:spPr>
        <p:txBody>
          <a:bodyPr rtlCol="0" anchor="t"/>
          <a:lstStyle>
            <a:lvl1pPr marL="0" indent="0">
              <a:buFontTx/>
              <a:buNone/>
              <a:defRPr/>
            </a:lvl1pPr>
          </a:lstStyle>
          <a:p>
            <a:pPr lvl="0" rtl="0"/>
            <a:r>
              <a:rPr lang="es-ES" noProof="0"/>
              <a:t>Editar estilos de texto del patrón</a:t>
            </a:r>
          </a:p>
        </p:txBody>
      </p:sp>
      <p:sp>
        <p:nvSpPr>
          <p:cNvPr id="4" name="Marcador de fecha 3"/>
          <p:cNvSpPr>
            <a:spLocks noGrp="1"/>
          </p:cNvSpPr>
          <p:nvPr>
            <p:ph type="dt" sz="half" idx="10"/>
          </p:nvPr>
        </p:nvSpPr>
        <p:spPr/>
        <p:txBody>
          <a:bodyPr rtlCol="0"/>
          <a:lstStyle/>
          <a:p>
            <a:pPr rtl="0"/>
            <a:fld id="{518265BA-EA5E-48A8-96CE-34CBE1DBD58A}" type="datetime1">
              <a:rPr lang="es-ES" noProof="0" smtClean="0"/>
              <a:t>16/04/2021</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posición de número de diapositiva 5"/>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40667762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9" name="Forma libre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ítulo 1"/>
          <p:cNvSpPr>
            <a:spLocks noGrp="1"/>
          </p:cNvSpPr>
          <p:nvPr>
            <p:ph type="title"/>
          </p:nvPr>
        </p:nvSpPr>
        <p:spPr>
          <a:xfrm>
            <a:off x="1357089" y="2435957"/>
            <a:ext cx="4382521" cy="2007789"/>
          </a:xfrm>
        </p:spPr>
        <p:txBody>
          <a:bodyPr rtlCol="0"/>
          <a:lstStyle>
            <a:lvl1pPr>
              <a:defRPr sz="3200"/>
            </a:lvl1pPr>
          </a:lstStyle>
          <a:p>
            <a:pPr rtl="0"/>
            <a:r>
              <a:rPr lang="es-ES" noProof="0"/>
              <a:t>Haga clic para modificar el estilo de título del patrón</a:t>
            </a:r>
          </a:p>
        </p:txBody>
      </p:sp>
      <p:sp>
        <p:nvSpPr>
          <p:cNvPr id="6" name="Marcador de texto 5"/>
          <p:cNvSpPr>
            <a:spLocks noGrp="1"/>
          </p:cNvSpPr>
          <p:nvPr>
            <p:ph type="body" sz="quarter" idx="16" hasCustomPrompt="1"/>
          </p:nvPr>
        </p:nvSpPr>
        <p:spPr>
          <a:xfrm>
            <a:off x="6156000" y="2286000"/>
            <a:ext cx="4880300" cy="2295525"/>
          </a:xfrm>
        </p:spPr>
        <p:txBody>
          <a:bodyPr rtlCol="0" anchor="t"/>
          <a:lstStyle>
            <a:lvl1pPr marL="0" indent="0">
              <a:buFontTx/>
              <a:buNone/>
              <a:defRPr/>
            </a:lvl1pPr>
          </a:lstStyle>
          <a:p>
            <a:pPr lvl="0" rtl="0"/>
            <a:r>
              <a:rPr lang="es-ES" noProof="0"/>
              <a:t>Editar estilos de texto del patrón</a:t>
            </a:r>
          </a:p>
        </p:txBody>
      </p:sp>
      <p:sp>
        <p:nvSpPr>
          <p:cNvPr id="2" name="Marcador de fecha 1"/>
          <p:cNvSpPr>
            <a:spLocks noGrp="1"/>
          </p:cNvSpPr>
          <p:nvPr>
            <p:ph type="dt" sz="half" idx="10"/>
          </p:nvPr>
        </p:nvSpPr>
        <p:spPr/>
        <p:txBody>
          <a:bodyPr rtlCol="0"/>
          <a:lstStyle/>
          <a:p>
            <a:pPr rtl="0"/>
            <a:fld id="{823F5E70-6DF0-4431-9418-0DF995951863}" type="datetime1">
              <a:rPr lang="es-ES" noProof="0" smtClean="0"/>
              <a:t>16/04/2021</a:t>
            </a:fld>
            <a:endParaRPr lang="es-ES" noProof="0"/>
          </a:p>
        </p:txBody>
      </p:sp>
      <p:sp>
        <p:nvSpPr>
          <p:cNvPr id="3" name="Marcador de pie de página 2"/>
          <p:cNvSpPr>
            <a:spLocks noGrp="1"/>
          </p:cNvSpPr>
          <p:nvPr>
            <p:ph type="ftr" sz="quarter" idx="11"/>
          </p:nvPr>
        </p:nvSpPr>
        <p:spPr/>
        <p:txBody>
          <a:bodyPr rtlCol="0"/>
          <a:lstStyle/>
          <a:p>
            <a:pPr rtl="0"/>
            <a:endParaRPr lang="es-ES" noProof="0"/>
          </a:p>
        </p:txBody>
      </p:sp>
      <p:sp>
        <p:nvSpPr>
          <p:cNvPr id="4" name="Marcador de número de diapositiva 3"/>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41979676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7" name="Forma libre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p:nvPr>
        </p:nvSpPr>
        <p:spPr/>
        <p:txBody>
          <a:bodyPr rtlCol="0"/>
          <a:lstStyle/>
          <a:p>
            <a:pPr rtl="0"/>
            <a:r>
              <a:rPr lang="es-ES" noProof="0"/>
              <a:t>Haga clic para modificar el estilo de título del patrón</a:t>
            </a:r>
          </a:p>
        </p:txBody>
      </p:sp>
      <p:sp>
        <p:nvSpPr>
          <p:cNvPr id="3" name="Marcador de posición de texto vertical 2"/>
          <p:cNvSpPr>
            <a:spLocks noGrp="1"/>
          </p:cNvSpPr>
          <p:nvPr>
            <p:ph type="body" orient="vert" idx="1" hasCustomPrompt="1"/>
          </p:nvPr>
        </p:nvSpPr>
        <p:spPr/>
        <p:txBody>
          <a:bodyPr vert="eaVert" rtlCol="0" anchor="t"/>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p:cNvSpPr>
            <a:spLocks noGrp="1"/>
          </p:cNvSpPr>
          <p:nvPr>
            <p:ph type="dt" sz="half" idx="10"/>
          </p:nvPr>
        </p:nvSpPr>
        <p:spPr/>
        <p:txBody>
          <a:bodyPr rtlCol="0"/>
          <a:lstStyle/>
          <a:p>
            <a:pPr rtl="0"/>
            <a:fld id="{E84016BF-4DA4-485A-8AB3-E6D9F1FAEFB5}" type="datetime1">
              <a:rPr lang="es-ES" noProof="0" smtClean="0"/>
              <a:t>16/04/2021</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posición de número de diapositiva 5"/>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5136900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12" name="Forma libre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ítulo vertical 1"/>
          <p:cNvSpPr>
            <a:spLocks noGrp="1"/>
          </p:cNvSpPr>
          <p:nvPr>
            <p:ph type="title" orient="vert"/>
          </p:nvPr>
        </p:nvSpPr>
        <p:spPr>
          <a:xfrm>
            <a:off x="8183540" y="586171"/>
            <a:ext cx="2494791" cy="5134798"/>
          </a:xfrm>
        </p:spPr>
        <p:txBody>
          <a:bodyPr vert="eaVert" rtlCol="0"/>
          <a:lstStyle/>
          <a:p>
            <a:pPr rtl="0"/>
            <a:r>
              <a:rPr lang="es-ES" noProof="0"/>
              <a:t>Haga clic para modificar el estilo de título del patrón</a:t>
            </a:r>
          </a:p>
        </p:txBody>
      </p:sp>
      <p:sp>
        <p:nvSpPr>
          <p:cNvPr id="3" name="Marcador de posición de texto vertical 2"/>
          <p:cNvSpPr>
            <a:spLocks noGrp="1"/>
          </p:cNvSpPr>
          <p:nvPr>
            <p:ph type="body" orient="vert" idx="1" hasCustomPrompt="1"/>
          </p:nvPr>
        </p:nvSpPr>
        <p:spPr>
          <a:xfrm>
            <a:off x="810001" y="446089"/>
            <a:ext cx="6611540" cy="5414962"/>
          </a:xfrm>
        </p:spPr>
        <p:txBody>
          <a:bodyPr vert="eaVert" rtlCol="0" anchor="t"/>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p:cNvSpPr>
            <a:spLocks noGrp="1"/>
          </p:cNvSpPr>
          <p:nvPr>
            <p:ph type="dt" sz="half" idx="10"/>
          </p:nvPr>
        </p:nvSpPr>
        <p:spPr/>
        <p:txBody>
          <a:bodyPr rtlCol="0"/>
          <a:lstStyle/>
          <a:p>
            <a:pPr rtl="0"/>
            <a:fld id="{856F1D69-67AC-4E07-964A-EFB75990DEA4}" type="datetime1">
              <a:rPr lang="es-ES" noProof="0" smtClean="0"/>
              <a:t>16/04/2021</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posición de número de diapositiva 5"/>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370591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11" name="Forma libre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p:nvPr>
        </p:nvSpPr>
        <p:spPr>
          <a:xfrm>
            <a:off x="810000" y="447188"/>
            <a:ext cx="10571998" cy="970450"/>
          </a:xfrm>
        </p:spPr>
        <p:txBody>
          <a:bodyPr rtlCol="0"/>
          <a:lstStyle/>
          <a:p>
            <a:pPr rtl="0"/>
            <a:r>
              <a:rPr lang="es-ES" noProof="0"/>
              <a:t>Haga clic para modificar el estilo de título del patrón</a:t>
            </a:r>
          </a:p>
        </p:txBody>
      </p:sp>
      <p:sp>
        <p:nvSpPr>
          <p:cNvPr id="3" name="Marcador de posición de contenido 2"/>
          <p:cNvSpPr>
            <a:spLocks noGrp="1"/>
          </p:cNvSpPr>
          <p:nvPr>
            <p:ph idx="1" hasCustomPrompt="1"/>
          </p:nvPr>
        </p:nvSpPr>
        <p:spPr>
          <a:xfrm>
            <a:off x="818712" y="2222287"/>
            <a:ext cx="10554574" cy="3636511"/>
          </a:xfrm>
        </p:spPr>
        <p:txBody>
          <a:bodyPr rtlCol="0"/>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p:cNvSpPr>
            <a:spLocks noGrp="1"/>
          </p:cNvSpPr>
          <p:nvPr>
            <p:ph type="dt" sz="half" idx="10"/>
          </p:nvPr>
        </p:nvSpPr>
        <p:spPr/>
        <p:txBody>
          <a:bodyPr rtlCol="0"/>
          <a:lstStyle/>
          <a:p>
            <a:pPr rtl="0"/>
            <a:fld id="{ED6EC0A6-1914-417A-8F69-F81059B7FC58}" type="datetime1">
              <a:rPr lang="es-ES" noProof="0" smtClean="0"/>
              <a:t>16/04/2021</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posición de número de diapositiva 5"/>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17897224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10" name="Forma libre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p:nvPr>
        </p:nvSpPr>
        <p:spPr>
          <a:xfrm>
            <a:off x="810000" y="2951396"/>
            <a:ext cx="10561418" cy="1468800"/>
          </a:xfrm>
        </p:spPr>
        <p:txBody>
          <a:bodyPr rtlCol="0" anchor="b"/>
          <a:lstStyle>
            <a:lvl1pPr algn="r">
              <a:defRPr sz="4800" b="1" cap="none"/>
            </a:lvl1pPr>
          </a:lstStyle>
          <a:p>
            <a:pPr rtl="0"/>
            <a:r>
              <a:rPr lang="es-ES" noProof="0"/>
              <a:t>Haga clic para modificar el estilo de título del patrón</a:t>
            </a:r>
          </a:p>
        </p:txBody>
      </p:sp>
      <p:sp>
        <p:nvSpPr>
          <p:cNvPr id="3" name="Marcador de posición de texto 2"/>
          <p:cNvSpPr>
            <a:spLocks noGrp="1"/>
          </p:cNvSpPr>
          <p:nvPr>
            <p:ph type="body" idx="1" hasCustomPrompt="1"/>
          </p:nvPr>
        </p:nvSpPr>
        <p:spPr>
          <a:xfrm>
            <a:off x="810000" y="5281201"/>
            <a:ext cx="10561418" cy="433955"/>
          </a:xfrm>
        </p:spPr>
        <p:txBody>
          <a:bodyPr rtlCol="0"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s-ES" noProof="0"/>
              <a:t>Editar estilos de texto del patrón</a:t>
            </a:r>
          </a:p>
        </p:txBody>
      </p:sp>
      <p:sp>
        <p:nvSpPr>
          <p:cNvPr id="4" name="Marcador de fecha 3"/>
          <p:cNvSpPr>
            <a:spLocks noGrp="1"/>
          </p:cNvSpPr>
          <p:nvPr>
            <p:ph type="dt" sz="half" idx="10"/>
          </p:nvPr>
        </p:nvSpPr>
        <p:spPr/>
        <p:txBody>
          <a:bodyPr rtlCol="0"/>
          <a:lstStyle/>
          <a:p>
            <a:pPr rtl="0"/>
            <a:fld id="{BDF0B28A-3F67-4345-BA7F-EF56E080E381}" type="datetime1">
              <a:rPr lang="es-ES" noProof="0" smtClean="0"/>
              <a:t>16/04/2021</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posición de número de diapositiva 5"/>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36062772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Forma libre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p:nvPr>
        </p:nvSpPr>
        <p:spPr/>
        <p:txBody>
          <a:bodyPr rtlCol="0"/>
          <a:lstStyle/>
          <a:p>
            <a:pPr rtl="0"/>
            <a:r>
              <a:rPr lang="es-ES" noProof="0"/>
              <a:t>Haga clic para modificar el estilo de título del patrón</a:t>
            </a:r>
          </a:p>
        </p:txBody>
      </p:sp>
      <p:sp>
        <p:nvSpPr>
          <p:cNvPr id="3" name="Marcador de posición de contenido 2"/>
          <p:cNvSpPr>
            <a:spLocks noGrp="1"/>
          </p:cNvSpPr>
          <p:nvPr>
            <p:ph sz="half" idx="1" hasCustomPrompt="1"/>
          </p:nvPr>
        </p:nvSpPr>
        <p:spPr>
          <a:xfrm>
            <a:off x="818712" y="2222287"/>
            <a:ext cx="5185873" cy="3638763"/>
          </a:xfrm>
        </p:spPr>
        <p:txBody>
          <a:bodyPr rtlCol="0">
            <a:normAutofit/>
          </a:body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contenido 3"/>
          <p:cNvSpPr>
            <a:spLocks noGrp="1"/>
          </p:cNvSpPr>
          <p:nvPr>
            <p:ph sz="half" idx="2" hasCustomPrompt="1"/>
          </p:nvPr>
        </p:nvSpPr>
        <p:spPr>
          <a:xfrm>
            <a:off x="6187415" y="2222287"/>
            <a:ext cx="5194583" cy="3638764"/>
          </a:xfrm>
        </p:spPr>
        <p:txBody>
          <a:bodyPr rtlCol="0">
            <a:normAutofit/>
          </a:body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fecha 4"/>
          <p:cNvSpPr>
            <a:spLocks noGrp="1"/>
          </p:cNvSpPr>
          <p:nvPr>
            <p:ph type="dt" sz="half" idx="10"/>
          </p:nvPr>
        </p:nvSpPr>
        <p:spPr/>
        <p:txBody>
          <a:bodyPr rtlCol="0"/>
          <a:lstStyle/>
          <a:p>
            <a:pPr rtl="0"/>
            <a:fld id="{76CC2485-0A65-4E9A-A7ED-904318898562}" type="datetime1">
              <a:rPr lang="es-ES" noProof="0" smtClean="0"/>
              <a:t>16/04/2021</a:t>
            </a:fld>
            <a:endParaRPr lang="es-ES" noProof="0"/>
          </a:p>
        </p:txBody>
      </p:sp>
      <p:sp>
        <p:nvSpPr>
          <p:cNvPr id="6" name="Marcador de pie de página 5"/>
          <p:cNvSpPr>
            <a:spLocks noGrp="1"/>
          </p:cNvSpPr>
          <p:nvPr>
            <p:ph type="ftr" sz="quarter" idx="11"/>
          </p:nvPr>
        </p:nvSpPr>
        <p:spPr/>
        <p:txBody>
          <a:bodyPr rtlCol="0"/>
          <a:lstStyle/>
          <a:p>
            <a:pPr rtl="0"/>
            <a:endParaRPr lang="es-ES" noProof="0"/>
          </a:p>
        </p:txBody>
      </p:sp>
      <p:sp>
        <p:nvSpPr>
          <p:cNvPr id="7" name="Marcador de posición de número de diapositiva 6"/>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3646789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Forma libre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p:nvPr>
        </p:nvSpPr>
        <p:spPr/>
        <p:txBody>
          <a:bodyPr rtlCol="0"/>
          <a:lstStyle>
            <a:lvl1pPr>
              <a:defRPr/>
            </a:lvl1pPr>
          </a:lstStyle>
          <a:p>
            <a:pPr rtl="0"/>
            <a:r>
              <a:rPr lang="es-ES" noProof="0"/>
              <a:t>Haga clic para modificar el estilo de título del patrón</a:t>
            </a:r>
          </a:p>
        </p:txBody>
      </p:sp>
      <p:sp>
        <p:nvSpPr>
          <p:cNvPr id="3" name="Marcador de posición de texto 2"/>
          <p:cNvSpPr>
            <a:spLocks noGrp="1"/>
          </p:cNvSpPr>
          <p:nvPr>
            <p:ph type="body" idx="1" hasCustomPrompt="1"/>
          </p:nvPr>
        </p:nvSpPr>
        <p:spPr>
          <a:xfrm>
            <a:off x="814728" y="2174875"/>
            <a:ext cx="5189857" cy="576262"/>
          </a:xfrm>
        </p:spPr>
        <p:txBody>
          <a:bodyPr rtlCol="0"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Editar estilos de texto del patrón</a:t>
            </a:r>
          </a:p>
        </p:txBody>
      </p:sp>
      <p:sp>
        <p:nvSpPr>
          <p:cNvPr id="4" name="Marcador de posición de contenido 3"/>
          <p:cNvSpPr>
            <a:spLocks noGrp="1"/>
          </p:cNvSpPr>
          <p:nvPr>
            <p:ph sz="half" idx="2" hasCustomPrompt="1"/>
          </p:nvPr>
        </p:nvSpPr>
        <p:spPr>
          <a:xfrm>
            <a:off x="814729" y="2751138"/>
            <a:ext cx="5189856" cy="3109913"/>
          </a:xfrm>
        </p:spPr>
        <p:txBody>
          <a:bodyPr rtlCol="0" anchor="t">
            <a:normAutofit/>
          </a:body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posición de texto 4"/>
          <p:cNvSpPr>
            <a:spLocks noGrp="1"/>
          </p:cNvSpPr>
          <p:nvPr>
            <p:ph type="body" sz="quarter" idx="3" hasCustomPrompt="1"/>
          </p:nvPr>
        </p:nvSpPr>
        <p:spPr>
          <a:xfrm>
            <a:off x="6187415" y="2174875"/>
            <a:ext cx="5194583" cy="576262"/>
          </a:xfrm>
        </p:spPr>
        <p:txBody>
          <a:bodyPr rtlCol="0"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Editar estilos de texto del patrón</a:t>
            </a:r>
          </a:p>
        </p:txBody>
      </p:sp>
      <p:sp>
        <p:nvSpPr>
          <p:cNvPr id="6" name="Marcador de posición de contenido 5"/>
          <p:cNvSpPr>
            <a:spLocks noGrp="1"/>
          </p:cNvSpPr>
          <p:nvPr>
            <p:ph sz="quarter" idx="4" hasCustomPrompt="1"/>
          </p:nvPr>
        </p:nvSpPr>
        <p:spPr>
          <a:xfrm>
            <a:off x="6187415" y="2751138"/>
            <a:ext cx="5194583" cy="3109913"/>
          </a:xfrm>
        </p:spPr>
        <p:txBody>
          <a:bodyPr rtlCol="0" anchor="t">
            <a:normAutofit/>
          </a:body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7" name="Marcador de fecha 6"/>
          <p:cNvSpPr>
            <a:spLocks noGrp="1"/>
          </p:cNvSpPr>
          <p:nvPr>
            <p:ph type="dt" sz="half" idx="10"/>
          </p:nvPr>
        </p:nvSpPr>
        <p:spPr/>
        <p:txBody>
          <a:bodyPr rtlCol="0"/>
          <a:lstStyle/>
          <a:p>
            <a:pPr rtl="0"/>
            <a:fld id="{370597BC-F846-43B9-96BC-F8728E37EC67}" type="datetime1">
              <a:rPr lang="es-ES" noProof="0" smtClean="0"/>
              <a:t>16/04/2021</a:t>
            </a:fld>
            <a:endParaRPr lang="es-ES" noProof="0"/>
          </a:p>
        </p:txBody>
      </p:sp>
      <p:sp>
        <p:nvSpPr>
          <p:cNvPr id="8" name="Marcador de pie de página 7"/>
          <p:cNvSpPr>
            <a:spLocks noGrp="1"/>
          </p:cNvSpPr>
          <p:nvPr>
            <p:ph type="ftr" sz="quarter" idx="11"/>
          </p:nvPr>
        </p:nvSpPr>
        <p:spPr/>
        <p:txBody>
          <a:bodyPr rtlCol="0"/>
          <a:lstStyle/>
          <a:p>
            <a:pPr rtl="0"/>
            <a:endParaRPr lang="es-ES" noProof="0"/>
          </a:p>
        </p:txBody>
      </p:sp>
      <p:sp>
        <p:nvSpPr>
          <p:cNvPr id="9" name="Marcador de número de diapositiva 8"/>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9404869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Forma libre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p:nvPr>
        </p:nvSpPr>
        <p:spPr/>
        <p:txBody>
          <a:bodyPr rtlCol="0"/>
          <a:lstStyle/>
          <a:p>
            <a:pPr rtl="0"/>
            <a:r>
              <a:rPr lang="es-ES" noProof="0"/>
              <a:t>Haga clic para modificar el estilo de título del patrón</a:t>
            </a:r>
          </a:p>
        </p:txBody>
      </p:sp>
      <p:sp>
        <p:nvSpPr>
          <p:cNvPr id="3" name="Marcador de fecha 2"/>
          <p:cNvSpPr>
            <a:spLocks noGrp="1"/>
          </p:cNvSpPr>
          <p:nvPr>
            <p:ph type="dt" sz="half" idx="10"/>
          </p:nvPr>
        </p:nvSpPr>
        <p:spPr/>
        <p:txBody>
          <a:bodyPr rtlCol="0"/>
          <a:lstStyle/>
          <a:p>
            <a:pPr rtl="0"/>
            <a:fld id="{D6A3531E-B4E5-4914-B89D-9C098386C7CA}" type="datetime1">
              <a:rPr lang="es-ES" noProof="0" smtClean="0"/>
              <a:t>16/04/2021</a:t>
            </a:fld>
            <a:endParaRPr lang="es-ES" noProof="0"/>
          </a:p>
        </p:txBody>
      </p:sp>
      <p:sp>
        <p:nvSpPr>
          <p:cNvPr id="4" name="Marcador de pie de página 3"/>
          <p:cNvSpPr>
            <a:spLocks noGrp="1"/>
          </p:cNvSpPr>
          <p:nvPr>
            <p:ph type="ftr" sz="quarter" idx="11"/>
          </p:nvPr>
        </p:nvSpPr>
        <p:spPr/>
        <p:txBody>
          <a:bodyPr rtlCol="0"/>
          <a:lstStyle/>
          <a:p>
            <a:pPr rtl="0"/>
            <a:endParaRPr lang="es-ES" noProof="0"/>
          </a:p>
        </p:txBody>
      </p:sp>
      <p:sp>
        <p:nvSpPr>
          <p:cNvPr id="5" name="Marcador de posición de número de diapositiva 4"/>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20207908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rtlCol="0"/>
          <a:lstStyle/>
          <a:p>
            <a:pPr rtl="0"/>
            <a:fld id="{2271FA9E-27E6-4DCE-BB65-31630E1C8EAB}" type="datetime1">
              <a:rPr lang="es-ES" noProof="0" smtClean="0"/>
              <a:t>16/04/2021</a:t>
            </a:fld>
            <a:endParaRPr lang="es-ES" noProof="0"/>
          </a:p>
        </p:txBody>
      </p:sp>
      <p:sp>
        <p:nvSpPr>
          <p:cNvPr id="3" name="Marcador de pie de página 2"/>
          <p:cNvSpPr>
            <a:spLocks noGrp="1"/>
          </p:cNvSpPr>
          <p:nvPr>
            <p:ph type="ftr" sz="quarter" idx="11"/>
          </p:nvPr>
        </p:nvSpPr>
        <p:spPr/>
        <p:txBody>
          <a:bodyPr rtlCol="0"/>
          <a:lstStyle/>
          <a:p>
            <a:pPr rtl="0"/>
            <a:endParaRPr lang="es-ES" noProof="0"/>
          </a:p>
        </p:txBody>
      </p:sp>
      <p:sp>
        <p:nvSpPr>
          <p:cNvPr id="4" name="Marcador de número de diapositiva 3"/>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2099988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12" name="Forma libre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p:nvPr>
        </p:nvSpPr>
        <p:spPr>
          <a:xfrm>
            <a:off x="1073151" y="446088"/>
            <a:ext cx="3547533" cy="1618396"/>
          </a:xfrm>
        </p:spPr>
        <p:txBody>
          <a:bodyPr rtlCol="0" anchor="b"/>
          <a:lstStyle>
            <a:lvl1pPr algn="l">
              <a:defRPr sz="2000" b="1"/>
            </a:lvl1pPr>
          </a:lstStyle>
          <a:p>
            <a:pPr rtl="0"/>
            <a:r>
              <a:rPr lang="es-ES" noProof="0"/>
              <a:t>Haga clic para modificar el estilo de título del patrón</a:t>
            </a:r>
          </a:p>
        </p:txBody>
      </p:sp>
      <p:sp>
        <p:nvSpPr>
          <p:cNvPr id="3" name="Marcador de posición de contenido 2"/>
          <p:cNvSpPr>
            <a:spLocks noGrp="1"/>
          </p:cNvSpPr>
          <p:nvPr>
            <p:ph idx="1" hasCustomPrompt="1"/>
          </p:nvPr>
        </p:nvSpPr>
        <p:spPr>
          <a:xfrm>
            <a:off x="4855633" y="446088"/>
            <a:ext cx="6252633" cy="5414963"/>
          </a:xfrm>
        </p:spPr>
        <p:txBody>
          <a:bodyPr rtlCol="0">
            <a:normAutofit/>
          </a:body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texto 3"/>
          <p:cNvSpPr>
            <a:spLocks noGrp="1"/>
          </p:cNvSpPr>
          <p:nvPr>
            <p:ph type="body" sz="half" idx="2" hasCustomPrompt="1"/>
          </p:nvPr>
        </p:nvSpPr>
        <p:spPr>
          <a:xfrm>
            <a:off x="1073151" y="2260738"/>
            <a:ext cx="3547533" cy="3600311"/>
          </a:xfrm>
        </p:spPr>
        <p:txBody>
          <a:bodyPr rtlCol="0"/>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Editar estilos de texto del patrón</a:t>
            </a:r>
          </a:p>
        </p:txBody>
      </p:sp>
      <p:sp>
        <p:nvSpPr>
          <p:cNvPr id="5" name="Marcador de fecha 4"/>
          <p:cNvSpPr>
            <a:spLocks noGrp="1"/>
          </p:cNvSpPr>
          <p:nvPr>
            <p:ph type="dt" sz="half" idx="10"/>
          </p:nvPr>
        </p:nvSpPr>
        <p:spPr/>
        <p:txBody>
          <a:bodyPr rtlCol="0"/>
          <a:lstStyle/>
          <a:p>
            <a:pPr rtl="0"/>
            <a:fld id="{0680FCFA-4558-40D0-BE03-0422FBC31D65}" type="datetime1">
              <a:rPr lang="es-ES" noProof="0" smtClean="0"/>
              <a:t>16/04/2021</a:t>
            </a:fld>
            <a:endParaRPr lang="es-ES" noProof="0"/>
          </a:p>
        </p:txBody>
      </p:sp>
      <p:sp>
        <p:nvSpPr>
          <p:cNvPr id="6" name="Marcador de pie de página 5"/>
          <p:cNvSpPr>
            <a:spLocks noGrp="1"/>
          </p:cNvSpPr>
          <p:nvPr>
            <p:ph type="ftr" sz="quarter" idx="11"/>
          </p:nvPr>
        </p:nvSpPr>
        <p:spPr/>
        <p:txBody>
          <a:bodyPr rtlCol="0"/>
          <a:lstStyle/>
          <a:p>
            <a:pPr rtl="0"/>
            <a:endParaRPr lang="es-ES" noProof="0"/>
          </a:p>
        </p:txBody>
      </p:sp>
      <p:sp>
        <p:nvSpPr>
          <p:cNvPr id="7" name="Marcador de posición de número de diapositiva 6"/>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9117033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sp>
        <p:nvSpPr>
          <p:cNvPr id="2" name="Título 1"/>
          <p:cNvSpPr>
            <a:spLocks noGrp="1"/>
          </p:cNvSpPr>
          <p:nvPr>
            <p:ph type="title"/>
          </p:nvPr>
        </p:nvSpPr>
        <p:spPr>
          <a:xfrm>
            <a:off x="814728" y="727522"/>
            <a:ext cx="4852988" cy="1617163"/>
          </a:xfrm>
        </p:spPr>
        <p:txBody>
          <a:bodyPr rtlCol="0" anchor="b">
            <a:normAutofit/>
          </a:bodyPr>
          <a:lstStyle>
            <a:lvl1pPr algn="l">
              <a:defRPr sz="2400" b="0"/>
            </a:lvl1pPr>
          </a:lstStyle>
          <a:p>
            <a:pPr rtl="0"/>
            <a:r>
              <a:rPr lang="es-ES" noProof="0"/>
              <a:t>Haga clic para modificar el estilo de título del patrón</a:t>
            </a:r>
          </a:p>
        </p:txBody>
      </p:sp>
      <p:sp>
        <p:nvSpPr>
          <p:cNvPr id="9" name="Marcador de posición de imagen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rtlCol="0" anchor="t" anchorCtr="0" compatLnSpc="1">
            <a:prstTxWarp prst="textNoShape">
              <a:avLst/>
            </a:prstTxWarp>
            <a:normAutofit/>
          </a:bodyPr>
          <a:lstStyle>
            <a:lvl1pPr algn="ctr">
              <a:buFontTx/>
              <a:buNone/>
              <a:defRPr sz="1400"/>
            </a:lvl1pPr>
          </a:lstStyle>
          <a:p>
            <a:pPr rtl="0"/>
            <a:r>
              <a:rPr lang="es-ES" noProof="0"/>
              <a:t>Haga clic en el icono para agregar una imagen</a:t>
            </a:r>
          </a:p>
        </p:txBody>
      </p:sp>
      <p:sp>
        <p:nvSpPr>
          <p:cNvPr id="4" name="Marcador de posición de texto 3"/>
          <p:cNvSpPr>
            <a:spLocks noGrp="1"/>
          </p:cNvSpPr>
          <p:nvPr>
            <p:ph type="body" sz="half" idx="2" hasCustomPrompt="1"/>
          </p:nvPr>
        </p:nvSpPr>
        <p:spPr>
          <a:xfrm>
            <a:off x="814728" y="2344684"/>
            <a:ext cx="4852988" cy="3516365"/>
          </a:xfrm>
        </p:spPr>
        <p:txBody>
          <a:bodyPr rtlCol="0"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Editar estilos de texto del patrón</a:t>
            </a:r>
          </a:p>
        </p:txBody>
      </p:sp>
      <p:sp>
        <p:nvSpPr>
          <p:cNvPr id="5" name="Marcador de fecha 4"/>
          <p:cNvSpPr>
            <a:spLocks noGrp="1"/>
          </p:cNvSpPr>
          <p:nvPr>
            <p:ph type="dt" sz="half" idx="10"/>
          </p:nvPr>
        </p:nvSpPr>
        <p:spPr>
          <a:xfrm>
            <a:off x="3885810" y="6041362"/>
            <a:ext cx="976879" cy="365125"/>
          </a:xfrm>
        </p:spPr>
        <p:txBody>
          <a:bodyPr rtlCol="0"/>
          <a:lstStyle/>
          <a:p>
            <a:pPr rtl="0"/>
            <a:fld id="{5765B651-1A4F-494E-A2CD-80B79618D9BF}" type="datetime1">
              <a:rPr lang="es-ES" noProof="0" smtClean="0"/>
              <a:t>16/04/2021</a:t>
            </a:fld>
            <a:endParaRPr lang="es-ES" noProof="0"/>
          </a:p>
        </p:txBody>
      </p:sp>
      <p:sp>
        <p:nvSpPr>
          <p:cNvPr id="6" name="Marcador de posición de pie de página 5"/>
          <p:cNvSpPr>
            <a:spLocks noGrp="1"/>
          </p:cNvSpPr>
          <p:nvPr>
            <p:ph type="ftr" sz="quarter" idx="11"/>
          </p:nvPr>
        </p:nvSpPr>
        <p:spPr>
          <a:xfrm>
            <a:off x="590396" y="6041362"/>
            <a:ext cx="3295413" cy="365125"/>
          </a:xfrm>
        </p:spPr>
        <p:txBody>
          <a:bodyPr rtlCol="0"/>
          <a:lstStyle/>
          <a:p>
            <a:pPr rtl="0"/>
            <a:endParaRPr lang="es-ES" noProof="0"/>
          </a:p>
        </p:txBody>
      </p:sp>
      <p:sp>
        <p:nvSpPr>
          <p:cNvPr id="7" name="Marcador de posición de número de diapositiva 6"/>
          <p:cNvSpPr>
            <a:spLocks noGrp="1"/>
          </p:cNvSpPr>
          <p:nvPr>
            <p:ph type="sldNum" sz="quarter" idx="12"/>
          </p:nvPr>
        </p:nvSpPr>
        <p:spPr>
          <a:xfrm>
            <a:off x="4862689" y="5915888"/>
            <a:ext cx="1062155" cy="490599"/>
          </a:xfrm>
        </p:spPr>
        <p:txBody>
          <a:bodyPr rtlCol="0"/>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15537453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Marcador de posición de título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pPr rtl="0"/>
            <a:r>
              <a:rPr lang="es-ES" noProof="0"/>
              <a:t>Haga clic para modificar el estilo de título del patrón</a:t>
            </a:r>
          </a:p>
        </p:txBody>
      </p:sp>
      <p:sp>
        <p:nvSpPr>
          <p:cNvPr id="3" name="Marcador de posición de texto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rtl="0"/>
            <a:r>
              <a:rPr lang="es-ES" noProof="0" dirty="0"/>
              <a:t>Editar estilos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5" name="Marcador de posición de pie de página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pPr rtl="0"/>
            <a:endParaRPr lang="es-ES" noProof="0"/>
          </a:p>
        </p:txBody>
      </p:sp>
      <p:sp>
        <p:nvSpPr>
          <p:cNvPr id="4" name="Marcador de fecha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pPr rtl="0"/>
            <a:fld id="{AA13370F-AFD5-4EF1-99E8-08D8CCCE6CFD}" type="datetime1">
              <a:rPr lang="es-ES" noProof="0" smtClean="0"/>
              <a:t>16/04/2021</a:t>
            </a:fld>
            <a:endParaRPr lang="es-ES" noProof="0"/>
          </a:p>
        </p:txBody>
      </p:sp>
      <p:sp>
        <p:nvSpPr>
          <p:cNvPr id="6" name="Marcador de posición de número de diapositiva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1291268597"/>
      </p:ext>
    </p:extLst>
  </p:cSld>
  <p:clrMap bg1="dk1" tx1="lt1" bg2="dk2" tx2="lt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6"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lgGrid">
          <a:fgClr>
            <a:schemeClr val="bg2"/>
          </a:fgClr>
          <a:bgClr>
            <a:schemeClr val="bg1"/>
          </a:bgClr>
        </a:patt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66081D-517B-5D43-A7B4-E67DDEDC0B31}"/>
              </a:ext>
            </a:extLst>
          </p:cNvPr>
          <p:cNvSpPr>
            <a:spLocks noGrp="1"/>
          </p:cNvSpPr>
          <p:nvPr>
            <p:ph type="ctrTitle"/>
          </p:nvPr>
        </p:nvSpPr>
        <p:spPr>
          <a:xfrm>
            <a:off x="810001" y="4902200"/>
            <a:ext cx="10572000" cy="694862"/>
          </a:xfrm>
        </p:spPr>
        <p:txBody>
          <a:bodyPr rtlCol="0">
            <a:noAutofit/>
          </a:bodyPr>
          <a:lstStyle/>
          <a:p>
            <a:pPr rtl="0">
              <a:lnSpc>
                <a:spcPct val="90000"/>
              </a:lnSpc>
            </a:pPr>
            <a:r>
              <a:rPr lang="es-MX" sz="7200" dirty="0"/>
              <a:t>Bootstrap: entender el modelo de rejilla (II)</a:t>
            </a:r>
            <a:endParaRPr lang="es-ES" sz="7200" dirty="0"/>
          </a:p>
        </p:txBody>
      </p:sp>
      <p:sp>
        <p:nvSpPr>
          <p:cNvPr id="4" name="Subtítulo 3">
            <a:extLst>
              <a:ext uri="{FF2B5EF4-FFF2-40B4-BE49-F238E27FC236}">
                <a16:creationId xmlns:a16="http://schemas.microsoft.com/office/drawing/2014/main" id="{9CA982C5-8822-5F41-B151-CBFC3278D992}"/>
              </a:ext>
            </a:extLst>
          </p:cNvPr>
          <p:cNvSpPr>
            <a:spLocks noGrp="1"/>
          </p:cNvSpPr>
          <p:nvPr>
            <p:ph type="subTitle" idx="1"/>
          </p:nvPr>
        </p:nvSpPr>
        <p:spPr>
          <a:xfrm>
            <a:off x="810001" y="5594110"/>
            <a:ext cx="10572000" cy="434974"/>
          </a:xfrm>
        </p:spPr>
        <p:txBody>
          <a:bodyPr rtlCol="0">
            <a:normAutofit/>
          </a:bodyPr>
          <a:lstStyle/>
          <a:p>
            <a:pPr rtl="0"/>
            <a:endParaRPr lang="es-ES"/>
          </a:p>
        </p:txBody>
      </p:sp>
    </p:spTree>
    <p:extLst>
      <p:ext uri="{BB962C8B-B14F-4D97-AF65-F5344CB8AC3E}">
        <p14:creationId xmlns:p14="http://schemas.microsoft.com/office/powerpoint/2010/main" val="1984022736"/>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8159372-D395-4F9E-9206-E8A4277F6894}"/>
              </a:ext>
            </a:extLst>
          </p:cNvPr>
          <p:cNvSpPr>
            <a:spLocks noGrp="1"/>
          </p:cNvSpPr>
          <p:nvPr>
            <p:ph type="ctrTitle"/>
          </p:nvPr>
        </p:nvSpPr>
        <p:spPr/>
        <p:txBody>
          <a:bodyPr/>
          <a:lstStyle/>
          <a:p>
            <a:r>
              <a:rPr lang="es-SV" dirty="0"/>
              <a:t>EJEMPLO</a:t>
            </a:r>
          </a:p>
        </p:txBody>
      </p:sp>
      <p:sp>
        <p:nvSpPr>
          <p:cNvPr id="5" name="Subtítulo 4">
            <a:extLst>
              <a:ext uri="{FF2B5EF4-FFF2-40B4-BE49-F238E27FC236}">
                <a16:creationId xmlns:a16="http://schemas.microsoft.com/office/drawing/2014/main" id="{ADBECC4D-1890-43D0-8245-C6B001156F67}"/>
              </a:ext>
            </a:extLst>
          </p:cNvPr>
          <p:cNvSpPr>
            <a:spLocks noGrp="1"/>
          </p:cNvSpPr>
          <p:nvPr>
            <p:ph type="subTitle" idx="1"/>
          </p:nvPr>
        </p:nvSpPr>
        <p:spPr/>
        <p:txBody>
          <a:bodyPr/>
          <a:lstStyle/>
          <a:p>
            <a:endParaRPr lang="es-SV"/>
          </a:p>
        </p:txBody>
      </p:sp>
    </p:spTree>
    <p:extLst>
      <p:ext uri="{BB962C8B-B14F-4D97-AF65-F5344CB8AC3E}">
        <p14:creationId xmlns:p14="http://schemas.microsoft.com/office/powerpoint/2010/main" val="2324058289"/>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6E657C-9F87-4455-9FF1-D603CAAD783A}"/>
              </a:ext>
            </a:extLst>
          </p:cNvPr>
          <p:cNvSpPr>
            <a:spLocks noGrp="1"/>
          </p:cNvSpPr>
          <p:nvPr>
            <p:ph type="title"/>
          </p:nvPr>
        </p:nvSpPr>
        <p:spPr/>
        <p:txBody>
          <a:bodyPr/>
          <a:lstStyle/>
          <a:p>
            <a:endParaRPr lang="es-SV"/>
          </a:p>
        </p:txBody>
      </p:sp>
      <p:pic>
        <p:nvPicPr>
          <p:cNvPr id="5" name="Marcador de contenido 4">
            <a:extLst>
              <a:ext uri="{FF2B5EF4-FFF2-40B4-BE49-F238E27FC236}">
                <a16:creationId xmlns:a16="http://schemas.microsoft.com/office/drawing/2014/main" id="{253772DD-85DB-4E65-8D8F-68F4B029C05B}"/>
              </a:ext>
            </a:extLst>
          </p:cNvPr>
          <p:cNvPicPr>
            <a:picLocks noGrp="1" noChangeAspect="1"/>
          </p:cNvPicPr>
          <p:nvPr>
            <p:ph idx="1"/>
          </p:nvPr>
        </p:nvPicPr>
        <p:blipFill>
          <a:blip r:embed="rId2"/>
          <a:stretch>
            <a:fillRect/>
          </a:stretch>
        </p:blipFill>
        <p:spPr>
          <a:xfrm>
            <a:off x="819150" y="2245514"/>
            <a:ext cx="10553700" cy="3590935"/>
          </a:xfrm>
        </p:spPr>
      </p:pic>
    </p:spTree>
    <p:extLst>
      <p:ext uri="{BB962C8B-B14F-4D97-AF65-F5344CB8AC3E}">
        <p14:creationId xmlns:p14="http://schemas.microsoft.com/office/powerpoint/2010/main" val="359193985"/>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3F6D5E8-15CF-4755-910B-1B5A1E777357}"/>
              </a:ext>
            </a:extLst>
          </p:cNvPr>
          <p:cNvSpPr>
            <a:spLocks noGrp="1"/>
          </p:cNvSpPr>
          <p:nvPr>
            <p:ph type="title"/>
          </p:nvPr>
        </p:nvSpPr>
        <p:spPr/>
        <p:txBody>
          <a:bodyPr rtlCol="0">
            <a:normAutofit/>
          </a:bodyPr>
          <a:lstStyle/>
          <a:p>
            <a:pPr algn="ctr" rtl="0"/>
            <a:r>
              <a:rPr lang="es-ES" noProof="1"/>
              <a:t>GRID BOOTSTRAP</a:t>
            </a:r>
          </a:p>
        </p:txBody>
      </p:sp>
      <p:sp>
        <p:nvSpPr>
          <p:cNvPr id="4" name="Marcador de contenido 3">
            <a:extLst>
              <a:ext uri="{FF2B5EF4-FFF2-40B4-BE49-F238E27FC236}">
                <a16:creationId xmlns:a16="http://schemas.microsoft.com/office/drawing/2014/main" id="{D8956632-323C-42D1-9131-228831B5E51F}"/>
              </a:ext>
            </a:extLst>
          </p:cNvPr>
          <p:cNvSpPr>
            <a:spLocks noGrp="1"/>
          </p:cNvSpPr>
          <p:nvPr>
            <p:ph idx="1"/>
          </p:nvPr>
        </p:nvSpPr>
        <p:spPr/>
        <p:txBody>
          <a:bodyPr>
            <a:normAutofit/>
          </a:bodyPr>
          <a:lstStyle/>
          <a:p>
            <a:r>
              <a:rPr lang="es-MX" sz="2400" dirty="0"/>
              <a:t>La rejilla o </a:t>
            </a:r>
            <a:r>
              <a:rPr lang="es-MX" sz="2400" dirty="0" err="1"/>
              <a:t>grid</a:t>
            </a:r>
            <a:r>
              <a:rPr lang="es-MX" sz="2400" dirty="0"/>
              <a:t> es la base sobre la que construiremos el </a:t>
            </a:r>
            <a:r>
              <a:rPr lang="es-MX" sz="2400" dirty="0" err="1"/>
              <a:t>layout</a:t>
            </a:r>
            <a:r>
              <a:rPr lang="es-MX" sz="2400" dirty="0"/>
              <a:t> de nuestra página, es decir, la disposición de elementos. Es el componente esencial para asegurar que nuestra web se adaptará convenientemente a diferentes resoluciones y pantallas. Bootstrap utiliza un modelo de rejilla basado en dos tipos de contenedores y una rejilla de 12 columnas que resulta muy flexible, y que como veremos podemos también alterar cuando nos resulte conveniente.</a:t>
            </a:r>
            <a:endParaRPr lang="es-SV" sz="2400" dirty="0"/>
          </a:p>
        </p:txBody>
      </p:sp>
    </p:spTree>
    <p:extLst>
      <p:ext uri="{BB962C8B-B14F-4D97-AF65-F5344CB8AC3E}">
        <p14:creationId xmlns:p14="http://schemas.microsoft.com/office/powerpoint/2010/main" val="3180469327"/>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EAFD1D-5E5F-4AD9-B64E-2400212E7387}"/>
              </a:ext>
            </a:extLst>
          </p:cNvPr>
          <p:cNvSpPr>
            <a:spLocks noGrp="1"/>
          </p:cNvSpPr>
          <p:nvPr>
            <p:ph type="title"/>
          </p:nvPr>
        </p:nvSpPr>
        <p:spPr/>
        <p:txBody>
          <a:bodyPr/>
          <a:lstStyle/>
          <a:p>
            <a:r>
              <a:rPr lang="es-MX" b="1" i="0" dirty="0">
                <a:solidFill>
                  <a:schemeClr val="tx1"/>
                </a:solidFill>
                <a:effectLst/>
                <a:latin typeface="Open Sans"/>
              </a:rPr>
              <a:t>Anchura total de la página con Bootstrap</a:t>
            </a:r>
            <a:endParaRPr lang="es-SV" dirty="0">
              <a:solidFill>
                <a:schemeClr val="tx1"/>
              </a:solidFill>
            </a:endParaRPr>
          </a:p>
        </p:txBody>
      </p:sp>
      <p:sp>
        <p:nvSpPr>
          <p:cNvPr id="3" name="Marcador de contenido 2">
            <a:extLst>
              <a:ext uri="{FF2B5EF4-FFF2-40B4-BE49-F238E27FC236}">
                <a16:creationId xmlns:a16="http://schemas.microsoft.com/office/drawing/2014/main" id="{978EB083-364E-4C79-8F1C-760FC9FD6AE5}"/>
              </a:ext>
            </a:extLst>
          </p:cNvPr>
          <p:cNvSpPr>
            <a:spLocks noGrp="1"/>
          </p:cNvSpPr>
          <p:nvPr>
            <p:ph idx="1"/>
          </p:nvPr>
        </p:nvSpPr>
        <p:spPr>
          <a:xfrm>
            <a:off x="818711" y="2222287"/>
            <a:ext cx="10646457" cy="4310398"/>
          </a:xfrm>
        </p:spPr>
        <p:txBody>
          <a:bodyPr>
            <a:normAutofit lnSpcReduction="10000"/>
          </a:bodyPr>
          <a:lstStyle/>
          <a:p>
            <a:r>
              <a:rPr lang="es-MX" sz="2400" dirty="0"/>
              <a:t>En muchas ocasiones, hacer RESPONSIVE una página no quiere decir hacer que ocupe el 100% de la anchura de cualquier monitor en el que se vaya a mostrar, sino que existe la tendencia a interrumpir el escalado al llegar a cierto tamaño, de modo que en monitores de 1600 </a:t>
            </a:r>
            <a:r>
              <a:rPr lang="es-MX" sz="2400" dirty="0" err="1"/>
              <a:t>ó</a:t>
            </a:r>
            <a:r>
              <a:rPr lang="es-MX" sz="2400" dirty="0"/>
              <a:t> 1920 </a:t>
            </a:r>
            <a:r>
              <a:rPr lang="es-MX" sz="2400" dirty="0" err="1"/>
              <a:t>pixels</a:t>
            </a:r>
            <a:r>
              <a:rPr lang="es-MX" sz="2400" dirty="0"/>
              <a:t> de resolución (que ya hay bastantes) veremos espacio vacío a izquierda y derecha. Tenemos tres posibilidades:</a:t>
            </a:r>
          </a:p>
          <a:p>
            <a:pPr lvl="4"/>
            <a:r>
              <a:rPr lang="es-MX" sz="1800" dirty="0"/>
              <a:t>Utilizar una anchura limitada (nada rebasa esa anchura)</a:t>
            </a:r>
          </a:p>
          <a:p>
            <a:pPr lvl="4"/>
            <a:r>
              <a:rPr lang="es-MX" sz="1800" dirty="0"/>
              <a:t>Utilizar el 100% de la anchura del monitor para todo el contenido</a:t>
            </a:r>
          </a:p>
          <a:p>
            <a:pPr lvl="4"/>
            <a:r>
              <a:rPr lang="es-MX" sz="1800" dirty="0"/>
              <a:t>Utilizar el 100% de la anchura del </a:t>
            </a:r>
            <a:r>
              <a:rPr lang="es-MX" sz="1800" dirty="0" err="1"/>
              <a:t>moniotor</a:t>
            </a:r>
            <a:r>
              <a:rPr lang="es-MX" sz="1800" dirty="0"/>
              <a:t> sólo para distribuir “bandas” de visualización (con fondos que ocupen el ancho total) y luego dentro de esos fondos ya acotar el contenido a una anchura limitada</a:t>
            </a:r>
            <a:endParaRPr lang="es-SV" sz="1800" dirty="0"/>
          </a:p>
        </p:txBody>
      </p:sp>
    </p:spTree>
    <p:extLst>
      <p:ext uri="{BB962C8B-B14F-4D97-AF65-F5344CB8AC3E}">
        <p14:creationId xmlns:p14="http://schemas.microsoft.com/office/powerpoint/2010/main" val="61870987"/>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E0902BC-8D19-4B01-AB46-CB0A5DFA44A9}"/>
              </a:ext>
            </a:extLst>
          </p:cNvPr>
          <p:cNvSpPr>
            <a:spLocks noGrp="1"/>
          </p:cNvSpPr>
          <p:nvPr>
            <p:ph type="title"/>
          </p:nvPr>
        </p:nvSpPr>
        <p:spPr/>
        <p:txBody>
          <a:bodyPr/>
          <a:lstStyle/>
          <a:p>
            <a:r>
              <a:rPr lang="es-MX" dirty="0"/>
              <a:t>Gestionar</a:t>
            </a:r>
            <a:endParaRPr lang="es-SV" dirty="0"/>
          </a:p>
        </p:txBody>
      </p:sp>
      <p:sp>
        <p:nvSpPr>
          <p:cNvPr id="3" name="Marcador de contenido 2">
            <a:extLst>
              <a:ext uri="{FF2B5EF4-FFF2-40B4-BE49-F238E27FC236}">
                <a16:creationId xmlns:a16="http://schemas.microsoft.com/office/drawing/2014/main" id="{F0C0C54D-0924-4D2D-BFD1-4E2F40D32C41}"/>
              </a:ext>
            </a:extLst>
          </p:cNvPr>
          <p:cNvSpPr>
            <a:spLocks noGrp="1"/>
          </p:cNvSpPr>
          <p:nvPr>
            <p:ph idx="1"/>
          </p:nvPr>
        </p:nvSpPr>
        <p:spPr>
          <a:xfrm>
            <a:off x="818712" y="2222288"/>
            <a:ext cx="10554574" cy="881398"/>
          </a:xfrm>
        </p:spPr>
        <p:txBody>
          <a:bodyPr>
            <a:normAutofit/>
          </a:bodyPr>
          <a:lstStyle/>
          <a:p>
            <a:r>
              <a:rPr lang="es-MX" dirty="0"/>
              <a:t>Gestionar cual de estos modelos queremos utilizar será muy sencillo en Bootstrap, puesto que nos ofrece dos estilos que nos permiten realizar las 3 combinaciones:</a:t>
            </a:r>
          </a:p>
          <a:p>
            <a:endParaRPr lang="es-MX" dirty="0"/>
          </a:p>
        </p:txBody>
      </p:sp>
      <p:pic>
        <p:nvPicPr>
          <p:cNvPr id="13" name="Imagen 12">
            <a:extLst>
              <a:ext uri="{FF2B5EF4-FFF2-40B4-BE49-F238E27FC236}">
                <a16:creationId xmlns:a16="http://schemas.microsoft.com/office/drawing/2014/main" id="{3D4BA49B-24C5-45E9-B508-06A8F105D1DF}"/>
              </a:ext>
            </a:extLst>
          </p:cNvPr>
          <p:cNvPicPr>
            <a:picLocks noChangeAspect="1"/>
          </p:cNvPicPr>
          <p:nvPr/>
        </p:nvPicPr>
        <p:blipFill>
          <a:blip r:embed="rId2"/>
          <a:stretch>
            <a:fillRect/>
          </a:stretch>
        </p:blipFill>
        <p:spPr>
          <a:xfrm>
            <a:off x="606669" y="2774622"/>
            <a:ext cx="10451122" cy="4002045"/>
          </a:xfrm>
          <a:prstGeom prst="rect">
            <a:avLst/>
          </a:prstGeom>
        </p:spPr>
      </p:pic>
    </p:spTree>
    <p:extLst>
      <p:ext uri="{BB962C8B-B14F-4D97-AF65-F5344CB8AC3E}">
        <p14:creationId xmlns:p14="http://schemas.microsoft.com/office/powerpoint/2010/main" val="60880260"/>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D71A25-549B-443F-90FE-4DC79AB58D67}"/>
              </a:ext>
            </a:extLst>
          </p:cNvPr>
          <p:cNvSpPr>
            <a:spLocks noGrp="1"/>
          </p:cNvSpPr>
          <p:nvPr>
            <p:ph type="title"/>
          </p:nvPr>
        </p:nvSpPr>
        <p:spPr/>
        <p:txBody>
          <a:bodyPr/>
          <a:lstStyle/>
          <a:p>
            <a:r>
              <a:rPr lang="es-SV" dirty="0"/>
              <a:t>Anchuras de página para diferentes resoluciones</a:t>
            </a:r>
          </a:p>
        </p:txBody>
      </p:sp>
      <p:sp>
        <p:nvSpPr>
          <p:cNvPr id="3" name="Marcador de contenido 2">
            <a:extLst>
              <a:ext uri="{FF2B5EF4-FFF2-40B4-BE49-F238E27FC236}">
                <a16:creationId xmlns:a16="http://schemas.microsoft.com/office/drawing/2014/main" id="{D9049429-447A-42CE-BEC8-CA2A2BDA7379}"/>
              </a:ext>
            </a:extLst>
          </p:cNvPr>
          <p:cNvSpPr>
            <a:spLocks noGrp="1"/>
          </p:cNvSpPr>
          <p:nvPr>
            <p:ph idx="1"/>
          </p:nvPr>
        </p:nvSpPr>
        <p:spPr/>
        <p:txBody>
          <a:bodyPr>
            <a:normAutofit fontScale="92500" lnSpcReduction="10000"/>
          </a:bodyPr>
          <a:lstStyle/>
          <a:p>
            <a:r>
              <a:rPr lang="es-MX" sz="2400" dirty="0"/>
              <a:t>Hablamos del caso en que estamos utilizando </a:t>
            </a:r>
            <a:r>
              <a:rPr lang="es-MX" sz="2400" dirty="0" err="1"/>
              <a:t>containers</a:t>
            </a:r>
            <a:r>
              <a:rPr lang="es-MX" sz="2400" dirty="0"/>
              <a:t> de anchura limitada, y no al 100%. ¿A cuánto está limitada esa anchura? Bootstrap establece 4 tamaños diferentes de pantalla, con sus correspondientes tres puntos de corte:</a:t>
            </a:r>
          </a:p>
          <a:p>
            <a:endParaRPr lang="es-MX" sz="2400" dirty="0"/>
          </a:p>
          <a:p>
            <a:r>
              <a:rPr lang="es-MX" sz="2400" dirty="0"/>
              <a:t>Pantallas grandes (lo que llaman LG) a partir de 1200 </a:t>
            </a:r>
            <a:r>
              <a:rPr lang="es-MX" sz="2400" dirty="0" err="1"/>
              <a:t>pixels</a:t>
            </a:r>
            <a:endParaRPr lang="es-MX" sz="2400" dirty="0"/>
          </a:p>
          <a:p>
            <a:r>
              <a:rPr lang="es-MX" sz="2400" dirty="0" err="1"/>
              <a:t>Pantlallas</a:t>
            </a:r>
            <a:r>
              <a:rPr lang="es-MX" sz="2400" dirty="0"/>
              <a:t> medias (serán las MD) a partir de 992 </a:t>
            </a:r>
            <a:r>
              <a:rPr lang="es-MX" sz="2400" dirty="0" err="1"/>
              <a:t>pixels</a:t>
            </a:r>
            <a:endParaRPr lang="es-MX" sz="2400" dirty="0"/>
          </a:p>
          <a:p>
            <a:r>
              <a:rPr lang="es-MX" sz="2400" dirty="0"/>
              <a:t>Pantallas tipo </a:t>
            </a:r>
            <a:r>
              <a:rPr lang="es-MX" sz="2400" dirty="0" err="1"/>
              <a:t>tablet</a:t>
            </a:r>
            <a:r>
              <a:rPr lang="es-MX" sz="2400" dirty="0"/>
              <a:t> (las SM) a partir de 768 </a:t>
            </a:r>
            <a:r>
              <a:rPr lang="es-MX" sz="2400" dirty="0" err="1"/>
              <a:t>pixels</a:t>
            </a:r>
            <a:endParaRPr lang="es-MX" sz="2400" dirty="0"/>
          </a:p>
          <a:p>
            <a:r>
              <a:rPr lang="es-MX" sz="2400" dirty="0"/>
              <a:t>Pantallas móviles (o pantallas XS), por debajo de esa cifra.</a:t>
            </a:r>
            <a:endParaRPr lang="es-SV" sz="2400" dirty="0"/>
          </a:p>
        </p:txBody>
      </p:sp>
    </p:spTree>
    <p:extLst>
      <p:ext uri="{BB962C8B-B14F-4D97-AF65-F5344CB8AC3E}">
        <p14:creationId xmlns:p14="http://schemas.microsoft.com/office/powerpoint/2010/main" val="3570446546"/>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20BFF67-42C0-4714-9AD0-CAF622BC9E12}"/>
              </a:ext>
            </a:extLst>
          </p:cNvPr>
          <p:cNvSpPr>
            <a:spLocks noGrp="1"/>
          </p:cNvSpPr>
          <p:nvPr>
            <p:ph type="title"/>
          </p:nvPr>
        </p:nvSpPr>
        <p:spPr/>
        <p:txBody>
          <a:bodyPr/>
          <a:lstStyle/>
          <a:p>
            <a:r>
              <a:rPr lang="es-SV" dirty="0" err="1"/>
              <a:t>Containers</a:t>
            </a:r>
            <a:endParaRPr lang="es-SV" dirty="0"/>
          </a:p>
        </p:txBody>
      </p:sp>
      <p:sp>
        <p:nvSpPr>
          <p:cNvPr id="3" name="Marcador de contenido 2">
            <a:extLst>
              <a:ext uri="{FF2B5EF4-FFF2-40B4-BE49-F238E27FC236}">
                <a16:creationId xmlns:a16="http://schemas.microsoft.com/office/drawing/2014/main" id="{AC33F551-18F8-429A-9D42-13CF0A4A017A}"/>
              </a:ext>
            </a:extLst>
          </p:cNvPr>
          <p:cNvSpPr>
            <a:spLocks noGrp="1"/>
          </p:cNvSpPr>
          <p:nvPr>
            <p:ph idx="1"/>
          </p:nvPr>
        </p:nvSpPr>
        <p:spPr/>
        <p:txBody>
          <a:bodyPr>
            <a:normAutofit/>
          </a:bodyPr>
          <a:lstStyle/>
          <a:p>
            <a:r>
              <a:rPr lang="es-MX" sz="3200" b="0" i="0" dirty="0">
                <a:effectLst/>
                <a:latin typeface="Open Sans"/>
              </a:rPr>
              <a:t>De tal manera, si estamos utilizando </a:t>
            </a:r>
            <a:r>
              <a:rPr lang="es-MX" sz="3200" b="0" i="0" dirty="0" err="1">
                <a:effectLst/>
                <a:latin typeface="Open Sans"/>
              </a:rPr>
              <a:t>containers</a:t>
            </a:r>
            <a:r>
              <a:rPr lang="es-MX" sz="3200" b="0" i="0" dirty="0">
                <a:effectLst/>
                <a:latin typeface="Open Sans"/>
              </a:rPr>
              <a:t> de anchura limitada, sabemos que estos medirán como mucho 1200 </a:t>
            </a:r>
            <a:r>
              <a:rPr lang="es-MX" sz="3200" b="0" i="0" dirty="0" err="1">
                <a:effectLst/>
                <a:latin typeface="Open Sans"/>
              </a:rPr>
              <a:t>pixels</a:t>
            </a:r>
            <a:r>
              <a:rPr lang="es-MX" sz="3200" b="0" i="0" dirty="0">
                <a:effectLst/>
                <a:latin typeface="Open Sans"/>
              </a:rPr>
              <a:t> en pantallas grandes, y el 100% de la anchura de pantalla en cualquier pantalla menor de esa resolución.</a:t>
            </a:r>
            <a:endParaRPr lang="es-SV" sz="3200" dirty="0"/>
          </a:p>
        </p:txBody>
      </p:sp>
    </p:spTree>
    <p:extLst>
      <p:ext uri="{BB962C8B-B14F-4D97-AF65-F5344CB8AC3E}">
        <p14:creationId xmlns:p14="http://schemas.microsoft.com/office/powerpoint/2010/main" val="3904647396"/>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7AD77DB-B5BD-4C5C-9D3E-8490E9377B69}"/>
              </a:ext>
            </a:extLst>
          </p:cNvPr>
          <p:cNvSpPr>
            <a:spLocks noGrp="1"/>
          </p:cNvSpPr>
          <p:nvPr>
            <p:ph type="title"/>
          </p:nvPr>
        </p:nvSpPr>
        <p:spPr/>
        <p:txBody>
          <a:bodyPr/>
          <a:lstStyle/>
          <a:p>
            <a:r>
              <a:rPr lang="es-SV" dirty="0" err="1"/>
              <a:t>Containers</a:t>
            </a:r>
            <a:endParaRPr lang="es-SV" dirty="0"/>
          </a:p>
        </p:txBody>
      </p:sp>
      <p:sp>
        <p:nvSpPr>
          <p:cNvPr id="3" name="Marcador de contenido 2">
            <a:extLst>
              <a:ext uri="{FF2B5EF4-FFF2-40B4-BE49-F238E27FC236}">
                <a16:creationId xmlns:a16="http://schemas.microsoft.com/office/drawing/2014/main" id="{FEA7FEC6-E540-4A43-8E30-5AB47877601B}"/>
              </a:ext>
            </a:extLst>
          </p:cNvPr>
          <p:cNvSpPr>
            <a:spLocks noGrp="1"/>
          </p:cNvSpPr>
          <p:nvPr>
            <p:ph idx="1"/>
          </p:nvPr>
        </p:nvSpPr>
        <p:spPr/>
        <p:txBody>
          <a:bodyPr>
            <a:normAutofit/>
          </a:bodyPr>
          <a:lstStyle/>
          <a:p>
            <a:r>
              <a:rPr lang="es-MX" sz="2400" b="0" i="0" dirty="0">
                <a:effectLst/>
                <a:latin typeface="Open Sans"/>
              </a:rPr>
              <a:t>Esto se parece un poco a lo que se venía haciendo antes de la época del diseño web </a:t>
            </a:r>
            <a:r>
              <a:rPr lang="es-MX" sz="2400" b="0" i="0" dirty="0" err="1">
                <a:effectLst/>
                <a:latin typeface="Open Sans"/>
              </a:rPr>
              <a:t>Responsive</a:t>
            </a:r>
            <a:r>
              <a:rPr lang="es-MX" sz="2400" b="0" i="0" dirty="0">
                <a:effectLst/>
                <a:latin typeface="Open Sans"/>
              </a:rPr>
              <a:t>, con el </a:t>
            </a:r>
            <a:r>
              <a:rPr lang="es-MX" sz="2400" b="0" i="0" dirty="0" err="1">
                <a:effectLst/>
                <a:latin typeface="Open Sans"/>
              </a:rPr>
              <a:t>layout</a:t>
            </a:r>
            <a:r>
              <a:rPr lang="es-MX" sz="2400" b="0" i="0" dirty="0">
                <a:effectLst/>
                <a:latin typeface="Open Sans"/>
              </a:rPr>
              <a:t> típico de 960pixels: sabíamos que esa era la anchura máxima, y con pantallas por debajo de eso (barras de </a:t>
            </a:r>
            <a:r>
              <a:rPr lang="es-MX" sz="2400" b="0" i="0" dirty="0" err="1">
                <a:effectLst/>
                <a:latin typeface="Open Sans"/>
              </a:rPr>
              <a:t>scroll</a:t>
            </a:r>
            <a:r>
              <a:rPr lang="es-MX" sz="2400" b="0" i="0" dirty="0">
                <a:effectLst/>
                <a:latin typeface="Open Sans"/>
              </a:rPr>
              <a:t> aparte) habría </a:t>
            </a:r>
            <a:r>
              <a:rPr lang="es-MX" sz="2400" b="0" i="0" dirty="0" err="1">
                <a:effectLst/>
                <a:latin typeface="Open Sans"/>
              </a:rPr>
              <a:t>scroll</a:t>
            </a:r>
            <a:r>
              <a:rPr lang="es-MX" sz="2400" b="0" i="0" dirty="0">
                <a:effectLst/>
                <a:latin typeface="Open Sans"/>
              </a:rPr>
              <a:t> horizontal. Aquí la diferencia es que no hay nunca </a:t>
            </a:r>
            <a:r>
              <a:rPr lang="es-MX" sz="2400" b="0" i="0" dirty="0" err="1">
                <a:effectLst/>
                <a:latin typeface="Open Sans"/>
              </a:rPr>
              <a:t>scroll</a:t>
            </a:r>
            <a:r>
              <a:rPr lang="es-MX" sz="2400" b="0" i="0" dirty="0">
                <a:effectLst/>
                <a:latin typeface="Open Sans"/>
              </a:rPr>
              <a:t> horizontal. Por debajo de 1200, estaremos siempre usando el 100% de pantalla y los elementos se moverán de sitio o se escalarán. El siguiente paso es ver cómo lo hacen.</a:t>
            </a:r>
            <a:endParaRPr lang="es-SV" sz="2400" dirty="0"/>
          </a:p>
        </p:txBody>
      </p:sp>
    </p:spTree>
    <p:extLst>
      <p:ext uri="{BB962C8B-B14F-4D97-AF65-F5344CB8AC3E}">
        <p14:creationId xmlns:p14="http://schemas.microsoft.com/office/powerpoint/2010/main" val="3571797013"/>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F607642-E7EA-4DF9-874C-5090DD50EDF3}"/>
              </a:ext>
            </a:extLst>
          </p:cNvPr>
          <p:cNvSpPr>
            <a:spLocks noGrp="1"/>
          </p:cNvSpPr>
          <p:nvPr>
            <p:ph type="title"/>
          </p:nvPr>
        </p:nvSpPr>
        <p:spPr/>
        <p:txBody>
          <a:bodyPr/>
          <a:lstStyle/>
          <a:p>
            <a:r>
              <a:rPr lang="es-MX" b="1" i="0" dirty="0">
                <a:solidFill>
                  <a:schemeClr val="tx1"/>
                </a:solidFill>
                <a:effectLst/>
                <a:latin typeface="Open Sans"/>
              </a:rPr>
              <a:t>El modelo de rejilla de 12 columnas de Bootstrap</a:t>
            </a:r>
            <a:endParaRPr lang="es-SV" dirty="0">
              <a:solidFill>
                <a:schemeClr val="tx1"/>
              </a:solidFill>
            </a:endParaRPr>
          </a:p>
        </p:txBody>
      </p:sp>
      <p:sp>
        <p:nvSpPr>
          <p:cNvPr id="3" name="Marcador de contenido 2">
            <a:extLst>
              <a:ext uri="{FF2B5EF4-FFF2-40B4-BE49-F238E27FC236}">
                <a16:creationId xmlns:a16="http://schemas.microsoft.com/office/drawing/2014/main" id="{9EA7C384-A3B2-476F-A865-1E402D4A529F}"/>
              </a:ext>
            </a:extLst>
          </p:cNvPr>
          <p:cNvSpPr>
            <a:spLocks noGrp="1"/>
          </p:cNvSpPr>
          <p:nvPr>
            <p:ph idx="1"/>
          </p:nvPr>
        </p:nvSpPr>
        <p:spPr>
          <a:xfrm>
            <a:off x="818712" y="2239871"/>
            <a:ext cx="10554574" cy="3636511"/>
          </a:xfrm>
        </p:spPr>
        <p:txBody>
          <a:bodyPr>
            <a:normAutofit fontScale="92500"/>
          </a:bodyPr>
          <a:lstStyle/>
          <a:p>
            <a:r>
              <a:rPr lang="es-MX" sz="2400" dirty="0"/>
              <a:t>Básicamente, lo que hace Bootstrap es definir un modelo de divisor horizontal (una fila) divisible en 12 columnas. Pero con la ventaja de que podemos decir cuantas hay en cada resolución de pantalla. Esto es muy fácil de entender con un ejemplo simple: pensemos en una serie de bloques (</a:t>
            </a:r>
            <a:r>
              <a:rPr lang="es-MX" sz="2400" dirty="0" err="1"/>
              <a:t>imagenes</a:t>
            </a:r>
            <a:r>
              <a:rPr lang="es-MX" sz="2400" dirty="0"/>
              <a:t>, divisores.. lo que sea) que cuando estamos en pantalla LG (más de 1200 </a:t>
            </a:r>
            <a:r>
              <a:rPr lang="es-MX" sz="2400" dirty="0" err="1"/>
              <a:t>pixels</a:t>
            </a:r>
            <a:r>
              <a:rPr lang="es-MX" sz="2400" dirty="0"/>
              <a:t>) queremos que estén todos en fila. Pero que a medida que se vaya estrechando la pantalla, en vez de desaparecer de la vista, vayan saltando de línea: 3 por fila en resolución MD (de más de 992 </a:t>
            </a:r>
            <a:r>
              <a:rPr lang="es-MX" sz="2400" dirty="0" err="1"/>
              <a:t>pixels</a:t>
            </a:r>
            <a:r>
              <a:rPr lang="es-MX" sz="2400" dirty="0"/>
              <a:t>), 2 por fila en resoluciones SM (de más de 768px), y uno por fila en móviles (pantalla XS)</a:t>
            </a:r>
            <a:endParaRPr lang="es-SV" sz="2400" dirty="0"/>
          </a:p>
        </p:txBody>
      </p:sp>
    </p:spTree>
    <p:extLst>
      <p:ext uri="{BB962C8B-B14F-4D97-AF65-F5344CB8AC3E}">
        <p14:creationId xmlns:p14="http://schemas.microsoft.com/office/powerpoint/2010/main" val="2848422495"/>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FEB13A-BC97-4A29-8D6E-73479AD5989C}"/>
              </a:ext>
            </a:extLst>
          </p:cNvPr>
          <p:cNvSpPr>
            <a:spLocks noGrp="1"/>
          </p:cNvSpPr>
          <p:nvPr>
            <p:ph type="title"/>
          </p:nvPr>
        </p:nvSpPr>
        <p:spPr/>
        <p:txBody>
          <a:bodyPr/>
          <a:lstStyle/>
          <a:p>
            <a:r>
              <a:rPr lang="es-MX" sz="3200" dirty="0"/>
              <a:t>Para eso, sólo tenemos que definir columnas en las que introducir los divisores con la siguiente pauta:</a:t>
            </a:r>
            <a:endParaRPr lang="es-SV" sz="3200" dirty="0"/>
          </a:p>
        </p:txBody>
      </p:sp>
      <p:sp>
        <p:nvSpPr>
          <p:cNvPr id="3" name="Marcador de contenido 2">
            <a:extLst>
              <a:ext uri="{FF2B5EF4-FFF2-40B4-BE49-F238E27FC236}">
                <a16:creationId xmlns:a16="http://schemas.microsoft.com/office/drawing/2014/main" id="{B309A5E7-CCE7-4F94-80B7-DB174C64C40F}"/>
              </a:ext>
            </a:extLst>
          </p:cNvPr>
          <p:cNvSpPr>
            <a:spLocks noGrp="1"/>
          </p:cNvSpPr>
          <p:nvPr>
            <p:ph idx="1"/>
          </p:nvPr>
        </p:nvSpPr>
        <p:spPr/>
        <p:txBody>
          <a:bodyPr/>
          <a:lstStyle/>
          <a:p>
            <a:r>
              <a:rPr lang="es-MX" dirty="0"/>
              <a:t>Resolución LG: queremos los 4 bloques en fila. Como hay 12 columnas… pues está claro: 3 partes de 4 columnas</a:t>
            </a:r>
          </a:p>
          <a:p>
            <a:r>
              <a:rPr lang="es-MX" dirty="0"/>
              <a:t>Resolución MD: queremos 3 bloques por fila: como hay 12 columnas, necesitaremos 4 partes de 3 columnas</a:t>
            </a:r>
          </a:p>
          <a:p>
            <a:r>
              <a:rPr lang="es-MX" dirty="0"/>
              <a:t>Resolución SM: queremos 2 bloques por fila: como hay 12 columnas, pondremos 6 partes de 2 columnas</a:t>
            </a:r>
          </a:p>
          <a:p>
            <a:r>
              <a:rPr lang="es-MX" dirty="0"/>
              <a:t>Resolución XS: queremos 1 bloque por fila: es decir, una parte de 12 columnas.</a:t>
            </a:r>
            <a:endParaRPr lang="es-SV" dirty="0"/>
          </a:p>
        </p:txBody>
      </p:sp>
    </p:spTree>
    <p:extLst>
      <p:ext uri="{BB962C8B-B14F-4D97-AF65-F5344CB8AC3E}">
        <p14:creationId xmlns:p14="http://schemas.microsoft.com/office/powerpoint/2010/main" val="1648287289"/>
      </p:ext>
    </p:extLst>
  </p:cSld>
  <p:clrMapOvr>
    <a:masterClrMapping/>
  </p:clrMapOvr>
  <p:transition spd="slow">
    <p:push dir="u"/>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table">
  <a:themeElements>
    <a:clrScheme name="Quotable">
      <a:dk1>
        <a:sysClr val="windowText" lastClr="000000"/>
      </a:dk1>
      <a:lt1>
        <a:sysClr val="window" lastClr="FFFFFF"/>
      </a:lt1>
      <a:dk2>
        <a:srgbClr val="212121"/>
      </a:dk2>
      <a:lt2>
        <a:srgbClr val="636363"/>
      </a:lt2>
      <a:accent1>
        <a:srgbClr val="F03B5E"/>
      </a:accent1>
      <a:accent2>
        <a:srgbClr val="DC6FEC"/>
      </a:accent2>
      <a:accent3>
        <a:srgbClr val="60B1F2"/>
      </a:accent3>
      <a:accent4>
        <a:srgbClr val="6AD5BB"/>
      </a:accent4>
      <a:accent5>
        <a:srgbClr val="E8AB4E"/>
      </a:accent5>
      <a:accent6>
        <a:srgbClr val="F56447"/>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Office_41782099_TF22531373" id="{4025FF5F-35DC-4C73-A80E-76F785B05E1C}" vid="{7B282307-218B-4122-8AE6-882C53A55307}"/>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BF0B771C-53D0-4C6A-8C2A-F95E45907FF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E1812AF-5C4C-4B75-9015-C90088D3D4BF}">
  <ds:schemaRefs>
    <ds:schemaRef ds:uri="http://schemas.microsoft.com/sharepoint/v3/contenttype/forms"/>
  </ds:schemaRefs>
</ds:datastoreItem>
</file>

<file path=customXml/itemProps3.xml><?xml version="1.0" encoding="utf-8"?>
<ds:datastoreItem xmlns:ds="http://schemas.openxmlformats.org/officeDocument/2006/customXml" ds:itemID="{5E15C130-17B0-43C9-B99C-584294C40B51}">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{AB3F9E01-8677-473C-A0F2-D7EA0F271AF7}tf22531373</Template>
  <TotalTime>165</TotalTime>
  <Words>755</Words>
  <Application>Microsoft Office PowerPoint</Application>
  <PresentationFormat>Panorámica</PresentationFormat>
  <Paragraphs>31</Paragraphs>
  <Slides>11</Slides>
  <Notes>2</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11</vt:i4>
      </vt:variant>
    </vt:vector>
  </HeadingPairs>
  <TitlesOfParts>
    <vt:vector size="16" baseType="lpstr">
      <vt:lpstr>Calibri</vt:lpstr>
      <vt:lpstr>Century Gothic</vt:lpstr>
      <vt:lpstr>Open Sans</vt:lpstr>
      <vt:lpstr>Wingdings 2</vt:lpstr>
      <vt:lpstr>Citable</vt:lpstr>
      <vt:lpstr>Bootstrap: entender el modelo de rejilla (II)</vt:lpstr>
      <vt:lpstr>GRID BOOTSTRAP</vt:lpstr>
      <vt:lpstr>Anchura total de la página con Bootstrap</vt:lpstr>
      <vt:lpstr>Gestionar</vt:lpstr>
      <vt:lpstr>Anchuras de página para diferentes resoluciones</vt:lpstr>
      <vt:lpstr>Containers</vt:lpstr>
      <vt:lpstr>Containers</vt:lpstr>
      <vt:lpstr>El modelo de rejilla de 12 columnas de Bootstrap</vt:lpstr>
      <vt:lpstr>Para eso, sólo tenemos que definir columnas en las que introducir los divisores con la siguiente pauta:</vt:lpstr>
      <vt:lpstr>EJEMPLO</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Bootstrap: entender el modelo de rejilla (II)</dc:title>
  <dc:creator>William</dc:creator>
  <cp:lastModifiedBy>William</cp:lastModifiedBy>
  <cp:revision>6</cp:revision>
  <dcterms:created xsi:type="dcterms:W3CDTF">2021-04-15T11:34:28Z</dcterms:created>
  <dcterms:modified xsi:type="dcterms:W3CDTF">2021-04-16T15:40:50Z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