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mc:PreserveAttributes="mv:*" mc:Ignorable="mv">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y="9144000" cx="6858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presProps.xml" Type="http://schemas.openxmlformats.org/officeDocument/2006/relationships/presProps" Id="rId2"/><Relationship Target="slides/slide7.xml" Type="http://schemas.openxmlformats.org/officeDocument/2006/relationships/slide" Id="rId12"/><Relationship Target="theme/theme3.xml" Type="http://schemas.openxmlformats.org/officeDocument/2006/relationships/theme" Id="rId1"/><Relationship Target="slides/slide8.xml" Type="http://schemas.openxmlformats.org/officeDocument/2006/relationships/slide" Id="rId13"/><Relationship Target="slideMasters/slideMaster1.xml" Type="http://schemas.openxmlformats.org/officeDocument/2006/relationships/slideMaster" Id="rId4"/><Relationship Target="slides/slide5.xml" Type="http://schemas.openxmlformats.org/officeDocument/2006/relationships/slide" Id="rId10"/><Relationship Target="tableStyles.xml" Type="http://schemas.openxmlformats.org/officeDocument/2006/relationships/tableStyles" Id="rId3"/><Relationship Target="slides/slide6.xml" Type="http://schemas.openxmlformats.org/officeDocument/2006/relationships/slide" Id="rId11"/><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3" name="Shape 3"/>
          <p:cNvSpPr txBox="1"/>
          <p:nvPr>
            <p:ph idx="1" type="body"/>
          </p:nvPr>
        </p:nvSpPr>
        <p:spPr>
          <a:xfrm>
            <a:off y="4343400" x="685800"/>
            <a:ext cy="4114800" cx="5486399"/>
          </a:xfrm>
          <a:prstGeom prst="rect">
            <a:avLst/>
          </a:prstGeom>
        </p:spPr>
        <p:txBody>
          <a:bodyPr bIns="91425" rIns="91425" lIns="91425" t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44" name="Shape 44"/>
        <p:cNvGrpSpPr/>
        <p:nvPr/>
      </p:nvGrpSpPr>
      <p:grpSpPr>
        <a:xfrm>
          <a:off y="0" x="0"/>
          <a:ext cy="0" cx="0"/>
          <a:chOff y="0" x="0"/>
          <a:chExt cy="0" cx="0"/>
        </a:xfrm>
      </p:grpSpPr>
      <p:sp>
        <p:nvSpPr>
          <p:cNvPr id="45" name="Shape 45"/>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46" name="Shape 46"/>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0" name="Shape 50"/>
        <p:cNvGrpSpPr/>
        <p:nvPr/>
      </p:nvGrpSpPr>
      <p:grpSpPr>
        <a:xfrm>
          <a:off y="0" x="0"/>
          <a:ext cy="0" cx="0"/>
          <a:chOff y="0" x="0"/>
          <a:chExt cy="0" cx="0"/>
        </a:xfrm>
      </p:grpSpPr>
      <p:sp>
        <p:nvSpPr>
          <p:cNvPr id="51" name="Shape 51"/>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2" name="Shape 52"/>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Laker Legacies App is meant to promote “Laker for a Lifetime” here at Grand Valley</a:t>
            </a:r>
          </a:p>
          <a:p>
            <a:pPr rtl="0" lvl="0">
              <a:buNone/>
            </a:pPr>
            <a:r>
              <a:rPr lang="en"/>
              <a:t>It plans to accomplish this by informing people about buildings on all GV campuses and the history behind GVSU and its major contributors</a:t>
            </a:r>
          </a:p>
          <a:p>
            <a:pPr rtl="0" lvl="0">
              <a:buNone/>
            </a:pPr>
            <a:r>
              <a:rPr lang="en"/>
              <a:t>Finally, GVSU hopes to encourage people to give back to the college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 name="Shape 56"/>
        <p:cNvGrpSpPr/>
        <p:nvPr/>
      </p:nvGrpSpPr>
      <p:grpSpPr>
        <a:xfrm>
          <a:off y="0" x="0"/>
          <a:ext cy="0" cx="0"/>
          <a:chOff y="0" x="0"/>
          <a:chExt cy="0" cx="0"/>
        </a:xfrm>
      </p:grpSpPr>
      <p:sp>
        <p:nvSpPr>
          <p:cNvPr id="57" name="Shape 57"/>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58" name="Shape 58"/>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Gantt chart shows the tasks we wished to complete by today which include: Template UI, All Activities, Google Maps APIs, Database, Queries.  We hoped to also have started trying to link the UI of the application together by now.</a:t>
            </a:r>
          </a:p>
          <a:p>
            <a:pPr rtl="0" lvl="0">
              <a:buNone/>
            </a:pPr>
            <a:r>
              <a:rPr lang="en"/>
              <a:t>As you can see, we’ve been set back quite a bit in development.  The orage bars indicated the days in which we originally hoped to start and finish a task.  The red block indicates time where we started working on the task but made little progress due to roadblocks.  The blue bars indicate solid progress through the application.  The yellow blocks indicate our future goals/estimates of completion of the tasks.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62" name="Shape 62"/>
        <p:cNvGrpSpPr/>
        <p:nvPr/>
      </p:nvGrpSpPr>
      <p:grpSpPr>
        <a:xfrm>
          <a:off y="0" x="0"/>
          <a:ext cy="0" cx="0"/>
          <a:chOff y="0" x="0"/>
          <a:chExt cy="0" cx="0"/>
        </a:xfrm>
      </p:grpSpPr>
      <p:sp>
        <p:nvSpPr>
          <p:cNvPr id="63" name="Shape 63"/>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64" name="Shape 64"/>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1" name="Shape 71"/>
        <p:cNvGrpSpPr/>
        <p:nvPr/>
      </p:nvGrpSpPr>
      <p:grpSpPr>
        <a:xfrm>
          <a:off y="0" x="0"/>
          <a:ext cy="0" cx="0"/>
          <a:chOff y="0" x="0"/>
          <a:chExt cy="0" cx="0"/>
        </a:xfrm>
      </p:grpSpPr>
      <p:sp>
        <p:nvSpPr>
          <p:cNvPr id="72" name="Shape 72"/>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3" name="Shape 73"/>
          <p:cNvSpPr txBox="1"/>
          <p:nvPr>
            <p:ph idx="1" type="body"/>
          </p:nvPr>
        </p:nvSpPr>
        <p:spPr>
          <a:xfrm>
            <a:off y="4343400" x="685800"/>
            <a:ext cy="4114800" cx="5486399"/>
          </a:xfrm>
          <a:prstGeom prst="rect">
            <a:avLst/>
          </a:prstGeom>
        </p:spPr>
        <p:txBody>
          <a:bodyPr bIns="91425" rIns="91425" lIns="91425" tIns="91425" anchor="t" anchorCtr="0">
            <a:noAutofit/>
          </a:bodyPr>
          <a:lstStyle/>
          <a:p>
            <a:pPr rtl="0" lvl="0">
              <a:buNone/>
            </a:pPr>
            <a:r>
              <a:rPr lang="en"/>
              <a:t>Google Maps:</a:t>
            </a:r>
          </a:p>
          <a:p>
            <a:r>
              <a:t/>
            </a:r>
          </a:p>
          <a:p>
            <a:r>
              <a:t/>
            </a:r>
          </a:p>
          <a:p>
            <a:pPr rtl="0" lvl="0">
              <a:buNone/>
            </a:pPr>
            <a:r>
              <a:rPr lang="en"/>
              <a:t>Database:</a:t>
            </a:r>
          </a:p>
          <a:p>
            <a:pPr rtl="0" lvl="0">
              <a:buNone/>
            </a:pPr>
            <a:r>
              <a:rPr lang="en"/>
              <a:t>We didn’t have all of the information for a database but we did have a subset of data. With this subset of data, we were able to parse data files and create the database programatically.  This screenshot shows that we were able to create the database, do a basic query, and display the queried results to the screen. This is all done dynamically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77" name="Shape 77"/>
        <p:cNvGrpSpPr/>
        <p:nvPr/>
      </p:nvGrpSpPr>
      <p:grpSpPr>
        <a:xfrm>
          <a:off y="0" x="0"/>
          <a:ext cy="0" cx="0"/>
          <a:chOff y="0" x="0"/>
          <a:chExt cy="0" cx="0"/>
        </a:xfrm>
      </p:grpSpPr>
      <p:sp>
        <p:nvSpPr>
          <p:cNvPr id="78" name="Shape 78"/>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79" name="Shape 79"/>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3" name="Shape 83"/>
        <p:cNvGrpSpPr/>
        <p:nvPr/>
      </p:nvGrpSpPr>
      <p:grpSpPr>
        <a:xfrm>
          <a:off y="0" x="0"/>
          <a:ext cy="0" cx="0"/>
          <a:chOff y="0" x="0"/>
          <a:chExt cy="0" cx="0"/>
        </a:xfrm>
      </p:grpSpPr>
      <p:sp>
        <p:nvSpPr>
          <p:cNvPr id="84" name="Shape 84"/>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85" name="Shape 85"/>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88" name="Shape 88"/>
        <p:cNvGrpSpPr/>
        <p:nvPr/>
      </p:nvGrpSpPr>
      <p:grpSpPr>
        <a:xfrm>
          <a:off y="0" x="0"/>
          <a:ext cy="0" cx="0"/>
          <a:chOff y="0" x="0"/>
          <a:chExt cy="0" cx="0"/>
        </a:xfrm>
      </p:grpSpPr>
      <p:sp>
        <p:nvSpPr>
          <p:cNvPr id="89" name="Shape 89"/>
          <p:cNvSpPr/>
          <p:nvPr>
            <p:ph idx="2" type="sldImg"/>
          </p:nvPr>
        </p:nvSpPr>
        <p:spPr>
          <a:xfrm>
            <a:off y="685800" x="381187"/>
            <a:ext cy="3429000" cx="6096299"/>
          </a:xfrm>
          <a:custGeom>
            <a:pathLst>
              <a:path w="120000" extrusionOk="0" h="120000">
                <a:moveTo>
                  <a:pt y="0" x="0"/>
                </a:moveTo>
                <a:lnTo>
                  <a:pt y="0" x="120000"/>
                </a:lnTo>
                <a:lnTo>
                  <a:pt y="120000" x="120000"/>
                </a:lnTo>
                <a:lnTo>
                  <a:pt y="120000" x="0"/>
                </a:lnTo>
                <a:close/>
              </a:path>
            </a:pathLst>
          </a:custGeom>
        </p:spPr>
      </p:sp>
      <p:sp>
        <p:nvSpPr>
          <p:cNvPr id="90" name="Shape 90"/>
          <p:cNvSpPr txBox="1"/>
          <p:nvPr>
            <p:ph idx="1" type="body"/>
          </p:nvPr>
        </p:nvSpPr>
        <p:spPr>
          <a:xfrm>
            <a:off y="4343400" x="685800"/>
            <a:ext cy="4114800" cx="5486399"/>
          </a:xfrm>
          <a:prstGeom prst="rect">
            <a:avLst/>
          </a:prstGeom>
        </p:spPr>
        <p:txBody>
          <a:bodyPr bIns="91425" rIns="91425" lIns="91425" tIns="91425" anchor="t" anchorCtr="0">
            <a:no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6.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y="0" x="0"/>
          <a:ext cy="0" cx="0"/>
          <a:chOff y="0" x="0"/>
          <a:chExt cy="0" cx="0"/>
        </a:xfrm>
      </p:grpSpPr>
      <p:sp>
        <p:nvSpPr>
          <p:cNvPr id="8" name="Shape 8"/>
          <p:cNvSpPr/>
          <p:nvPr/>
        </p:nvSpPr>
        <p:spPr>
          <a:xfrm>
            <a:off y="0" x="0"/>
            <a:ext cy="5176499" cx="9144000"/>
          </a:xfrm>
          <a:prstGeom prst="rect">
            <a:avLst/>
          </a:prstGeom>
          <a:gradFill>
            <a:gsLst>
              <a:gs pos="0">
                <a:srgbClr val="003171"/>
              </a:gs>
              <a:gs pos="100000">
                <a:srgbClr val="549FFF"/>
              </a:gs>
            </a:gsLst>
            <a:lin ang="7920000" scaled="0"/>
          </a:gradFill>
          <a:ln>
            <a:noFill/>
          </a:ln>
        </p:spPr>
        <p:txBody>
          <a:bodyPr bIns="45700" rIns="91425" lIns="91425" tIns="45700" anchor="ctr" anchorCtr="0">
            <a:noAutofit/>
          </a:bodyPr>
          <a:lstStyle/>
          <a:p/>
        </p:txBody>
      </p:sp>
      <p:sp>
        <p:nvSpPr>
          <p:cNvPr id="9" name="Shape 9"/>
          <p:cNvSpPr/>
          <p:nvPr/>
        </p:nvSpPr>
        <p:spPr>
          <a:xfrm flipH="1">
            <a:off y="12039" x="-3832"/>
            <a:ext cy="5165065" cx="10925833"/>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 r="100%"/>
            </a:path>
            <a:tileRect b="-100%" l="-100%"/>
          </a:gradFill>
          <a:ln>
            <a:noFill/>
          </a:ln>
        </p:spPr>
        <p:txBody>
          <a:bodyPr bIns="45700" rIns="91425" lIns="91425" tIns="45700" anchor="ctr" anchorCtr="0">
            <a:noAutofit/>
          </a:bodyPr>
          <a:lstStyle/>
          <a:p/>
        </p:txBody>
      </p:sp>
      <p:sp>
        <p:nvSpPr>
          <p:cNvPr id="10" name="Shape 10"/>
          <p:cNvSpPr/>
          <p:nvPr/>
        </p:nvSpPr>
        <p:spPr>
          <a:xfrm flipH="1">
            <a:off y="660" x="14659"/>
            <a:ext cy="5165065" cx="10500940"/>
          </a:xfrm>
          <a:custGeom>
            <a:pathLst>
              <a:path w="24279631" extrusionOk="0" h="6863875">
                <a:moveTo>
                  <a:pt y="0" x="9291599"/>
                </a:moveTo>
                <a:lnTo>
                  <a:pt y="5875" x="24279631"/>
                </a:lnTo>
                <a:lnTo>
                  <a:pt y="6863875" x="24250422"/>
                </a:lnTo>
                <a:lnTo>
                  <a:pt y="6858000" x="8740466"/>
                </a:lnTo>
                <a:cubicBezTo>
                  <a:pt y="3062308" x="0"/>
                  <a:pt y="312298" x="7449035"/>
                  <a:pt y="0" x="9291599"/>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b" anchorCtr="0">
            <a:noAutofit/>
          </a:bodyPr>
          <a:lstStyle/>
          <a:p/>
        </p:txBody>
      </p:sp>
      <p:sp>
        <p:nvSpPr>
          <p:cNvPr id="11" name="Shape 11"/>
          <p:cNvSpPr/>
          <p:nvPr/>
        </p:nvSpPr>
        <p:spPr>
          <a:xfrm>
            <a:off y="-661" x="-846666"/>
            <a:ext cy="5176308" cx="2167466"/>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p:txBody>
      </p:sp>
      <p:sp>
        <p:nvSpPr>
          <p:cNvPr id="12" name="Shape 12"/>
          <p:cNvSpPr/>
          <p:nvPr/>
        </p:nvSpPr>
        <p:spPr>
          <a:xfrm rot="10800000" flipH="1">
            <a:off y="131" x="-524933"/>
            <a:ext cy="5176308" cx="1403434"/>
          </a:xfrm>
          <a:custGeom>
            <a:pathLst>
              <a:path w="2167467" extrusionOk="0" h="6180667">
                <a:moveTo>
                  <a:pt y="0" x="939800"/>
                </a:moveTo>
                <a:lnTo>
                  <a:pt y="5881" x="1905000"/>
                </a:lnTo>
                <a:cubicBezTo>
                  <a:pt y="1035992" x="2167467"/>
                  <a:pt y="1848556" x="0"/>
                  <a:pt y="6180667" x="1896533"/>
                </a:cubicBezTo>
                <a:lnTo>
                  <a:pt y="6180667" x="939800"/>
                </a:lnTo>
                <a:lnTo>
                  <a:pt y="0" x="939800"/>
                </a:lnTo>
                <a:close/>
              </a:path>
            </a:pathLst>
          </a:custGeom>
          <a:gradFill>
            <a:gsLst>
              <a:gs pos="0">
                <a:srgbClr val="003171">
                  <a:alpha val="20784"/>
                </a:srgbClr>
              </a:gs>
              <a:gs pos="100000">
                <a:srgbClr val="65A8FF">
                  <a:alpha val="20784"/>
                </a:srgbClr>
              </a:gs>
            </a:gsLst>
            <a:lin ang="0" scaled="0"/>
          </a:gradFill>
          <a:ln>
            <a:noFill/>
          </a:ln>
        </p:spPr>
        <p:txBody>
          <a:bodyPr bIns="45700" rIns="91425" lIns="91425" tIns="45700" anchor="ctr" anchorCtr="0">
            <a:noAutofit/>
          </a:bodyPr>
          <a:lstStyle/>
          <a:p/>
        </p:txBody>
      </p:sp>
      <p:sp>
        <p:nvSpPr>
          <p:cNvPr id="13" name="Shape 13"/>
          <p:cNvSpPr txBox="1"/>
          <p:nvPr>
            <p:ph type="ctrTitle"/>
          </p:nvPr>
        </p:nvSpPr>
        <p:spPr>
          <a:xfrm>
            <a:off y="1242060" x="1082040"/>
            <a:ext cy="1102500" cx="7050900"/>
          </a:xfrm>
          <a:prstGeom prst="rect">
            <a:avLst/>
          </a:prstGeom>
        </p:spPr>
        <p:txBody>
          <a:bodyPr bIns="91425" rIns="91425" lIns="91425" tIns="91425" anchor="b" anchorCtr="0"/>
          <a:lstStyle>
            <a:lvl1pPr algn="r" indent="304800">
              <a:buClr>
                <a:schemeClr val="lt1"/>
              </a:buClr>
              <a:buSzPct val="100000"/>
              <a:defRPr sz="4800">
                <a:solidFill>
                  <a:schemeClr val="lt1"/>
                </a:solidFill>
              </a:defRPr>
            </a:lvl1pPr>
            <a:lvl2pPr algn="r" indent="304800">
              <a:buClr>
                <a:schemeClr val="lt1"/>
              </a:buClr>
              <a:buSzPct val="100000"/>
              <a:defRPr sz="4800">
                <a:solidFill>
                  <a:schemeClr val="lt1"/>
                </a:solidFill>
              </a:defRPr>
            </a:lvl2pPr>
            <a:lvl3pPr algn="r" indent="304800">
              <a:buClr>
                <a:schemeClr val="lt1"/>
              </a:buClr>
              <a:buSzPct val="100000"/>
              <a:defRPr sz="4800">
                <a:solidFill>
                  <a:schemeClr val="lt1"/>
                </a:solidFill>
              </a:defRPr>
            </a:lvl3pPr>
            <a:lvl4pPr algn="r" indent="304800">
              <a:buClr>
                <a:schemeClr val="lt1"/>
              </a:buClr>
              <a:buSzPct val="100000"/>
              <a:defRPr sz="4800">
                <a:solidFill>
                  <a:schemeClr val="lt1"/>
                </a:solidFill>
              </a:defRPr>
            </a:lvl4pPr>
            <a:lvl5pPr algn="r" indent="304800">
              <a:buClr>
                <a:schemeClr val="lt1"/>
              </a:buClr>
              <a:buSzPct val="100000"/>
              <a:defRPr sz="4800">
                <a:solidFill>
                  <a:schemeClr val="lt1"/>
                </a:solidFill>
              </a:defRPr>
            </a:lvl5pPr>
            <a:lvl6pPr algn="r" indent="304800">
              <a:buClr>
                <a:schemeClr val="lt1"/>
              </a:buClr>
              <a:buSzPct val="100000"/>
              <a:defRPr sz="4800">
                <a:solidFill>
                  <a:schemeClr val="lt1"/>
                </a:solidFill>
              </a:defRPr>
            </a:lvl6pPr>
            <a:lvl7pPr algn="r" indent="304800">
              <a:buClr>
                <a:schemeClr val="lt1"/>
              </a:buClr>
              <a:buSzPct val="100000"/>
              <a:defRPr sz="4800">
                <a:solidFill>
                  <a:schemeClr val="lt1"/>
                </a:solidFill>
              </a:defRPr>
            </a:lvl7pPr>
            <a:lvl8pPr algn="r" indent="304800">
              <a:buClr>
                <a:schemeClr val="lt1"/>
              </a:buClr>
              <a:buSzPct val="100000"/>
              <a:defRPr sz="4800">
                <a:solidFill>
                  <a:schemeClr val="lt1"/>
                </a:solidFill>
              </a:defRPr>
            </a:lvl8pPr>
            <a:lvl9pPr algn="r" indent="304800">
              <a:buClr>
                <a:schemeClr val="lt1"/>
              </a:buClr>
              <a:buSzPct val="100000"/>
              <a:defRPr sz="4800">
                <a:solidFill>
                  <a:schemeClr val="lt1"/>
                </a:solidFill>
              </a:defRPr>
            </a:lvl9pPr>
          </a:lstStyle>
          <a:p/>
        </p:txBody>
      </p:sp>
      <p:sp>
        <p:nvSpPr>
          <p:cNvPr id="14" name="Shape 14"/>
          <p:cNvSpPr txBox="1"/>
          <p:nvPr>
            <p:ph idx="1" type="subTitle"/>
          </p:nvPr>
        </p:nvSpPr>
        <p:spPr>
          <a:xfrm>
            <a:off y="2423159" x="1082040"/>
            <a:ext cy="694199" cx="7035899"/>
          </a:xfrm>
          <a:prstGeom prst="rect">
            <a:avLst/>
          </a:prstGeom>
        </p:spPr>
        <p:txBody>
          <a:bodyPr bIns="91425" rIns="91425" lIns="91425" tIns="91425" anchor="t" anchorCtr="0"/>
          <a:lstStyle>
            <a:lvl1pPr algn="r" indent="152400" marL="0">
              <a:buClr>
                <a:schemeClr val="lt1"/>
              </a:buClr>
              <a:buSzPct val="100000"/>
              <a:buNone/>
              <a:defRPr sz="2400">
                <a:solidFill>
                  <a:schemeClr val="lt1"/>
                </a:solidFill>
              </a:defRPr>
            </a:lvl1pPr>
            <a:lvl2pPr algn="r" indent="152400" marL="0">
              <a:spcBef>
                <a:spcPts val="0"/>
              </a:spcBef>
              <a:buClr>
                <a:schemeClr val="lt1"/>
              </a:buClr>
              <a:buSzPct val="100000"/>
              <a:buNone/>
              <a:defRPr sz="2400">
                <a:solidFill>
                  <a:schemeClr val="lt1"/>
                </a:solidFill>
              </a:defRPr>
            </a:lvl2pPr>
            <a:lvl3pPr algn="r" indent="152400" marL="0">
              <a:spcBef>
                <a:spcPts val="0"/>
              </a:spcBef>
              <a:buClr>
                <a:schemeClr val="lt1"/>
              </a:buClr>
              <a:buNone/>
              <a:defRPr>
                <a:solidFill>
                  <a:schemeClr val="lt1"/>
                </a:solidFill>
              </a:defRPr>
            </a:lvl3pPr>
            <a:lvl4pPr algn="r" indent="152400" marL="0">
              <a:spcBef>
                <a:spcPts val="0"/>
              </a:spcBef>
              <a:buClr>
                <a:schemeClr val="lt1"/>
              </a:buClr>
              <a:buSzPct val="100000"/>
              <a:buNone/>
              <a:defRPr sz="2400">
                <a:solidFill>
                  <a:schemeClr val="lt1"/>
                </a:solidFill>
              </a:defRPr>
            </a:lvl4pPr>
            <a:lvl5pPr algn="r" indent="152400" marL="0">
              <a:spcBef>
                <a:spcPts val="0"/>
              </a:spcBef>
              <a:buClr>
                <a:schemeClr val="lt1"/>
              </a:buClr>
              <a:buSzPct val="100000"/>
              <a:buNone/>
              <a:defRPr sz="2400">
                <a:solidFill>
                  <a:schemeClr val="lt1"/>
                </a:solidFill>
              </a:defRPr>
            </a:lvl5pPr>
            <a:lvl6pPr algn="r" indent="152400" marL="0">
              <a:spcBef>
                <a:spcPts val="0"/>
              </a:spcBef>
              <a:buClr>
                <a:schemeClr val="lt1"/>
              </a:buClr>
              <a:buSzPct val="100000"/>
              <a:buNone/>
              <a:defRPr sz="2400">
                <a:solidFill>
                  <a:schemeClr val="lt1"/>
                </a:solidFill>
              </a:defRPr>
            </a:lvl6pPr>
            <a:lvl7pPr algn="r" indent="152400" marL="0">
              <a:spcBef>
                <a:spcPts val="0"/>
              </a:spcBef>
              <a:buClr>
                <a:schemeClr val="lt1"/>
              </a:buClr>
              <a:buSzPct val="100000"/>
              <a:buNone/>
              <a:defRPr sz="2400">
                <a:solidFill>
                  <a:schemeClr val="lt1"/>
                </a:solidFill>
              </a:defRPr>
            </a:lvl7pPr>
            <a:lvl8pPr algn="r" indent="152400" marL="0">
              <a:spcBef>
                <a:spcPts val="0"/>
              </a:spcBef>
              <a:buClr>
                <a:schemeClr val="lt1"/>
              </a:buClr>
              <a:buSzPct val="100000"/>
              <a:buNone/>
              <a:defRPr sz="2400">
                <a:solidFill>
                  <a:schemeClr val="lt1"/>
                </a:solidFill>
              </a:defRPr>
            </a:lvl8pPr>
            <a:lvl9pPr algn="r" indent="152400" marL="0">
              <a:spcBef>
                <a:spcPts val="0"/>
              </a:spcBef>
              <a:buClr>
                <a:schemeClr val="lt1"/>
              </a:buClr>
              <a:buSzPct val="100000"/>
              <a:buNone/>
              <a:defRPr sz="24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y="0" x="0"/>
          <a:ext cy="0" cx="0"/>
          <a:chOff y="0" x="0"/>
          <a:chExt cy="0" cx="0"/>
        </a:xfrm>
      </p:grpSpPr>
      <p:sp>
        <p:nvSpPr>
          <p:cNvPr id="16" name="Shape 16"/>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p:txBody>
      </p:sp>
      <p:sp>
        <p:nvSpPr>
          <p:cNvPr id="17" name="Shape 17"/>
          <p:cNvSpPr txBox="1"/>
          <p:nvPr>
            <p:ph idx="1" type="body"/>
          </p:nvPr>
        </p:nvSpPr>
        <p:spPr>
          <a:xfrm>
            <a:off y="1244242" x="457200"/>
            <a:ext cy="3630300" cx="8229600"/>
          </a:xfrm>
          <a:prstGeom prst="rect">
            <a:avLst/>
          </a:prstGeom>
        </p:spPr>
        <p:txBody>
          <a:bodyPr bIns="91425" rIns="91425" lIns="91425" tIns="91425" anchor="t"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18" name="Shape 18"/>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p:txBody>
      </p:sp>
      <p:sp>
        <p:nvSpPr>
          <p:cNvPr id="19" name="Shape 19"/>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p:txBody>
      </p:sp>
      <p:sp>
        <p:nvSpPr>
          <p:cNvPr id="20" name="Shape 20"/>
          <p:cNvSpPr txBox="1"/>
          <p:nvPr>
            <p:ph type="title"/>
          </p:nvPr>
        </p:nvSpPr>
        <p:spPr>
          <a:xfrm>
            <a:off y="205978" x="457200"/>
            <a:ext cy="9942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y="0" x="0"/>
          <a:ext cy="0" cx="0"/>
          <a:chOff y="0" x="0"/>
          <a:chExt cy="0" cx="0"/>
        </a:xfrm>
      </p:grpSpPr>
      <p:sp>
        <p:nvSpPr>
          <p:cNvPr id="22" name="Shape 22"/>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p:txBody>
      </p:sp>
      <p:sp>
        <p:nvSpPr>
          <p:cNvPr id="23" name="Shape 23"/>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p:txBody>
      </p:sp>
      <p:sp>
        <p:nvSpPr>
          <p:cNvPr id="24" name="Shape 24"/>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p:txBody>
      </p:sp>
      <p:sp>
        <p:nvSpPr>
          <p:cNvPr id="25" name="Shape 25"/>
          <p:cNvSpPr txBox="1"/>
          <p:nvPr>
            <p:ph type="title"/>
          </p:nvPr>
        </p:nvSpPr>
        <p:spPr>
          <a:xfrm>
            <a:off y="205978" x="457200"/>
            <a:ext cy="9942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
        <p:nvSpPr>
          <p:cNvPr id="26" name="Shape 26"/>
          <p:cNvSpPr txBox="1"/>
          <p:nvPr>
            <p:ph idx="1" type="body"/>
          </p:nvPr>
        </p:nvSpPr>
        <p:spPr>
          <a:xfrm>
            <a:off y="1244242" x="457200"/>
            <a:ext cy="3630300" cx="4038599"/>
          </a:xfrm>
          <a:prstGeom prst="rect">
            <a:avLst/>
          </a:prstGeom>
        </p:spPr>
        <p:txBody>
          <a:bodyPr bIns="91425" rIns="91425" lIns="91425" tIns="91425" anchor="t" anchorCtr="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p:txBody>
      </p:sp>
      <p:sp>
        <p:nvSpPr>
          <p:cNvPr id="27" name="Shape 27"/>
          <p:cNvSpPr txBox="1"/>
          <p:nvPr>
            <p:ph idx="2" type="body"/>
          </p:nvPr>
        </p:nvSpPr>
        <p:spPr>
          <a:xfrm>
            <a:off y="1244242" x="4648200"/>
            <a:ext cy="3630300" cx="4038599"/>
          </a:xfrm>
          <a:prstGeom prst="rect">
            <a:avLst/>
          </a:prstGeom>
        </p:spPr>
        <p:txBody>
          <a:bodyPr bIns="91425" rIns="91425" lIns="91425" tIns="91425" anchor="t" anchorCtr="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y="0" x="0"/>
          <a:ext cy="0" cx="0"/>
          <a:chOff y="0" x="0"/>
          <a:chExt cy="0" cx="0"/>
        </a:xfrm>
      </p:grpSpPr>
      <p:sp>
        <p:nvSpPr>
          <p:cNvPr id="29" name="Shape 29"/>
          <p:cNvSpPr/>
          <p:nvPr/>
        </p:nvSpPr>
        <p:spPr>
          <a:xfrm rot="10800000" flipH="1">
            <a:off y="-16424" x="-348182"/>
            <a:ext cy="5159924" cx="1723519"/>
          </a:xfrm>
          <a:custGeom>
            <a:pathLst>
              <a:path w="4476675" extrusionOk="0" h="6879900">
                <a:moveTo>
                  <a:pt y="16025" x="4476676"/>
                </a:moveTo>
                <a:lnTo>
                  <a:pt y="0" x="879695"/>
                </a:lnTo>
                <a:cubicBezTo>
                  <a:pt y="2293300" x="886211"/>
                  <a:pt y="4586600" x="892726"/>
                  <a:pt y="6879900" x="899242"/>
                </a:cubicBezTo>
                <a:lnTo>
                  <a:pt y="6861462" x="3909760"/>
                </a:lnTo>
                <a:cubicBezTo>
                  <a:pt y="3547544" x="0"/>
                  <a:pt y="1824359" x="1695771"/>
                  <a:pt y="16025" x="447667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p:txBody>
      </p:sp>
      <p:sp>
        <p:nvSpPr>
          <p:cNvPr id="30" name="Shape 30"/>
          <p:cNvSpPr/>
          <p:nvPr/>
        </p:nvSpPr>
        <p:spPr>
          <a:xfrm rot="10800000" flipH="1">
            <a:off y="774" x="-1118653"/>
            <a:ext cy="5142725"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 r="100%"/>
            </a:path>
            <a:tileRect b="-100%" l="-100%"/>
          </a:gradFill>
          <a:ln>
            <a:noFill/>
          </a:ln>
        </p:spPr>
        <p:txBody>
          <a:bodyPr bIns="45700" rIns="91425" lIns="91425" tIns="45700" anchor="ctr" anchorCtr="0">
            <a:noAutofit/>
          </a:bodyPr>
          <a:lstStyle/>
          <a:p/>
        </p:txBody>
      </p:sp>
      <p:sp>
        <p:nvSpPr>
          <p:cNvPr id="31" name="Shape 31"/>
          <p:cNvSpPr/>
          <p:nvPr/>
        </p:nvSpPr>
        <p:spPr>
          <a:xfrm rot="10800000">
            <a:off y="-9550" x="8088846"/>
            <a:ext cy="5153050" cx="1100667"/>
          </a:xfrm>
          <a:custGeom>
            <a:pathLst>
              <a:path w="1100668" extrusionOk="0" h="6916846">
                <a:moveTo>
                  <a:pt y="11711" x="0"/>
                </a:moveTo>
                <a:lnTo>
                  <a:pt y="0" x="956734"/>
                </a:lnTo>
                <a:cubicBezTo>
                  <a:pt y="3419922" x="33869"/>
                  <a:pt y="4504457" x="220135"/>
                  <a:pt y="6916846" x="1100668"/>
                </a:cubicBezTo>
                <a:lnTo>
                  <a:pt y="6916846" x="0"/>
                </a:lnTo>
                <a:lnTo>
                  <a:pt y="11711" x="0"/>
                </a:lnTo>
                <a:close/>
              </a:path>
            </a:pathLst>
          </a:custGeom>
          <a:gradFill>
            <a:gsLst>
              <a:gs pos="0">
                <a:srgbClr val="003171"/>
              </a:gs>
              <a:gs pos="100000">
                <a:srgbClr val="65A8FF"/>
              </a:gs>
            </a:gsLst>
            <a:lin ang="5700000" scaled="0"/>
          </a:gradFill>
          <a:ln>
            <a:noFill/>
          </a:ln>
        </p:spPr>
        <p:txBody>
          <a:bodyPr bIns="45700" rIns="91425" lIns="91425" tIns="45700" anchor="ctr" anchorCtr="0">
            <a:noAutofit/>
          </a:bodyPr>
          <a:lstStyle/>
          <a:p/>
        </p:txBody>
      </p:sp>
      <p:sp>
        <p:nvSpPr>
          <p:cNvPr id="32" name="Shape 32"/>
          <p:cNvSpPr txBox="1"/>
          <p:nvPr>
            <p:ph type="title"/>
          </p:nvPr>
        </p:nvSpPr>
        <p:spPr>
          <a:xfrm>
            <a:off y="205978" x="457200"/>
            <a:ext cy="994200" cx="8229600"/>
          </a:xfrm>
          <a:prstGeom prst="rect">
            <a:avLst/>
          </a:prstGeom>
        </p:spPr>
        <p:txBody>
          <a:bodyPr bIns="91425" rIns="91425" lIns="91425" tIns="91425" anchor="b" anchorCtr="0"/>
          <a:lstStyle>
            <a:lvl1pPr>
              <a:defRPr/>
            </a:lvl1pPr>
            <a:lvl2pPr>
              <a:defRPr/>
            </a:lvl2pPr>
            <a:lvl3pPr>
              <a:defRPr/>
            </a:lvl3pPr>
            <a:lvl4pPr>
              <a:defRPr/>
            </a:lvl4pPr>
            <a:lvl5pPr>
              <a:defRPr/>
            </a:lvl5pPr>
            <a:lvl6pPr>
              <a:defRPr/>
            </a:lvl6pPr>
            <a:lvl7pPr>
              <a:defRPr/>
            </a:lvl7pPr>
            <a:lvl8pPr>
              <a:defRPr/>
            </a:lvl8pPr>
            <a:lvl9pP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y="0" x="0"/>
          <a:ext cy="0" cx="0"/>
          <a:chOff y="0" x="0"/>
          <a:chExt cy="0" cx="0"/>
        </a:xfrm>
      </p:grpSpPr>
      <p:grpSp>
        <p:nvGrpSpPr>
          <p:cNvPr id="34" name="Shape 34"/>
          <p:cNvGrpSpPr/>
          <p:nvPr/>
        </p:nvGrpSpPr>
        <p:grpSpPr>
          <a:xfrm>
            <a:off y="3700039" x="-6264"/>
            <a:ext cy="2325488" cx="9150267"/>
            <a:chOff y="4933386" x="-6264"/>
            <a:chExt cy="3100650" cx="9150267"/>
          </a:xfrm>
        </p:grpSpPr>
        <p:sp>
          <p:nvSpPr>
            <p:cNvPr id="35" name="Shape 35"/>
            <p:cNvSpPr/>
            <p:nvPr/>
          </p:nvSpPr>
          <p:spPr>
            <a:xfrm>
              <a:off y="5537200" x="-7"/>
              <a:ext cy="1574769" cx="9144008"/>
            </a:xfrm>
            <a:custGeom>
              <a:pathLst>
                <a:path w="9144009" extrusionOk="0" h="1257301">
                  <a:moveTo>
                    <a:pt y="266700" x="5"/>
                  </a:moveTo>
                  <a:cubicBezTo>
                    <a:pt y="1257301" x="8115305"/>
                    <a:pt y="0" x="7620009"/>
                    <a:pt y="186267" x="9144009"/>
                  </a:cubicBezTo>
                  <a:cubicBezTo>
                    <a:pt y="441678" x="9144008"/>
                    <a:pt y="818763" x="9143998"/>
                    <a:pt y="1074174" x="9143997"/>
                  </a:cubicBezTo>
                  <a:lnTo>
                    <a:pt y="1086874" x="0"/>
                  </a:lnTo>
                  <a:cubicBezTo>
                    <a:pt y="854041" x="0"/>
                    <a:pt y="499533" x="5"/>
                    <a:pt y="266700" x="5"/>
                  </a:cubicBezTo>
                  <a:close/>
                </a:path>
              </a:pathLst>
            </a:custGeom>
            <a:gradFill>
              <a:gsLst>
                <a:gs pos="0">
                  <a:srgbClr val="549FFF"/>
                </a:gs>
                <a:gs pos="100000">
                  <a:srgbClr val="003171">
                    <a:alpha val="51764"/>
                  </a:srgbClr>
                </a:gs>
              </a:gsLst>
              <a:path path="circle">
                <a:fillToRect t="50%" b="50%" r="50%" l="50%"/>
              </a:path>
              <a:tileRect/>
            </a:gradFill>
            <a:ln>
              <a:noFill/>
            </a:ln>
          </p:spPr>
          <p:txBody>
            <a:bodyPr bIns="45700" rIns="91425" lIns="91425" tIns="45700" anchor="ctr" anchorCtr="0">
              <a:noAutofit/>
            </a:bodyPr>
            <a:lstStyle/>
            <a:p/>
          </p:txBody>
        </p:sp>
        <p:sp>
          <p:nvSpPr>
            <p:cNvPr id="36" name="Shape 36"/>
            <p:cNvSpPr/>
            <p:nvPr/>
          </p:nvSpPr>
          <p:spPr>
            <a:xfrm rot="5400000" flipH="1">
              <a:off y="1908578" x="3018543"/>
              <a:ext cy="9150266" cx="3100650"/>
            </a:xfrm>
            <a:custGeom>
              <a:pathLst>
                <a:path w="8053639" extrusionOk="0" h="6879900">
                  <a:moveTo>
                    <a:pt y="16025" x="4696126"/>
                  </a:moveTo>
                  <a:lnTo>
                    <a:pt y="0" x="2920537"/>
                  </a:lnTo>
                  <a:cubicBezTo>
                    <a:pt y="2293300" x="2927053"/>
                    <a:pt y="4586600" x="2933568"/>
                    <a:pt y="6879900" x="2940084"/>
                  </a:cubicBezTo>
                  <a:lnTo>
                    <a:pt y="6861462" x="4085318"/>
                  </a:lnTo>
                  <a:cubicBezTo>
                    <a:pt y="4651267" x="8053639"/>
                    <a:pt y="3113439" x="0"/>
                    <a:pt y="16025" x="4696126"/>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 r="100%"/>
              </a:path>
              <a:tileRect b="-100%" l="-100%"/>
            </a:gradFill>
            <a:ln>
              <a:noFill/>
            </a:ln>
          </p:spPr>
          <p:txBody>
            <a:bodyPr bIns="45700" rIns="91425" lIns="91425" tIns="45700" anchor="ctr" anchorCtr="0">
              <a:noAutofit/>
            </a:bodyPr>
            <a:lstStyle/>
            <a:p/>
          </p:txBody>
        </p:sp>
        <p:sp>
          <p:nvSpPr>
            <p:cNvPr id="37" name="Shape 37"/>
            <p:cNvSpPr/>
            <p:nvPr/>
          </p:nvSpPr>
          <p:spPr>
            <a:xfrm>
              <a:off y="5740400" x="-7"/>
              <a:ext cy="1574769" cx="9144010"/>
            </a:xfrm>
            <a:custGeom>
              <a:pathLst>
                <a:path w="9144011" extrusionOk="0" h="1257301">
                  <a:moveTo>
                    <a:pt y="266700" x="7"/>
                  </a:moveTo>
                  <a:cubicBezTo>
                    <a:pt y="1257301" x="8115307"/>
                    <a:pt y="0" x="7620011"/>
                    <a:pt y="186267" x="9144011"/>
                  </a:cubicBezTo>
                  <a:lnTo>
                    <a:pt y="921775" x="9144011"/>
                  </a:lnTo>
                  <a:lnTo>
                    <a:pt y="931914" x="0"/>
                  </a:lnTo>
                  <a:cubicBezTo>
                    <a:pt y="699081" x="0"/>
                    <a:pt y="499533" x="7"/>
                    <a:pt y="266700" x="7"/>
                  </a:cubicBezTo>
                  <a:close/>
                </a:path>
              </a:pathLst>
            </a:custGeom>
            <a:gradFill>
              <a:gsLst>
                <a:gs pos="0">
                  <a:srgbClr val="549FFF">
                    <a:alpha val="81960"/>
                  </a:srgbClr>
                </a:gs>
                <a:gs pos="100000">
                  <a:srgbClr val="003171">
                    <a:alpha val="81960"/>
                  </a:srgbClr>
                </a:gs>
              </a:gsLst>
              <a:path path="circle">
                <a:fillToRect t="50%" b="50%" r="50%" l="50%"/>
              </a:path>
              <a:tileRect/>
            </a:gradFill>
            <a:ln>
              <a:noFill/>
            </a:ln>
          </p:spPr>
          <p:txBody>
            <a:bodyPr bIns="45700" rIns="91425" lIns="91425" tIns="45700" anchor="ctr" anchorCtr="0">
              <a:noAutofit/>
            </a:bodyPr>
            <a:lstStyle/>
            <a:p/>
          </p:txBody>
        </p:sp>
      </p:grpSp>
      <p:sp>
        <p:nvSpPr>
          <p:cNvPr id="38" name="Shape 38"/>
          <p:cNvSpPr txBox="1"/>
          <p:nvPr>
            <p:ph idx="1" type="body"/>
          </p:nvPr>
        </p:nvSpPr>
        <p:spPr>
          <a:xfrm>
            <a:off y="4025503" x="1792288"/>
            <a:ext cy="603599" cx="5486399"/>
          </a:xfrm>
          <a:prstGeom prst="rect">
            <a:avLst/>
          </a:prstGeom>
        </p:spPr>
        <p:txBody>
          <a:bodyPr bIns="91425" rIns="91425" lIns="91425" tIns="91425" anchor="ctr" anchorCtr="0"/>
          <a:lstStyle>
            <a:lvl1pPr algn="ctr" indent="152400" marL="0">
              <a:buSzPct val="100000"/>
              <a:buNone/>
              <a:defRPr sz="24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9" name="Shape 39"/>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slideLayouts/slideLayout6.xml" Type="http://schemas.openxmlformats.org/officeDocument/2006/relationships/slideLayout" Id="rId6"/><Relationship Target="../slideLayouts/slideLayout5.xml" Type="http://schemas.openxmlformats.org/officeDocument/2006/relationships/slideLayout" Id="rId5"/><Relationship Target="../theme/theme2.xml" Type="http://schemas.openxmlformats.org/officeDocument/2006/relationships/theme" Id="rId7"/></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lt2"/>
            </a:gs>
            <a:gs pos="100000">
              <a:schemeClr val="accent1"/>
            </a:gs>
          </a:gsLst>
          <a:path path="circle">
            <a:fillToRect t="50%" b="50%" r="50%" l="50%"/>
          </a:path>
          <a:tileRect/>
        </a:gradFill>
      </p:bgPr>
    </p:bg>
    <p:spTree>
      <p:nvGrpSpPr>
        <p:cNvPr id="4" name="Shape 4"/>
        <p:cNvGrpSpPr/>
        <p:nvPr/>
      </p:nvGrpSpPr>
      <p:grpSpPr>
        <a:xfrm>
          <a:off y="0" x="0"/>
          <a:ext cy="0" cx="0"/>
          <a:chOff y="0" x="0"/>
          <a:chExt cy="0" cx="0"/>
        </a:xfrm>
      </p:grpSpPr>
      <p:sp>
        <p:nvSpPr>
          <p:cNvPr id="5" name="Shape 5"/>
          <p:cNvSpPr txBox="1"/>
          <p:nvPr>
            <p:ph type="title"/>
          </p:nvPr>
        </p:nvSpPr>
        <p:spPr>
          <a:xfrm>
            <a:off y="205978" x="457200"/>
            <a:ext cy="994200" cx="8229600"/>
          </a:xfrm>
          <a:prstGeom prst="rect">
            <a:avLst/>
          </a:prstGeom>
        </p:spPr>
        <p:txBody>
          <a:bodyPr bIns="91425" rIns="91425" lIns="91425" tIns="91425" anchor="b" anchorCtr="0"/>
          <a:lstStyle>
            <a:lvl1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1pPr>
            <a:lvl2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2pPr>
            <a:lvl3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3pPr>
            <a:lvl4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4pPr>
            <a:lvl5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5pPr>
            <a:lvl6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6pPr>
            <a:lvl7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7pPr>
            <a:lvl8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8pPr>
            <a:lvl9pPr indent="254000" marL="0">
              <a:buClr>
                <a:srgbClr val="00387E"/>
              </a:buClr>
              <a:buSzPct val="100000"/>
              <a:buFont typeface="Trebuchet MS"/>
              <a:buNone/>
              <a:defRPr b="1" sz="4000">
                <a:solidFill>
                  <a:srgbClr val="00387E"/>
                </a:solidFill>
                <a:latin typeface="Trebuchet MS"/>
                <a:ea typeface="Trebuchet MS"/>
                <a:cs typeface="Trebuchet MS"/>
                <a:sym typeface="Trebuchet MS"/>
              </a:defRPr>
            </a:lvl9pPr>
          </a:lstStyle>
          <a:p/>
        </p:txBody>
      </p:sp>
      <p:sp>
        <p:nvSpPr>
          <p:cNvPr id="6" name="Shape 6"/>
          <p:cNvSpPr txBox="1"/>
          <p:nvPr>
            <p:ph idx="1" type="body"/>
          </p:nvPr>
        </p:nvSpPr>
        <p:spPr>
          <a:xfrm>
            <a:off y="1295400" x="457200"/>
            <a:ext cy="3394500" cx="8229600"/>
          </a:xfrm>
          <a:prstGeom prst="rect">
            <a:avLst/>
          </a:prstGeom>
        </p:spPr>
        <p:txBody>
          <a:bodyPr bIns="91425" rIns="91425" lIns="91425" tIns="91425" anchor="t" anchorCtr="0"/>
          <a:lstStyle>
            <a:lvl1pPr indent="-139700" marL="342900">
              <a:buClr>
                <a:schemeClr val="dk2"/>
              </a:buClr>
              <a:buSzPct val="100000"/>
              <a:buFont typeface="Trebuchet MS"/>
              <a:defRPr sz="3200">
                <a:solidFill>
                  <a:schemeClr val="dk2"/>
                </a:solidFill>
                <a:latin typeface="Trebuchet MS"/>
                <a:ea typeface="Trebuchet MS"/>
                <a:cs typeface="Trebuchet MS"/>
                <a:sym typeface="Trebuchet MS"/>
              </a:defRPr>
            </a:lvl1pPr>
            <a:lvl2pPr indent="-107950" marL="742950">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indent="-76200" marL="1143000">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indent="-101600" marL="16002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indent="-101600" marL="20574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indent="-101600" marL="25146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indent="-101600" marL="29718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indent="-101600" marL="34290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indent="-101600" marL="38862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p:txBody>
      </p:sp>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 id="2147483653" r:id="rId6"/>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0.png" Type="http://schemas.openxmlformats.org/officeDocument/2006/relationships/image" Id="rId3"/></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2.xml" Type="http://schemas.openxmlformats.org/officeDocument/2006/relationships/slideLayout" Id="rId1"/></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2.xml" Type="http://schemas.openxmlformats.org/officeDocument/2006/relationships/slideLayout" Id="rId1"/><Relationship Target="../media/image03.png" Type="http://schemas.openxmlformats.org/officeDocument/2006/relationships/image" Id="rId3"/></Relationships>
</file>

<file path=ppt/slides/_rels/slide4.xml.rels><?xml version="1.0" encoding="UTF-8" standalone="yes"?><Relationships xmlns="http://schemas.openxmlformats.org/package/2006/relationships"><Relationship Target="../notesSlides/notesSlide4.xml" Type="http://schemas.openxmlformats.org/officeDocument/2006/relationships/notesSlide" Id="rId2"/><Relationship Target="../slideLayouts/slideLayout2.xml" Type="http://schemas.openxmlformats.org/officeDocument/2006/relationships/slideLayout" Id="rId1"/></Relationships>
</file>

<file path=ppt/slides/_rels/slide5.xml.rels><?xml version="1.0" encoding="UTF-8" standalone="yes"?><Relationships xmlns="http://schemas.openxmlformats.org/package/2006/relationships"><Relationship Target="../notesSlides/notesSlide5.xml" Type="http://schemas.openxmlformats.org/officeDocument/2006/relationships/notesSlide" Id="rId2"/><Relationship Target="../slideLayouts/slideLayout2.xml" Type="http://schemas.openxmlformats.org/officeDocument/2006/relationships/slideLayout" Id="rId1"/><Relationship Target="../media/image02.png" Type="http://schemas.openxmlformats.org/officeDocument/2006/relationships/image" Id="rId4"/><Relationship Target="../media/image01.png" Type="http://schemas.openxmlformats.org/officeDocument/2006/relationships/image" Id="rId3"/></Relationships>
</file>

<file path=ppt/slides/_rels/slide6.xml.rels><?xml version="1.0" encoding="UTF-8" standalone="yes"?><Relationships xmlns="http://schemas.openxmlformats.org/package/2006/relationships"><Relationship Target="../notesSlides/notesSlide6.xml" Type="http://schemas.openxmlformats.org/officeDocument/2006/relationships/notesSlide" Id="rId2"/><Relationship Target="../slideLayouts/slideLayout2.xml" Type="http://schemas.openxmlformats.org/officeDocument/2006/relationships/slideLayout" Id="rId1"/></Relationships>
</file>

<file path=ppt/slides/_rels/slide7.xml.rels><?xml version="1.0" encoding="UTF-8" standalone="yes"?><Relationships xmlns="http://schemas.openxmlformats.org/package/2006/relationships"><Relationship Target="../notesSlides/notesSlide7.xml" Type="http://schemas.openxmlformats.org/officeDocument/2006/relationships/notesSlide" Id="rId2"/><Relationship Target="../slideLayouts/slideLayout2.xml" Type="http://schemas.openxmlformats.org/officeDocument/2006/relationships/slideLayout" Id="rId1"/></Relationships>
</file>

<file path=ppt/slides/_rels/slide8.xml.rels><?xml version="1.0" encoding="UTF-8" standalone="yes"?><Relationships xmlns="http://schemas.openxmlformats.org/package/2006/relationships"><Relationship Target="../notesSlides/notesSlide8.xml" Type="http://schemas.openxmlformats.org/officeDocument/2006/relationships/notesSlide" Id="rId2"/><Relationship Target="../slideLayouts/slideLayout2.xml" Type="http://schemas.openxmlformats.org/officeDocument/2006/relationships/slideLayout" Id="rId1"/></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 name="Shape 40"/>
        <p:cNvGrpSpPr/>
        <p:nvPr/>
      </p:nvGrpSpPr>
      <p:grpSpPr>
        <a:xfrm>
          <a:off y="0" x="0"/>
          <a:ext cy="0" cx="0"/>
          <a:chOff y="0" x="0"/>
          <a:chExt cy="0" cx="0"/>
        </a:xfrm>
      </p:grpSpPr>
      <p:sp>
        <p:nvSpPr>
          <p:cNvPr id="41" name="Shape 41"/>
          <p:cNvSpPr txBox="1"/>
          <p:nvPr>
            <p:ph type="ctrTitle"/>
          </p:nvPr>
        </p:nvSpPr>
        <p:spPr>
          <a:xfrm>
            <a:off y="2842259" x="1082040"/>
            <a:ext cy="1102500" cx="7050900"/>
          </a:xfrm>
          <a:prstGeom prst="rect">
            <a:avLst/>
          </a:prstGeom>
        </p:spPr>
        <p:txBody>
          <a:bodyPr bIns="91425" rIns="91425" lIns="91425" tIns="91425" anchor="b" anchorCtr="0">
            <a:noAutofit/>
          </a:bodyPr>
          <a:lstStyle/>
          <a:p>
            <a:pPr algn="ctr">
              <a:buNone/>
            </a:pPr>
            <a:r>
              <a:rPr lang="en"/>
              <a:t>Laker Legacies</a:t>
            </a:r>
          </a:p>
        </p:txBody>
      </p:sp>
      <p:sp>
        <p:nvSpPr>
          <p:cNvPr id="42" name="Shape 42"/>
          <p:cNvSpPr txBox="1"/>
          <p:nvPr>
            <p:ph idx="1" type="subTitle"/>
          </p:nvPr>
        </p:nvSpPr>
        <p:spPr>
          <a:xfrm>
            <a:off y="3944760" x="1054040"/>
            <a:ext cy="694199" cx="7035899"/>
          </a:xfrm>
          <a:prstGeom prst="rect">
            <a:avLst/>
          </a:prstGeom>
        </p:spPr>
        <p:txBody>
          <a:bodyPr bIns="91425" rIns="91425" lIns="91425" tIns="91425" anchor="t" anchorCtr="0">
            <a:noAutofit/>
          </a:bodyPr>
          <a:lstStyle/>
          <a:p>
            <a:pPr>
              <a:buNone/>
            </a:pPr>
            <a:r>
              <a:rPr sz="1900" lang="en">
                <a:latin typeface="Consolas"/>
                <a:ea typeface="Consolas"/>
                <a:cs typeface="Consolas"/>
                <a:sym typeface="Consolas"/>
              </a:rPr>
              <a:t>Kyle Peltier   Matthew Williams   Samantha Williams</a:t>
            </a:r>
          </a:p>
        </p:txBody>
      </p:sp>
      <p:pic>
        <p:nvPicPr>
          <p:cNvPr id="43" name="Shape 43"/>
          <p:cNvPicPr preferRelativeResize="0"/>
          <p:nvPr/>
        </p:nvPicPr>
        <p:blipFill>
          <a:blip r:embed="rId3"/>
          <a:stretch>
            <a:fillRect/>
          </a:stretch>
        </p:blipFill>
        <p:spPr>
          <a:xfrm>
            <a:off y="626475" x="3048000"/>
            <a:ext cy="2333625" cx="304800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 name="Shape 47"/>
        <p:cNvGrpSpPr/>
        <p:nvPr/>
      </p:nvGrpSpPr>
      <p:grpSpPr>
        <a:xfrm>
          <a:off y="0" x="0"/>
          <a:ext cy="0" cx="0"/>
          <a:chOff y="0" x="0"/>
          <a:chExt cy="0" cx="0"/>
        </a:xfrm>
      </p:grpSpPr>
      <p:sp>
        <p:nvSpPr>
          <p:cNvPr id="48" name="Shape 48"/>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buClr>
                <a:schemeClr val="dk2"/>
              </a:buClr>
              <a:buSzPct val="166666"/>
              <a:buFont typeface="Arial"/>
              <a:buChar char="•"/>
            </a:pPr>
            <a:r>
              <a:rPr lang="en"/>
              <a:t>Laker for a Lifetime!</a:t>
            </a:r>
          </a:p>
          <a:p>
            <a:pPr rtl="0" lvl="0" indent="-431800" marL="457200">
              <a:buClr>
                <a:schemeClr val="dk2"/>
              </a:buClr>
              <a:buSzPct val="166666"/>
              <a:buFont typeface="Arial"/>
              <a:buChar char="•"/>
            </a:pPr>
            <a:r>
              <a:rPr lang="en"/>
              <a:t>Education</a:t>
            </a:r>
          </a:p>
          <a:p>
            <a:pPr rtl="0" lvl="0" indent="-431800" marL="457200">
              <a:buClr>
                <a:schemeClr val="dk2"/>
              </a:buClr>
              <a:buSzPct val="166666"/>
              <a:buFont typeface="Arial"/>
              <a:buChar char="•"/>
            </a:pPr>
            <a:r>
              <a:rPr lang="en"/>
              <a:t>Philanthropy</a:t>
            </a:r>
          </a:p>
          <a:p>
            <a:r>
              <a:t/>
            </a:r>
          </a:p>
        </p:txBody>
      </p:sp>
      <p:sp>
        <p:nvSpPr>
          <p:cNvPr id="49" name="Shape 49"/>
          <p:cNvSpPr txBox="1"/>
          <p:nvPr>
            <p:ph type="title"/>
          </p:nvPr>
        </p:nvSpPr>
        <p:spPr>
          <a:xfrm>
            <a:off y="-22621" x="0"/>
            <a:ext cy="994200" cx="8229600"/>
          </a:xfrm>
          <a:prstGeom prst="rect">
            <a:avLst/>
          </a:prstGeom>
        </p:spPr>
        <p:txBody>
          <a:bodyPr bIns="91425" rIns="91425" lIns="91425" tIns="91425" anchor="b" anchorCtr="0">
            <a:noAutofit/>
          </a:bodyPr>
          <a:lstStyle/>
          <a:p>
            <a:pPr rtl="0" lvl="0">
              <a:buNone/>
            </a:pPr>
            <a:r>
              <a:rPr lang="en">
                <a:solidFill>
                  <a:srgbClr val="000000"/>
                </a:solidFill>
              </a:rPr>
              <a:t>Laker Legacies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y="0" x="0"/>
          <a:ext cy="0" cx="0"/>
          <a:chOff y="0" x="0"/>
          <a:chExt cy="0" cx="0"/>
        </a:xfrm>
      </p:grpSpPr>
      <p:sp>
        <p:nvSpPr>
          <p:cNvPr id="54" name="Shape 54"/>
          <p:cNvSpPr txBox="1"/>
          <p:nvPr>
            <p:ph type="title"/>
          </p:nvPr>
        </p:nvSpPr>
        <p:spPr>
          <a:xfrm>
            <a:off y="-22621" x="0"/>
            <a:ext cy="994200" cx="8229600"/>
          </a:xfrm>
          <a:prstGeom prst="rect">
            <a:avLst/>
          </a:prstGeom>
        </p:spPr>
        <p:txBody>
          <a:bodyPr bIns="91425" rIns="91425" lIns="91425" tIns="91425" anchor="b" anchorCtr="0">
            <a:noAutofit/>
          </a:bodyPr>
          <a:lstStyle/>
          <a:p>
            <a:pPr>
              <a:buNone/>
            </a:pPr>
            <a:r>
              <a:rPr lang="en">
                <a:solidFill>
                  <a:schemeClr val="dk1"/>
                </a:solidFill>
              </a:rPr>
              <a:t>Gantt Chart</a:t>
            </a:r>
          </a:p>
        </p:txBody>
      </p:sp>
      <p:pic>
        <p:nvPicPr>
          <p:cNvPr id="55" name="Shape 55"/>
          <p:cNvPicPr preferRelativeResize="0"/>
          <p:nvPr/>
        </p:nvPicPr>
        <p:blipFill>
          <a:blip r:embed="rId3"/>
          <a:stretch>
            <a:fillRect/>
          </a:stretch>
        </p:blipFill>
        <p:spPr>
          <a:xfrm>
            <a:off y="971575" x="762000"/>
            <a:ext cy="3978525" cx="7455293"/>
          </a:xfrm>
          <a:prstGeom prst="rect">
            <a:avLst/>
          </a:prstGeom>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y="0" x="0"/>
          <a:ext cy="0" cx="0"/>
          <a:chOff y="0" x="0"/>
          <a:chExt cy="0" cx="0"/>
        </a:xfrm>
      </p:grpSpPr>
      <p:sp>
        <p:nvSpPr>
          <p:cNvPr id="60" name="Shape 60"/>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buClr>
                <a:schemeClr val="dk2"/>
              </a:buClr>
              <a:buSzPct val="166666"/>
              <a:buFont typeface="Arial"/>
              <a:buChar char="•"/>
            </a:pPr>
            <a:r>
              <a:rPr lang="en"/>
              <a:t>UI templates</a:t>
            </a:r>
          </a:p>
          <a:p>
            <a:pPr rtl="0" lvl="0" indent="-431800" marL="457200">
              <a:buClr>
                <a:schemeClr val="dk2"/>
              </a:buClr>
              <a:buSzPct val="166666"/>
              <a:buFont typeface="Arial"/>
              <a:buChar char="•"/>
            </a:pPr>
            <a:r>
              <a:rPr lang="en"/>
              <a:t>All Activities</a:t>
            </a:r>
          </a:p>
          <a:p>
            <a:pPr rtl="0" lvl="0" indent="-431800" marL="457200">
              <a:buClr>
                <a:schemeClr val="dk2"/>
              </a:buClr>
              <a:buSzPct val="166666"/>
              <a:buFont typeface="Arial"/>
              <a:buChar char="•"/>
            </a:pPr>
            <a:r>
              <a:rPr lang="en"/>
              <a:t>Google Maps</a:t>
            </a:r>
          </a:p>
          <a:p>
            <a:pPr rtl="0" lvl="0" indent="-431800" marL="457200">
              <a:buClr>
                <a:schemeClr val="dk2"/>
              </a:buClr>
              <a:buSzPct val="166666"/>
              <a:buFont typeface="Arial"/>
              <a:buChar char="•"/>
            </a:pPr>
            <a:r>
              <a:rPr lang="en"/>
              <a:t>Database and queries</a:t>
            </a:r>
          </a:p>
          <a:p>
            <a:pPr lvl="0" indent="-431800" marL="457200">
              <a:buClr>
                <a:schemeClr val="dk2"/>
              </a:buClr>
              <a:buSzPct val="166666"/>
              <a:buFont typeface="Arial"/>
              <a:buChar char="•"/>
            </a:pPr>
            <a:r>
              <a:rPr lang="en"/>
              <a:t>Donate Page</a:t>
            </a:r>
          </a:p>
        </p:txBody>
      </p:sp>
      <p:sp>
        <p:nvSpPr>
          <p:cNvPr id="61" name="Shape 61"/>
          <p:cNvSpPr txBox="1"/>
          <p:nvPr>
            <p:ph type="title"/>
          </p:nvPr>
        </p:nvSpPr>
        <p:spPr>
          <a:xfrm>
            <a:off y="-22621" x="0"/>
            <a:ext cy="994200" cx="8229600"/>
          </a:xfrm>
          <a:prstGeom prst="rect">
            <a:avLst/>
          </a:prstGeom>
        </p:spPr>
        <p:txBody>
          <a:bodyPr bIns="91425" rIns="91425" lIns="91425" tIns="91425" anchor="b" anchorCtr="0">
            <a:noAutofit/>
          </a:bodyPr>
          <a:lstStyle/>
          <a:p>
            <a:pPr>
              <a:buNone/>
            </a:pPr>
            <a:r>
              <a:rPr lang="en">
                <a:solidFill>
                  <a:srgbClr val="000000"/>
                </a:solidFill>
              </a:rPr>
              <a:t>Intended Progress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y="0" x="0"/>
          <a:ext cy="0" cx="0"/>
          <a:chOff y="0" x="0"/>
          <a:chExt cy="0" cx="0"/>
        </a:xfrm>
      </p:grpSpPr>
      <p:sp>
        <p:nvSpPr>
          <p:cNvPr id="66" name="Shape 66"/>
          <p:cNvSpPr txBox="1"/>
          <p:nvPr>
            <p:ph idx="1" type="body"/>
          </p:nvPr>
        </p:nvSpPr>
        <p:spPr>
          <a:xfrm>
            <a:off y="1164025" x="823100"/>
            <a:ext cy="757800" cx="5746200"/>
          </a:xfrm>
          <a:prstGeom prst="rect">
            <a:avLst/>
          </a:prstGeom>
        </p:spPr>
        <p:txBody>
          <a:bodyPr bIns="91425" rIns="91425" lIns="91425" tIns="91425" anchor="t" anchorCtr="0">
            <a:noAutofit/>
          </a:bodyPr>
          <a:lstStyle/>
          <a:p>
            <a:pPr algn="r" rtl="0" lvl="0">
              <a:buNone/>
            </a:pPr>
            <a:r>
              <a:rPr lang="en"/>
              <a:t>Google Maps Blank Screen</a:t>
            </a:r>
          </a:p>
        </p:txBody>
      </p:sp>
      <p:sp>
        <p:nvSpPr>
          <p:cNvPr id="67" name="Shape 67"/>
          <p:cNvSpPr txBox="1"/>
          <p:nvPr>
            <p:ph type="title"/>
          </p:nvPr>
        </p:nvSpPr>
        <p:spPr>
          <a:xfrm>
            <a:off y="-22621" x="0"/>
            <a:ext cy="994200" cx="8229600"/>
          </a:xfrm>
          <a:prstGeom prst="rect">
            <a:avLst/>
          </a:prstGeom>
        </p:spPr>
        <p:txBody>
          <a:bodyPr bIns="91425" rIns="91425" lIns="91425" tIns="91425" anchor="b" anchorCtr="0">
            <a:noAutofit/>
          </a:bodyPr>
          <a:lstStyle/>
          <a:p>
            <a:pPr rtl="0" lvl="0">
              <a:buNone/>
            </a:pPr>
            <a:r>
              <a:rPr lang="en">
                <a:solidFill>
                  <a:srgbClr val="000000"/>
                </a:solidFill>
              </a:rPr>
              <a:t>Actual Progress</a:t>
            </a:r>
          </a:p>
        </p:txBody>
      </p:sp>
      <p:pic>
        <p:nvPicPr>
          <p:cNvPr id="68" name="Shape 68"/>
          <p:cNvPicPr preferRelativeResize="0"/>
          <p:nvPr/>
        </p:nvPicPr>
        <p:blipFill>
          <a:blip r:embed="rId3"/>
          <a:stretch>
            <a:fillRect/>
          </a:stretch>
        </p:blipFill>
        <p:spPr>
          <a:xfrm>
            <a:off y="1164025" x="6645500"/>
            <a:ext cy="2815449" cx="1584099"/>
          </a:xfrm>
          <a:prstGeom prst="rect">
            <a:avLst/>
          </a:prstGeom>
        </p:spPr>
      </p:pic>
      <p:pic>
        <p:nvPicPr>
          <p:cNvPr id="69" name="Shape 69"/>
          <p:cNvPicPr preferRelativeResize="0"/>
          <p:nvPr/>
        </p:nvPicPr>
        <p:blipFill>
          <a:blip r:embed="rId4"/>
          <a:stretch>
            <a:fillRect/>
          </a:stretch>
        </p:blipFill>
        <p:spPr>
          <a:xfrm>
            <a:off y="1921725" x="1129925"/>
            <a:ext cy="2886075" cx="1733550"/>
          </a:xfrm>
          <a:prstGeom prst="rect">
            <a:avLst/>
          </a:prstGeom>
        </p:spPr>
      </p:pic>
      <p:sp>
        <p:nvSpPr>
          <p:cNvPr id="70" name="Shape 70"/>
          <p:cNvSpPr txBox="1"/>
          <p:nvPr/>
        </p:nvSpPr>
        <p:spPr>
          <a:xfrm>
            <a:off y="4173200" x="2956925"/>
            <a:ext cy="863099" cx="6416700"/>
          </a:xfrm>
          <a:prstGeom prst="rect">
            <a:avLst/>
          </a:prstGeom>
        </p:spPr>
        <p:txBody>
          <a:bodyPr bIns="91425" rIns="91425" lIns="91425" tIns="91425" anchor="t" anchorCtr="0">
            <a:noAutofit/>
          </a:bodyPr>
          <a:lstStyle/>
          <a:p>
            <a:pPr rtl="0" lvl="0">
              <a:buNone/>
            </a:pPr>
            <a:r>
              <a:rPr sz="3200" lang="en">
                <a:solidFill>
                  <a:schemeClr val="dk2"/>
                </a:solidFill>
                <a:latin typeface="Trebuchet MS"/>
                <a:ea typeface="Trebuchet MS"/>
                <a:cs typeface="Trebuchet MS"/>
                <a:sym typeface="Trebuchet MS"/>
              </a:rPr>
              <a:t>Basic Directory of Buildings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y="0" x="0"/>
          <a:ext cy="0" cx="0"/>
          <a:chOff y="0" x="0"/>
          <a:chExt cy="0" cx="0"/>
        </a:xfrm>
      </p:grpSpPr>
      <p:sp>
        <p:nvSpPr>
          <p:cNvPr id="75" name="Shape 75"/>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buClr>
                <a:schemeClr val="dk2"/>
              </a:buClr>
              <a:buSzPct val="166666"/>
              <a:buFont typeface="Arial"/>
              <a:buChar char="•"/>
            </a:pPr>
            <a:r>
              <a:rPr lang="en"/>
              <a:t>API version compatibility with emulators and devices</a:t>
            </a:r>
          </a:p>
          <a:p>
            <a:pPr rtl="0" lvl="0" indent="-431800" marL="457200">
              <a:buClr>
                <a:schemeClr val="dk2"/>
              </a:buClr>
              <a:buSzPct val="166666"/>
              <a:buFont typeface="Arial"/>
              <a:buChar char="•"/>
            </a:pPr>
            <a:r>
              <a:rPr lang="en"/>
              <a:t>Final design decisions not approved by customer</a:t>
            </a:r>
          </a:p>
          <a:p>
            <a:pPr rtl="0" lvl="0" indent="-431800" marL="457200">
              <a:buClr>
                <a:schemeClr val="dk2"/>
              </a:buClr>
              <a:buSzPct val="166666"/>
              <a:buFont typeface="Arial"/>
              <a:buChar char="•"/>
            </a:pPr>
            <a:r>
              <a:rPr lang="en"/>
              <a:t>Google Service connection issues with Google Maps</a:t>
            </a:r>
          </a:p>
          <a:p>
            <a:pPr rtl="0" lvl="0" indent="-431800" marL="457200">
              <a:buClr>
                <a:schemeClr val="dk2"/>
              </a:buClr>
              <a:buSzPct val="166666"/>
              <a:buFont typeface="Arial"/>
              <a:buChar char="•"/>
            </a:pPr>
            <a:r>
              <a:rPr lang="en"/>
              <a:t>Lack of data</a:t>
            </a:r>
          </a:p>
        </p:txBody>
      </p:sp>
      <p:sp>
        <p:nvSpPr>
          <p:cNvPr id="76" name="Shape 76"/>
          <p:cNvSpPr txBox="1"/>
          <p:nvPr>
            <p:ph type="title"/>
          </p:nvPr>
        </p:nvSpPr>
        <p:spPr>
          <a:xfrm>
            <a:off y="-22621" x="0"/>
            <a:ext cy="994200" cx="8229600"/>
          </a:xfrm>
          <a:prstGeom prst="rect">
            <a:avLst/>
          </a:prstGeom>
        </p:spPr>
        <p:txBody>
          <a:bodyPr bIns="91425" rIns="91425" lIns="91425" tIns="91425" anchor="b" anchorCtr="0">
            <a:noAutofit/>
          </a:bodyPr>
          <a:lstStyle/>
          <a:p>
            <a:pPr rtl="0" lvl="0">
              <a:buNone/>
            </a:pPr>
            <a:r>
              <a:rPr lang="en">
                <a:solidFill>
                  <a:srgbClr val="000000"/>
                </a:solidFill>
              </a:rPr>
              <a:t>Setbacks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y="0" x="0"/>
          <a:ext cy="0" cx="0"/>
          <a:chOff y="0" x="0"/>
          <a:chExt cy="0" cx="0"/>
        </a:xfrm>
      </p:grpSpPr>
      <p:sp>
        <p:nvSpPr>
          <p:cNvPr id="81" name="Shape 81"/>
          <p:cNvSpPr txBox="1"/>
          <p:nvPr>
            <p:ph idx="1" type="body"/>
          </p:nvPr>
        </p:nvSpPr>
        <p:spPr>
          <a:xfrm>
            <a:off y="1244242" x="457200"/>
            <a:ext cy="3630300" cx="8229600"/>
          </a:xfrm>
          <a:prstGeom prst="rect">
            <a:avLst/>
          </a:prstGeom>
        </p:spPr>
        <p:txBody>
          <a:bodyPr bIns="91425" rIns="91425" lIns="91425" tIns="91425" anchor="t" anchorCtr="0">
            <a:noAutofit/>
          </a:bodyPr>
          <a:lstStyle/>
          <a:p>
            <a:pPr rtl="0" lvl="0" indent="-431800" marL="457200">
              <a:buClr>
                <a:schemeClr val="dk2"/>
              </a:buClr>
              <a:buSzPct val="166666"/>
              <a:buFont typeface="Arial"/>
              <a:buChar char="•"/>
            </a:pPr>
            <a:r>
              <a:rPr lang="en"/>
              <a:t>Emulators and devices working</a:t>
            </a:r>
          </a:p>
          <a:p>
            <a:pPr rtl="0" lvl="0" indent="-431800" marL="457200">
              <a:buClr>
                <a:schemeClr val="dk2"/>
              </a:buClr>
              <a:buSzPct val="166666"/>
              <a:buFont typeface="Arial"/>
              <a:buChar char="•"/>
            </a:pPr>
            <a:r>
              <a:rPr lang="en"/>
              <a:t>XML layouts complete</a:t>
            </a:r>
          </a:p>
          <a:p>
            <a:pPr rtl="0" lvl="0" indent="-431800" marL="457200">
              <a:buClr>
                <a:schemeClr val="dk2"/>
              </a:buClr>
              <a:buSzPct val="166666"/>
              <a:buFont typeface="Arial"/>
              <a:buChar char="•"/>
            </a:pPr>
            <a:r>
              <a:rPr lang="en"/>
              <a:t>Google Maps integrated</a:t>
            </a:r>
          </a:p>
          <a:p>
            <a:pPr rtl="0" lvl="0" indent="-431800" marL="457200">
              <a:buClr>
                <a:schemeClr val="dk2"/>
              </a:buClr>
              <a:buSzPct val="166666"/>
              <a:buFont typeface="Arial"/>
              <a:buChar char="•"/>
            </a:pPr>
            <a:r>
              <a:rPr lang="en"/>
              <a:t>Donate page displayed</a:t>
            </a:r>
          </a:p>
          <a:p>
            <a:pPr lvl="0" indent="-431800" marL="457200">
              <a:buClr>
                <a:schemeClr val="dk2"/>
              </a:buClr>
              <a:buSzPct val="166666"/>
              <a:buFont typeface="Arial"/>
              <a:buChar char="•"/>
            </a:pPr>
            <a:r>
              <a:rPr lang="en"/>
              <a:t>Most screens functional</a:t>
            </a:r>
          </a:p>
        </p:txBody>
      </p:sp>
      <p:sp>
        <p:nvSpPr>
          <p:cNvPr id="82" name="Shape 82"/>
          <p:cNvSpPr txBox="1"/>
          <p:nvPr>
            <p:ph type="title"/>
          </p:nvPr>
        </p:nvSpPr>
        <p:spPr>
          <a:xfrm>
            <a:off y="-22621" x="0"/>
            <a:ext cy="994200" cx="8229600"/>
          </a:xfrm>
          <a:prstGeom prst="rect">
            <a:avLst/>
          </a:prstGeom>
        </p:spPr>
        <p:txBody>
          <a:bodyPr bIns="91425" rIns="91425" lIns="91425" tIns="91425" anchor="b" anchorCtr="0">
            <a:noAutofit/>
          </a:bodyPr>
          <a:lstStyle/>
          <a:p>
            <a:pPr>
              <a:buNone/>
            </a:pPr>
            <a:r>
              <a:rPr lang="en">
                <a:solidFill>
                  <a:schemeClr val="dk1"/>
                </a:solidFill>
              </a:rPr>
              <a:t>Milestone 2</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y="0" x="0"/>
          <a:ext cy="0" cx="0"/>
          <a:chOff y="0" x="0"/>
          <a:chExt cy="0" cx="0"/>
        </a:xfrm>
      </p:grpSpPr>
      <p:sp>
        <p:nvSpPr>
          <p:cNvPr id="87" name="Shape 87"/>
          <p:cNvSpPr txBox="1"/>
          <p:nvPr>
            <p:ph type="title"/>
          </p:nvPr>
        </p:nvSpPr>
        <p:spPr>
          <a:xfrm>
            <a:off y="205978" x="457200"/>
            <a:ext cy="994200" cx="8229600"/>
          </a:xfrm>
          <a:prstGeom prst="rect">
            <a:avLst/>
          </a:prstGeom>
        </p:spPr>
        <p:txBody>
          <a:bodyPr bIns="91425" rIns="91425" lIns="91425" tIns="91425" anchor="b" anchorCtr="0">
            <a:noAutofit/>
          </a:bodyPr>
          <a:lstStyle/>
          <a:p>
            <a:pPr algn="ctr">
              <a:buNone/>
            </a:pPr>
            <a:r>
              <a:rPr lang="en">
                <a:solidFill>
                  <a:schemeClr val="dk1"/>
                </a:solidFill>
              </a:rPr>
              <a:t>Q&amp;A</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Arial" script="Arab"/>
        <a:font typeface="Arial" script="Hebr"/>
        <a:font typeface="Cordia New" script="Thai"/>
        <a:font typeface="Nyala" script="Ethi"/>
        <a:font typeface="Vrinda" script="Beng"/>
        <a:font typeface="Shruti" script="Gujr"/>
        <a:font typeface="DaunPenh"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Arial"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