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06B4C27-9D84-455E-BCC2-81755D482C45}" type="datetimeFigureOut">
              <a:rPr lang="pt-BR" smtClean="0"/>
              <a:pPr/>
              <a:t>30/05/2013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2E2EA8E-1718-48A8-A396-EFE852A693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lu/CodeIgniter-Bootstrap" TargetMode="External"/><Relationship Id="rId2" Type="http://schemas.openxmlformats.org/officeDocument/2006/relationships/hyperlink" Target="http://www.wampserv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ery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r.phptherightway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xdebug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Mini curso </a:t>
            </a:r>
            <a:br>
              <a:rPr lang="pt-BR" dirty="0" smtClean="0"/>
            </a:br>
            <a:r>
              <a:rPr lang="pt-BR" b="1" dirty="0" smtClean="0"/>
              <a:t>CodeIgniter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William Robson Chenta</a:t>
            </a:r>
          </a:p>
          <a:p>
            <a:r>
              <a:rPr lang="pt-BR" dirty="0" smtClean="0"/>
              <a:t>XIV DEVCON GESCLA</a:t>
            </a:r>
          </a:p>
          <a:p>
            <a:r>
              <a:rPr lang="pt-BR" dirty="0" smtClean="0"/>
              <a:t>Blumenau, Maio 2013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88640"/>
            <a:ext cx="23526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 smtClean="0"/>
              <a:t>A Evolução do desenvolvedor PHP</a:t>
            </a:r>
            <a:br>
              <a:rPr lang="pt-BR" sz="4800" dirty="0" smtClean="0"/>
            </a:br>
            <a:r>
              <a:rPr lang="pt-BR" sz="4800" dirty="0" smtClean="0"/>
              <a:t>Como evoluir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Frameworks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600" dirty="0" smtClean="0"/>
              <a:t>Em vez de reinventar a roda, muitos desenvolvedores PHP usam frameworks para construir aplicações web. Os frameworks abstraem muitas das preocupações de baixo nível e fornecem interfaces úteis e fáceis de utilizar para completar tarefas comuns.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224136" cy="80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504879" y="594928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9" y="4820766"/>
            <a:ext cx="149056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748758"/>
            <a:ext cx="88319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4902671"/>
            <a:ext cx="23050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4676750"/>
            <a:ext cx="864096" cy="105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 smtClean="0"/>
              <a:t>A Evolução do desenvolvedor PHP</a:t>
            </a:r>
            <a:br>
              <a:rPr lang="pt-BR" sz="4800" dirty="0" smtClean="0"/>
            </a:br>
            <a:r>
              <a:rPr lang="pt-BR" sz="4800" dirty="0" smtClean="0"/>
              <a:t>Focando nos Frameworks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Seguem padrões</a:t>
            </a:r>
          </a:p>
          <a:p>
            <a:r>
              <a:rPr lang="pt-BR" dirty="0" smtClean="0"/>
              <a:t>(Em geral) são bem documentados</a:t>
            </a:r>
          </a:p>
          <a:p>
            <a:r>
              <a:rPr lang="pt-BR" dirty="0" smtClean="0"/>
              <a:t>Muitos desenvolvedores os conhecem (Empresas não ficarão reféns dependentes de desenvolvedores)</a:t>
            </a:r>
          </a:p>
          <a:p>
            <a:r>
              <a:rPr lang="pt-BR" dirty="0" smtClean="0"/>
              <a:t>Existem livros sobre alguns deles</a:t>
            </a:r>
          </a:p>
          <a:p>
            <a:r>
              <a:rPr lang="pt-BR" dirty="0" smtClean="0"/>
              <a:t>Já incluem várias soluções para os problemas mais comuns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Focando no CodeIgniter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Um toolkit para desenvolver aplicações web de forma muito mais rápida do que escrever código do zero.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http://codeigniter.com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Focando no CodeIgniter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MVC;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Simples;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Rápido;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dirty="0" err="1" smtClean="0"/>
              <a:t>URL´s</a:t>
            </a:r>
            <a:r>
              <a:rPr lang="pt-BR" dirty="0" smtClean="0"/>
              <a:t> amigáveis;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Curva de aprendizado muito rápida;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Licença livre;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Documentação muito completa;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Facilmente acoplável a outros componentes de outros frameworks; (</a:t>
            </a:r>
            <a:r>
              <a:rPr lang="pt-BR" dirty="0" err="1" smtClean="0"/>
              <a:t>Composer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Focando no CodeIgniter ...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65" y="2151112"/>
            <a:ext cx="9060539" cy="351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Focando no CodeIgniter ...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53232"/>
            <a:ext cx="9108504" cy="268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1520" y="2996952"/>
            <a:ext cx="8712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/>
              <a:t>Mão na massa !!!</a:t>
            </a:r>
            <a:endParaRPr lang="pt-BR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Requistos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2636912"/>
            <a:ext cx="87129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WAMP </a:t>
            </a:r>
            <a:r>
              <a:rPr lang="pt-BR" sz="3200" dirty="0" smtClean="0"/>
              <a:t>OU LAMP </a:t>
            </a:r>
            <a:endParaRPr lang="pt-BR" sz="3200" dirty="0" smtClean="0"/>
          </a:p>
          <a:p>
            <a:pPr algn="ctr"/>
            <a:r>
              <a:rPr lang="pt-BR" sz="3200" dirty="0" smtClean="0"/>
              <a:t>(</a:t>
            </a:r>
            <a:r>
              <a:rPr lang="pt-BR" sz="3200" dirty="0" smtClean="0">
                <a:hlinkClick r:id="rId2"/>
              </a:rPr>
              <a:t>http://</a:t>
            </a:r>
            <a:r>
              <a:rPr lang="pt-BR" sz="3200" dirty="0" smtClean="0">
                <a:hlinkClick r:id="rId2"/>
              </a:rPr>
              <a:t>www.wampserver.com</a:t>
            </a:r>
            <a:r>
              <a:rPr lang="pt-BR" sz="3200" dirty="0" smtClean="0"/>
              <a:t>)</a:t>
            </a:r>
          </a:p>
          <a:p>
            <a:pPr algn="ctr"/>
            <a:r>
              <a:rPr lang="pt-BR" sz="3200" dirty="0" smtClean="0"/>
              <a:t>CODEIGNITER  </a:t>
            </a:r>
            <a:r>
              <a:rPr lang="pt-BR" sz="3200" dirty="0" smtClean="0"/>
              <a:t>+ TWITTER BOOTSTRAP (</a:t>
            </a:r>
            <a:r>
              <a:rPr lang="pt-BR" sz="3200" dirty="0" smtClean="0">
                <a:hlinkClick r:id="rId3"/>
              </a:rPr>
              <a:t>https</a:t>
            </a:r>
            <a:r>
              <a:rPr lang="pt-BR" sz="3200" dirty="0" smtClean="0">
                <a:hlinkClick r:id="rId3"/>
              </a:rPr>
              <a:t>://</a:t>
            </a:r>
            <a:r>
              <a:rPr lang="pt-BR" sz="3200" dirty="0" smtClean="0">
                <a:hlinkClick r:id="rId3"/>
              </a:rPr>
              <a:t>github.com/sjlu/CodeIgniter-Bootstrap</a:t>
            </a:r>
            <a:r>
              <a:rPr lang="pt-BR" sz="3200" dirty="0" smtClean="0"/>
              <a:t>)</a:t>
            </a:r>
          </a:p>
          <a:p>
            <a:pPr algn="ctr"/>
            <a:r>
              <a:rPr lang="pt-BR" sz="3200" dirty="0" smtClean="0"/>
              <a:t>JQUERY </a:t>
            </a:r>
            <a:endParaRPr lang="pt-BR" sz="3200" dirty="0" smtClean="0"/>
          </a:p>
          <a:p>
            <a:pPr algn="ctr"/>
            <a:r>
              <a:rPr lang="pt-BR" sz="3200" dirty="0" smtClean="0"/>
              <a:t>(</a:t>
            </a:r>
            <a:r>
              <a:rPr lang="pt-BR" sz="3200" dirty="0" smtClean="0">
                <a:hlinkClick r:id="rId4"/>
              </a:rPr>
              <a:t>http://jquery.com</a:t>
            </a:r>
            <a:r>
              <a:rPr lang="pt-BR" sz="3200" dirty="0" smtClean="0">
                <a:hlinkClick r:id="rId4"/>
              </a:rPr>
              <a:t>/</a:t>
            </a:r>
            <a:r>
              <a:rPr lang="pt-BR" sz="3200" dirty="0" smtClean="0"/>
              <a:t>)</a:t>
            </a:r>
            <a:endParaRPr lang="pt-BR" sz="3200" dirty="0" smtClean="0"/>
          </a:p>
          <a:p>
            <a:pPr algn="ctr"/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Mini sistema de vendas 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5819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Desenvolvedor web desde 2001</a:t>
            </a:r>
          </a:p>
          <a:p>
            <a:r>
              <a:rPr lang="pt-BR" dirty="0" smtClean="0"/>
              <a:t>Desenvolvimento estruturado 2001-2003</a:t>
            </a:r>
          </a:p>
          <a:p>
            <a:r>
              <a:rPr lang="pt-BR" dirty="0" err="1" smtClean="0"/>
              <a:t>Smarty</a:t>
            </a:r>
            <a:r>
              <a:rPr lang="pt-BR" dirty="0" smtClean="0"/>
              <a:t>+ </a:t>
            </a:r>
            <a:r>
              <a:rPr lang="pt-BR" dirty="0" err="1" smtClean="0"/>
              <a:t>AdoDB</a:t>
            </a:r>
            <a:r>
              <a:rPr lang="pt-BR" dirty="0" smtClean="0"/>
              <a:t> 2003-2008</a:t>
            </a:r>
          </a:p>
          <a:p>
            <a:r>
              <a:rPr lang="pt-BR" dirty="0" err="1" smtClean="0"/>
              <a:t>CakePHP</a:t>
            </a:r>
            <a:r>
              <a:rPr lang="pt-BR" dirty="0" smtClean="0"/>
              <a:t> 2009-2010</a:t>
            </a:r>
          </a:p>
          <a:p>
            <a:r>
              <a:rPr lang="pt-BR" smtClean="0"/>
              <a:t>CodeIgniter 2011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 Evolução do desenvolvedor PHP</a:t>
            </a:r>
            <a:br>
              <a:rPr lang="pt-BR" dirty="0" smtClean="0"/>
            </a:br>
            <a:r>
              <a:rPr lang="pt-BR" dirty="0" smtClean="0"/>
              <a:t>Em 2000 se programava assim ...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7416824" cy="500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A Evolução do desenvolvedor PHP</a:t>
            </a:r>
            <a:br>
              <a:rPr lang="pt-BR" sz="2800" dirty="0" smtClean="0"/>
            </a:br>
            <a:r>
              <a:rPr lang="pt-BR" sz="2800" dirty="0" smtClean="0"/>
              <a:t>Ainda existem pessoas que programam assim ...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1556792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 pior, iniciantes na programação que pesquisam por PHP, ainda encontram esse tipo de código como referência.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307343"/>
            <a:ext cx="5904656" cy="429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A Evolução do desenvolvedor PHP</a:t>
            </a:r>
            <a:br>
              <a:rPr lang="pt-BR" sz="2800" dirty="0" smtClean="0"/>
            </a:br>
            <a:r>
              <a:rPr lang="pt-BR" sz="2800" dirty="0" smtClean="0"/>
              <a:t>O que fazer ?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3916213"/>
            <a:ext cx="871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/>
              <a:t>PHP: Do Jeito Certo</a:t>
            </a:r>
            <a:r>
              <a:rPr lang="pt-BR" sz="2800" dirty="0" smtClean="0"/>
              <a:t> é uma referência rápida de melhores práticas de PHP, renomados padrões de código e links para tutoriais competentes pela Web.</a:t>
            </a:r>
            <a:endParaRPr lang="pt-B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556792"/>
            <a:ext cx="18859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>
            <a:hlinkClick r:id="rId3"/>
          </p:cNvPr>
          <p:cNvSpPr txBox="1"/>
          <p:nvPr/>
        </p:nvSpPr>
        <p:spPr>
          <a:xfrm>
            <a:off x="2852063" y="2852936"/>
            <a:ext cx="308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http://br.phptherightway.com/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 smtClean="0"/>
              <a:t>A Evolução do desenvolvedor PHP</a:t>
            </a:r>
            <a:br>
              <a:rPr lang="pt-BR" sz="4800" dirty="0" smtClean="0"/>
            </a:br>
            <a:r>
              <a:rPr lang="pt-BR" sz="4800" dirty="0" smtClean="0"/>
              <a:t>Como evoluir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Use a versão estável atual (5.4)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800" dirty="0" smtClean="0"/>
              <a:t>O PHP é uma linguagem dinâmica e flexível, que suporta uma variedade de técnicas de programação. Ele evoluiu drasticamente com o passar dos anos, notavelmente adicionando um sólido modelo de orientação a objetos no PHP 5.0 2004), funções anônimas e </a:t>
            </a:r>
            <a:r>
              <a:rPr lang="pt-BR" sz="2800" dirty="0" err="1" smtClean="0"/>
              <a:t>namespaces</a:t>
            </a:r>
            <a:r>
              <a:rPr lang="pt-BR" sz="2800" dirty="0" smtClean="0"/>
              <a:t> no PHP 5.3 (2009) e </a:t>
            </a:r>
            <a:r>
              <a:rPr lang="pt-BR" sz="2800" dirty="0" err="1" smtClean="0"/>
              <a:t>traits</a:t>
            </a:r>
            <a:r>
              <a:rPr lang="pt-BR" sz="2800" dirty="0" smtClean="0"/>
              <a:t> no PHP 5.4 (2012).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224136" cy="80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504879" y="594928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 smtClean="0"/>
              <a:t>A Evolução do desenvolvedor PHP</a:t>
            </a:r>
            <a:br>
              <a:rPr lang="pt-BR" sz="4800" dirty="0" smtClean="0"/>
            </a:br>
            <a:r>
              <a:rPr lang="pt-BR" sz="4800" dirty="0" smtClean="0"/>
              <a:t>Como evoluir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Xdebug</a:t>
            </a:r>
            <a:r>
              <a:rPr lang="pt-BR" b="1" dirty="0" smtClean="0"/>
              <a:t> </a:t>
            </a:r>
            <a:r>
              <a:rPr lang="pt-BR" sz="2400" b="1" dirty="0" smtClean="0"/>
              <a:t>(até 2010 eu ainda </a:t>
            </a:r>
            <a:r>
              <a:rPr lang="pt-BR" sz="2400" b="1" dirty="0" err="1" smtClean="0"/>
              <a:t>debugava</a:t>
            </a:r>
            <a:r>
              <a:rPr lang="pt-BR" sz="2400" b="1" dirty="0" smtClean="0"/>
              <a:t> com </a:t>
            </a:r>
            <a:r>
              <a:rPr lang="pt-BR" sz="2400" b="1" dirty="0" err="1" smtClean="0"/>
              <a:t>var_dump</a:t>
            </a:r>
            <a:r>
              <a:rPr lang="pt-BR" sz="2400" b="1" dirty="0" smtClean="0"/>
              <a:t>)</a:t>
            </a:r>
            <a:endParaRPr lang="pt-BR" b="1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800" dirty="0" smtClean="0"/>
              <a:t>Uma das ferramentas mais úteis no desenvolvimento de software é um depurador apropriado. Ele permite que você trace a execução do seu código e monitore os itens na pilha de execução. </a:t>
            </a:r>
            <a:r>
              <a:rPr lang="pt-BR" sz="2800" dirty="0" err="1" smtClean="0"/>
              <a:t>XDebug</a:t>
            </a:r>
            <a:r>
              <a:rPr lang="pt-BR" sz="2800" dirty="0" smtClean="0"/>
              <a:t>, um depurador de PHP, pode ser utilizado por várias </a:t>
            </a:r>
            <a:r>
              <a:rPr lang="pt-BR" sz="2800" dirty="0" err="1" smtClean="0"/>
              <a:t>IDEs</a:t>
            </a:r>
            <a:r>
              <a:rPr lang="pt-BR" sz="2800" dirty="0" smtClean="0"/>
              <a:t> para prover </a:t>
            </a:r>
            <a:r>
              <a:rPr lang="pt-BR" sz="2800" i="1" dirty="0" smtClean="0"/>
              <a:t>breakpoints</a:t>
            </a:r>
            <a:r>
              <a:rPr lang="pt-BR" sz="2800" dirty="0" smtClean="0"/>
              <a:t> e inspecionar a pilha.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224136" cy="80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504879" y="594928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</a:t>
            </a:r>
            <a:endParaRPr lang="pt-BR" dirty="0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6021288"/>
            <a:ext cx="8953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 smtClean="0"/>
              <a:t>A Evolução do desenvolvedor PHP</a:t>
            </a:r>
            <a:br>
              <a:rPr lang="pt-BR" sz="4800" dirty="0" smtClean="0"/>
            </a:br>
            <a:r>
              <a:rPr lang="pt-BR" sz="4800" dirty="0" smtClean="0"/>
              <a:t>Como evoluir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Testes unitários</a:t>
            </a:r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Testes para pequenos trechos de código (unidades)</a:t>
            </a:r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Verifica se o comportamento de classes e funções é o esperado</a:t>
            </a:r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Caso erros são encontrados exceções são lançadas</a:t>
            </a:r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Não interfere com o seu código-fonte</a:t>
            </a:r>
          </a:p>
          <a:p>
            <a:pPr>
              <a:buFont typeface="Wingdings" pitchFamily="2" charset="2"/>
              <a:buChar char="Ø"/>
            </a:pPr>
            <a:endParaRPr lang="pt-BR" sz="2000" b="1" dirty="0" smtClean="0"/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Infelizmente eu não pratico ... </a:t>
            </a:r>
          </a:p>
          <a:p>
            <a:pPr>
              <a:buFont typeface="Wingdings" pitchFamily="2" charset="2"/>
              <a:buChar char="Ø"/>
            </a:pPr>
            <a:endParaRPr lang="pt-BR" sz="2000" b="1" dirty="0" smtClean="0"/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Tutorial: </a:t>
            </a:r>
          </a:p>
          <a:p>
            <a:pPr>
              <a:buNone/>
            </a:pPr>
            <a:r>
              <a:rPr lang="pt-BR" sz="2000" b="1" dirty="0" smtClean="0"/>
              <a:t>	</a:t>
            </a:r>
            <a:r>
              <a:rPr lang="pt-BR" sz="1800" b="1" dirty="0" smtClean="0"/>
              <a:t>http://www.alexweber.com.br/artigos/testando-suas-classes-com-phpunit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 smtClean="0"/>
              <a:t>A Evolução do desenvolvedor PHP</a:t>
            </a:r>
            <a:br>
              <a:rPr lang="pt-BR" sz="4800" dirty="0" smtClean="0"/>
            </a:br>
            <a:r>
              <a:rPr lang="pt-BR" sz="4800" dirty="0" smtClean="0"/>
              <a:t>Como evoluir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Controle de versão</a:t>
            </a:r>
          </a:p>
          <a:p>
            <a:pPr>
              <a:buNone/>
            </a:pPr>
            <a:r>
              <a:rPr lang="pt-BR" dirty="0" smtClean="0"/>
              <a:t>	u</a:t>
            </a:r>
            <a:r>
              <a:rPr lang="pt-BR" sz="2800" dirty="0" smtClean="0"/>
              <a:t>m </a:t>
            </a:r>
            <a:r>
              <a:rPr lang="pt-BR" sz="2800" i="1" dirty="0" smtClean="0"/>
              <a:t>sistema de controle de versão</a:t>
            </a:r>
            <a:r>
              <a:rPr lang="pt-BR" sz="2800" dirty="0" smtClean="0"/>
              <a:t> permite que diversas pessoas trabalhem sobre o mesmo conjunto de documentos ao mesmo tempo e minimiza o desgaste provocado por problemas com conflitos de edições. É possível que a implementação também tenha um controle sofisticado de acesso para cada usuário ou grupo de usuários.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504879" y="594928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5514975"/>
            <a:ext cx="12382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6093296"/>
            <a:ext cx="11144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5897835"/>
            <a:ext cx="966787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157</TotalTime>
  <Words>338</Words>
  <Application>Microsoft Office PowerPoint</Application>
  <PresentationFormat>Apresentação na tela (4:3)</PresentationFormat>
  <Paragraphs>72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Módulo</vt:lpstr>
      <vt:lpstr>Mini curso  CodeIgniter</vt:lpstr>
      <vt:lpstr>Sobre mim ...</vt:lpstr>
      <vt:lpstr>A Evolução do desenvolvedor PHP Em 2000 se programava assim ...</vt:lpstr>
      <vt:lpstr>A Evolução do desenvolvedor PHP Ainda existem pessoas que programam assim ...</vt:lpstr>
      <vt:lpstr>A Evolução do desenvolvedor PHP O que fazer ?</vt:lpstr>
      <vt:lpstr>A Evolução do desenvolvedor PHP Como evoluir ...</vt:lpstr>
      <vt:lpstr>A Evolução do desenvolvedor PHP Como evoluir ...</vt:lpstr>
      <vt:lpstr>A Evolução do desenvolvedor PHP Como evoluir ...</vt:lpstr>
      <vt:lpstr>A Evolução do desenvolvedor PHP Como evoluir ...</vt:lpstr>
      <vt:lpstr>A Evolução do desenvolvedor PHP Como evoluir ...</vt:lpstr>
      <vt:lpstr>A Evolução do desenvolvedor PHP Focando nos Frameworks ...</vt:lpstr>
      <vt:lpstr>Focando no CodeIgniter ...</vt:lpstr>
      <vt:lpstr>Focando no CodeIgniter ...</vt:lpstr>
      <vt:lpstr>Focando no CodeIgniter ...</vt:lpstr>
      <vt:lpstr>Focando no CodeIgniter ...</vt:lpstr>
      <vt:lpstr>Slide 16</vt:lpstr>
      <vt:lpstr>Requistos </vt:lpstr>
      <vt:lpstr>Mini sistema de vendas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curso  CodeIgniter</dc:title>
  <dc:creator>william</dc:creator>
  <cp:lastModifiedBy>william</cp:lastModifiedBy>
  <cp:revision>96</cp:revision>
  <dcterms:created xsi:type="dcterms:W3CDTF">2013-05-04T02:47:46Z</dcterms:created>
  <dcterms:modified xsi:type="dcterms:W3CDTF">2013-05-30T17:11:07Z</dcterms:modified>
</cp:coreProperties>
</file>