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59" r:id="rId5"/>
    <p:sldId id="261" r:id="rId6"/>
    <p:sldId id="263" r:id="rId7"/>
    <p:sldId id="265" r:id="rId8"/>
    <p:sldId id="267" r:id="rId9"/>
    <p:sldId id="268"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85964-178E-4FBB-8C41-D2C7195DD0E2}" v="6" dt="2024-12-06T23:10:44.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3" d="100"/>
          <a:sy n="83"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Denson" userId="42ef77127c4616fd" providerId="LiveId" clId="{11385964-178E-4FBB-8C41-D2C7195DD0E2}"/>
    <pc:docChg chg="undo redo custSel addSld delSld modSld">
      <pc:chgData name="William Denson" userId="42ef77127c4616fd" providerId="LiveId" clId="{11385964-178E-4FBB-8C41-D2C7195DD0E2}" dt="2024-12-06T23:56:56.408" v="2932" actId="313"/>
      <pc:docMkLst>
        <pc:docMk/>
      </pc:docMkLst>
      <pc:sldChg chg="modSp mod">
        <pc:chgData name="William Denson" userId="42ef77127c4616fd" providerId="LiveId" clId="{11385964-178E-4FBB-8C41-D2C7195DD0E2}" dt="2024-12-06T22:47:34.663" v="70" actId="20577"/>
        <pc:sldMkLst>
          <pc:docMk/>
          <pc:sldMk cId="1596242759" sldId="256"/>
        </pc:sldMkLst>
        <pc:spChg chg="mod">
          <ac:chgData name="William Denson" userId="42ef77127c4616fd" providerId="LiveId" clId="{11385964-178E-4FBB-8C41-D2C7195DD0E2}" dt="2024-12-06T22:47:34.663" v="70" actId="20577"/>
          <ac:spMkLst>
            <pc:docMk/>
            <pc:sldMk cId="1596242759" sldId="256"/>
            <ac:spMk id="2" creationId="{1A7BC88B-795B-EC90-56A0-F2F92F4F4311}"/>
          </ac:spMkLst>
        </pc:spChg>
      </pc:sldChg>
      <pc:sldChg chg="modSp mod">
        <pc:chgData name="William Denson" userId="42ef77127c4616fd" providerId="LiveId" clId="{11385964-178E-4FBB-8C41-D2C7195DD0E2}" dt="2024-12-06T22:49:20.216" v="272" actId="20577"/>
        <pc:sldMkLst>
          <pc:docMk/>
          <pc:sldMk cId="2195512570" sldId="257"/>
        </pc:sldMkLst>
        <pc:spChg chg="mod">
          <ac:chgData name="William Denson" userId="42ef77127c4616fd" providerId="LiveId" clId="{11385964-178E-4FBB-8C41-D2C7195DD0E2}" dt="2024-12-06T22:49:20.216" v="272" actId="20577"/>
          <ac:spMkLst>
            <pc:docMk/>
            <pc:sldMk cId="2195512570" sldId="257"/>
            <ac:spMk id="3" creationId="{09EF644A-012D-EFE6-DF14-8A9675E0EFDD}"/>
          </ac:spMkLst>
        </pc:spChg>
      </pc:sldChg>
      <pc:sldChg chg="modSp mod">
        <pc:chgData name="William Denson" userId="42ef77127c4616fd" providerId="LiveId" clId="{11385964-178E-4FBB-8C41-D2C7195DD0E2}" dt="2024-12-06T23:55:42.072" v="2694" actId="20577"/>
        <pc:sldMkLst>
          <pc:docMk/>
          <pc:sldMk cId="1691371313" sldId="259"/>
        </pc:sldMkLst>
        <pc:spChg chg="mod">
          <ac:chgData name="William Denson" userId="42ef77127c4616fd" providerId="LiveId" clId="{11385964-178E-4FBB-8C41-D2C7195DD0E2}" dt="2024-12-06T23:55:42.072" v="2694" actId="20577"/>
          <ac:spMkLst>
            <pc:docMk/>
            <pc:sldMk cId="1691371313" sldId="259"/>
            <ac:spMk id="3" creationId="{09EF644A-012D-EFE6-DF14-8A9675E0EFDD}"/>
          </ac:spMkLst>
        </pc:spChg>
      </pc:sldChg>
      <pc:sldChg chg="modSp mod">
        <pc:chgData name="William Denson" userId="42ef77127c4616fd" providerId="LiveId" clId="{11385964-178E-4FBB-8C41-D2C7195DD0E2}" dt="2024-12-06T23:10:49.260" v="2471" actId="115"/>
        <pc:sldMkLst>
          <pc:docMk/>
          <pc:sldMk cId="2656527344" sldId="260"/>
        </pc:sldMkLst>
        <pc:spChg chg="mod">
          <ac:chgData name="William Denson" userId="42ef77127c4616fd" providerId="LiveId" clId="{11385964-178E-4FBB-8C41-D2C7195DD0E2}" dt="2024-12-06T23:10:49.260" v="2471" actId="115"/>
          <ac:spMkLst>
            <pc:docMk/>
            <pc:sldMk cId="2656527344" sldId="260"/>
            <ac:spMk id="3" creationId="{A6190B05-4DD0-9127-3435-70753E118C5F}"/>
          </ac:spMkLst>
        </pc:spChg>
      </pc:sldChg>
      <pc:sldChg chg="modSp mod">
        <pc:chgData name="William Denson" userId="42ef77127c4616fd" providerId="LiveId" clId="{11385964-178E-4FBB-8C41-D2C7195DD0E2}" dt="2024-12-06T22:58:08.405" v="906" actId="20577"/>
        <pc:sldMkLst>
          <pc:docMk/>
          <pc:sldMk cId="2260460403" sldId="261"/>
        </pc:sldMkLst>
        <pc:spChg chg="mod">
          <ac:chgData name="William Denson" userId="42ef77127c4616fd" providerId="LiveId" clId="{11385964-178E-4FBB-8C41-D2C7195DD0E2}" dt="2024-12-06T22:58:08.405" v="906" actId="20577"/>
          <ac:spMkLst>
            <pc:docMk/>
            <pc:sldMk cId="2260460403" sldId="261"/>
            <ac:spMk id="3" creationId="{09EF644A-012D-EFE6-DF14-8A9675E0EFDD}"/>
          </ac:spMkLst>
        </pc:spChg>
      </pc:sldChg>
      <pc:sldChg chg="addSp modSp mod setBg">
        <pc:chgData name="William Denson" userId="42ef77127c4616fd" providerId="LiveId" clId="{11385964-178E-4FBB-8C41-D2C7195DD0E2}" dt="2024-12-06T23:10:17.839" v="2464" actId="27614"/>
        <pc:sldMkLst>
          <pc:docMk/>
          <pc:sldMk cId="2681893499" sldId="263"/>
        </pc:sldMkLst>
        <pc:spChg chg="mod">
          <ac:chgData name="William Denson" userId="42ef77127c4616fd" providerId="LiveId" clId="{11385964-178E-4FBB-8C41-D2C7195DD0E2}" dt="2024-12-06T23:10:12.850" v="2462" actId="26606"/>
          <ac:spMkLst>
            <pc:docMk/>
            <pc:sldMk cId="2681893499" sldId="263"/>
            <ac:spMk id="2" creationId="{FE1AA1D1-63DC-9C0A-C6A7-64378E1D8CCC}"/>
          </ac:spMkLst>
        </pc:spChg>
        <pc:spChg chg="mod ord">
          <ac:chgData name="William Denson" userId="42ef77127c4616fd" providerId="LiveId" clId="{11385964-178E-4FBB-8C41-D2C7195DD0E2}" dt="2024-12-06T23:10:12.850" v="2462" actId="26606"/>
          <ac:spMkLst>
            <pc:docMk/>
            <pc:sldMk cId="2681893499" sldId="263"/>
            <ac:spMk id="3" creationId="{09EF644A-012D-EFE6-DF14-8A9675E0EFDD}"/>
          </ac:spMkLst>
        </pc:spChg>
        <pc:spChg chg="add">
          <ac:chgData name="William Denson" userId="42ef77127c4616fd" providerId="LiveId" clId="{11385964-178E-4FBB-8C41-D2C7195DD0E2}" dt="2024-12-06T23:10:12.850" v="2462" actId="26606"/>
          <ac:spMkLst>
            <pc:docMk/>
            <pc:sldMk cId="2681893499" sldId="263"/>
            <ac:spMk id="10" creationId="{A2679492-7988-4050-9056-542444452411}"/>
          </ac:spMkLst>
        </pc:spChg>
        <pc:spChg chg="add">
          <ac:chgData name="William Denson" userId="42ef77127c4616fd" providerId="LiveId" clId="{11385964-178E-4FBB-8C41-D2C7195DD0E2}" dt="2024-12-06T23:10:12.850" v="2462" actId="26606"/>
          <ac:spMkLst>
            <pc:docMk/>
            <pc:sldMk cId="2681893499" sldId="263"/>
            <ac:spMk id="12" creationId="{B091B163-7D61-4891-ABCF-5C13D9C418D0}"/>
          </ac:spMkLst>
        </pc:spChg>
        <pc:picChg chg="add mod">
          <ac:chgData name="William Denson" userId="42ef77127c4616fd" providerId="LiveId" clId="{11385964-178E-4FBB-8C41-D2C7195DD0E2}" dt="2024-12-06T23:10:17.143" v="2463" actId="27614"/>
          <ac:picMkLst>
            <pc:docMk/>
            <pc:sldMk cId="2681893499" sldId="263"/>
            <ac:picMk id="4" creationId="{4CBB7307-7DC4-6889-1672-488F093B1733}"/>
          </ac:picMkLst>
        </pc:picChg>
        <pc:picChg chg="add mod">
          <ac:chgData name="William Denson" userId="42ef77127c4616fd" providerId="LiveId" clId="{11385964-178E-4FBB-8C41-D2C7195DD0E2}" dt="2024-12-06T23:10:17.839" v="2464" actId="27614"/>
          <ac:picMkLst>
            <pc:docMk/>
            <pc:sldMk cId="2681893499" sldId="263"/>
            <ac:picMk id="5" creationId="{141DDD89-EF6B-6B30-C2EA-89816ED122E1}"/>
          </ac:picMkLst>
        </pc:picChg>
        <pc:cxnChg chg="add">
          <ac:chgData name="William Denson" userId="42ef77127c4616fd" providerId="LiveId" clId="{11385964-178E-4FBB-8C41-D2C7195DD0E2}" dt="2024-12-06T23:10:12.850" v="2462" actId="26606"/>
          <ac:cxnSpMkLst>
            <pc:docMk/>
            <pc:sldMk cId="2681893499" sldId="263"/>
            <ac:cxnSpMk id="14" creationId="{C49DA8F6-BCC1-4447-B54C-57856834B94B}"/>
          </ac:cxnSpMkLst>
        </pc:cxnChg>
      </pc:sldChg>
      <pc:sldChg chg="addSp delSp modSp mod">
        <pc:chgData name="William Denson" userId="42ef77127c4616fd" providerId="LiveId" clId="{11385964-178E-4FBB-8C41-D2C7195DD0E2}" dt="2024-12-06T22:55:11.510" v="482" actId="313"/>
        <pc:sldMkLst>
          <pc:docMk/>
          <pc:sldMk cId="3555243877" sldId="264"/>
        </pc:sldMkLst>
        <pc:spChg chg="mod">
          <ac:chgData name="William Denson" userId="42ef77127c4616fd" providerId="LiveId" clId="{11385964-178E-4FBB-8C41-D2C7195DD0E2}" dt="2024-12-06T22:55:11.510" v="482" actId="313"/>
          <ac:spMkLst>
            <pc:docMk/>
            <pc:sldMk cId="3555243877" sldId="264"/>
            <ac:spMk id="3" creationId="{71BE8FF6-C982-5678-DAD0-1F423E91EDC1}"/>
          </ac:spMkLst>
        </pc:spChg>
        <pc:spChg chg="mod">
          <ac:chgData name="William Denson" userId="42ef77127c4616fd" providerId="LiveId" clId="{11385964-178E-4FBB-8C41-D2C7195DD0E2}" dt="2024-12-06T22:54:34.572" v="393" actId="27636"/>
          <ac:spMkLst>
            <pc:docMk/>
            <pc:sldMk cId="3555243877" sldId="264"/>
            <ac:spMk id="5" creationId="{B43A0E0C-99B4-BE4D-C8A0-DEFDF9A09EF2}"/>
          </ac:spMkLst>
        </pc:spChg>
        <pc:spChg chg="del">
          <ac:chgData name="William Denson" userId="42ef77127c4616fd" providerId="LiveId" clId="{11385964-178E-4FBB-8C41-D2C7195DD0E2}" dt="2024-12-06T22:53:49.660" v="276" actId="26606"/>
          <ac:spMkLst>
            <pc:docMk/>
            <pc:sldMk cId="3555243877" sldId="264"/>
            <ac:spMk id="26" creationId="{7B831B6F-405A-4B47-B9BB-5CA88F285844}"/>
          </ac:spMkLst>
        </pc:spChg>
        <pc:spChg chg="del">
          <ac:chgData name="William Denson" userId="42ef77127c4616fd" providerId="LiveId" clId="{11385964-178E-4FBB-8C41-D2C7195DD0E2}" dt="2024-12-06T22:53:49.660" v="276" actId="26606"/>
          <ac:spMkLst>
            <pc:docMk/>
            <pc:sldMk cId="3555243877" sldId="264"/>
            <ac:spMk id="28" creationId="{953EE71A-6488-4203-A7C4-77102FD0DCCA}"/>
          </ac:spMkLst>
        </pc:spChg>
        <pc:spChg chg="add">
          <ac:chgData name="William Denson" userId="42ef77127c4616fd" providerId="LiveId" clId="{11385964-178E-4FBB-8C41-D2C7195DD0E2}" dt="2024-12-06T22:53:49.660" v="276" actId="26606"/>
          <ac:spMkLst>
            <pc:docMk/>
            <pc:sldMk cId="3555243877" sldId="264"/>
            <ac:spMk id="33" creationId="{2EB492CD-616E-47F8-933B-5E2D952A0593}"/>
          </ac:spMkLst>
        </pc:spChg>
        <pc:spChg chg="add">
          <ac:chgData name="William Denson" userId="42ef77127c4616fd" providerId="LiveId" clId="{11385964-178E-4FBB-8C41-D2C7195DD0E2}" dt="2024-12-06T22:53:49.660" v="276" actId="26606"/>
          <ac:spMkLst>
            <pc:docMk/>
            <pc:sldMk cId="3555243877" sldId="264"/>
            <ac:spMk id="35" creationId="{59383CF9-23B5-4335-9B21-1791C4CF1C75}"/>
          </ac:spMkLst>
        </pc:spChg>
        <pc:spChg chg="add">
          <ac:chgData name="William Denson" userId="42ef77127c4616fd" providerId="LiveId" clId="{11385964-178E-4FBB-8C41-D2C7195DD0E2}" dt="2024-12-06T22:53:49.660" v="276" actId="26606"/>
          <ac:spMkLst>
            <pc:docMk/>
            <pc:sldMk cId="3555243877" sldId="264"/>
            <ac:spMk id="37" creationId="{0007FE00-9498-4706-B255-6437B0252C02}"/>
          </ac:spMkLst>
        </pc:spChg>
        <pc:picChg chg="del">
          <ac:chgData name="William Denson" userId="42ef77127c4616fd" providerId="LiveId" clId="{11385964-178E-4FBB-8C41-D2C7195DD0E2}" dt="2024-12-06T22:53:10.503" v="273" actId="478"/>
          <ac:picMkLst>
            <pc:docMk/>
            <pc:sldMk cId="3555243877" sldId="264"/>
            <ac:picMk id="4" creationId="{132A4F47-97F5-998A-0501-8AF9A9304CD6}"/>
          </ac:picMkLst>
        </pc:picChg>
        <pc:picChg chg="add mod ord">
          <ac:chgData name="William Denson" userId="42ef77127c4616fd" providerId="LiveId" clId="{11385964-178E-4FBB-8C41-D2C7195DD0E2}" dt="2024-12-06T22:53:49.660" v="276" actId="26606"/>
          <ac:picMkLst>
            <pc:docMk/>
            <pc:sldMk cId="3555243877" sldId="264"/>
            <ac:picMk id="6" creationId="{7DEF4EAA-044C-AA7A-5BA5-19503D702A50}"/>
          </ac:picMkLst>
        </pc:picChg>
        <pc:picChg chg="add del">
          <ac:chgData name="William Denson" userId="42ef77127c4616fd" providerId="LiveId" clId="{11385964-178E-4FBB-8C41-D2C7195DD0E2}" dt="2024-12-06T22:54:26.272" v="391" actId="22"/>
          <ac:picMkLst>
            <pc:docMk/>
            <pc:sldMk cId="3555243877" sldId="264"/>
            <ac:picMk id="8" creationId="{6DA3F2B4-09E0-D335-ED8E-D03B01D32A6C}"/>
          </ac:picMkLst>
        </pc:picChg>
      </pc:sldChg>
      <pc:sldChg chg="delSp modSp mod">
        <pc:chgData name="William Denson" userId="42ef77127c4616fd" providerId="LiveId" clId="{11385964-178E-4FBB-8C41-D2C7195DD0E2}" dt="2024-12-06T23:56:56.408" v="2932" actId="313"/>
        <pc:sldMkLst>
          <pc:docMk/>
          <pc:sldMk cId="3075092276" sldId="265"/>
        </pc:sldMkLst>
        <pc:spChg chg="mod">
          <ac:chgData name="William Denson" userId="42ef77127c4616fd" providerId="LiveId" clId="{11385964-178E-4FBB-8C41-D2C7195DD0E2}" dt="2024-12-06T23:56:56.408" v="2932" actId="313"/>
          <ac:spMkLst>
            <pc:docMk/>
            <pc:sldMk cId="3075092276" sldId="265"/>
            <ac:spMk id="3" creationId="{56A59724-E181-4CD2-6847-05C97271DD96}"/>
          </ac:spMkLst>
        </pc:spChg>
        <pc:spChg chg="del">
          <ac:chgData name="William Denson" userId="42ef77127c4616fd" providerId="LiveId" clId="{11385964-178E-4FBB-8C41-D2C7195DD0E2}" dt="2024-12-06T23:00:18.138" v="1358" actId="478"/>
          <ac:spMkLst>
            <pc:docMk/>
            <pc:sldMk cId="3075092276" sldId="265"/>
            <ac:spMk id="4" creationId="{56E8014B-C560-A17B-E582-5A7E351C14F2}"/>
          </ac:spMkLst>
        </pc:spChg>
      </pc:sldChg>
      <pc:sldChg chg="del">
        <pc:chgData name="William Denson" userId="42ef77127c4616fd" providerId="LiveId" clId="{11385964-178E-4FBB-8C41-D2C7195DD0E2}" dt="2024-12-06T22:55:21.929" v="483" actId="47"/>
        <pc:sldMkLst>
          <pc:docMk/>
          <pc:sldMk cId="1871753367" sldId="266"/>
        </pc:sldMkLst>
      </pc:sldChg>
      <pc:sldChg chg="addSp modSp new mod setBg">
        <pc:chgData name="William Denson" userId="42ef77127c4616fd" providerId="LiveId" clId="{11385964-178E-4FBB-8C41-D2C7195DD0E2}" dt="2024-12-06T23:08:11.014" v="2343" actId="1076"/>
        <pc:sldMkLst>
          <pc:docMk/>
          <pc:sldMk cId="3510339656" sldId="267"/>
        </pc:sldMkLst>
        <pc:spChg chg="mod">
          <ac:chgData name="William Denson" userId="42ef77127c4616fd" providerId="LiveId" clId="{11385964-178E-4FBB-8C41-D2C7195DD0E2}" dt="2024-12-06T23:07:55.609" v="2339" actId="26606"/>
          <ac:spMkLst>
            <pc:docMk/>
            <pc:sldMk cId="3510339656" sldId="267"/>
            <ac:spMk id="2" creationId="{5262ABC9-4262-2E4B-8752-C86610B8B6B4}"/>
          </ac:spMkLst>
        </pc:spChg>
        <pc:spChg chg="mod ord">
          <ac:chgData name="William Denson" userId="42ef77127c4616fd" providerId="LiveId" clId="{11385964-178E-4FBB-8C41-D2C7195DD0E2}" dt="2024-12-06T23:07:55.609" v="2339" actId="26606"/>
          <ac:spMkLst>
            <pc:docMk/>
            <pc:sldMk cId="3510339656" sldId="267"/>
            <ac:spMk id="3" creationId="{36F21AEB-5D25-326B-343E-48C25B7B8B50}"/>
          </ac:spMkLst>
        </pc:spChg>
        <pc:spChg chg="add mod">
          <ac:chgData name="William Denson" userId="42ef77127c4616fd" providerId="LiveId" clId="{11385964-178E-4FBB-8C41-D2C7195DD0E2}" dt="2024-12-06T23:08:11.014" v="2343" actId="1076"/>
          <ac:spMkLst>
            <pc:docMk/>
            <pc:sldMk cId="3510339656" sldId="267"/>
            <ac:spMk id="6" creationId="{E6C32780-5686-8242-664E-5F4600FA79A7}"/>
          </ac:spMkLst>
        </pc:spChg>
        <pc:spChg chg="add">
          <ac:chgData name="William Denson" userId="42ef77127c4616fd" providerId="LiveId" clId="{11385964-178E-4FBB-8C41-D2C7195DD0E2}" dt="2024-12-06T23:07:55.609" v="2339" actId="26606"/>
          <ac:spMkLst>
            <pc:docMk/>
            <pc:sldMk cId="3510339656" sldId="267"/>
            <ac:spMk id="9" creationId="{FFB60E8C-7224-44A4-87A0-46A1711DD2ED}"/>
          </ac:spMkLst>
        </pc:spChg>
        <pc:spChg chg="add">
          <ac:chgData name="William Denson" userId="42ef77127c4616fd" providerId="LiveId" clId="{11385964-178E-4FBB-8C41-D2C7195DD0E2}" dt="2024-12-06T23:07:55.609" v="2339" actId="26606"/>
          <ac:spMkLst>
            <pc:docMk/>
            <pc:sldMk cId="3510339656" sldId="267"/>
            <ac:spMk id="11" creationId="{5DA32751-37A2-45C0-BE94-63D375E27003}"/>
          </ac:spMkLst>
        </pc:spChg>
        <pc:spChg chg="add">
          <ac:chgData name="William Denson" userId="42ef77127c4616fd" providerId="LiveId" clId="{11385964-178E-4FBB-8C41-D2C7195DD0E2}" dt="2024-12-06T23:07:55.609" v="2339" actId="26606"/>
          <ac:spMkLst>
            <pc:docMk/>
            <pc:sldMk cId="3510339656" sldId="267"/>
            <ac:spMk id="13" creationId="{E659831F-0D9A-4C63-9EBB-8435B85A440F}"/>
          </ac:spMkLst>
        </pc:spChg>
        <pc:spChg chg="add">
          <ac:chgData name="William Denson" userId="42ef77127c4616fd" providerId="LiveId" clId="{11385964-178E-4FBB-8C41-D2C7195DD0E2}" dt="2024-12-06T23:07:55.609" v="2339" actId="26606"/>
          <ac:spMkLst>
            <pc:docMk/>
            <pc:sldMk cId="3510339656" sldId="267"/>
            <ac:spMk id="15" creationId="{5A55FBCD-CD42-40F5-8A1B-3203F9CAEEAA}"/>
          </ac:spMkLst>
        </pc:spChg>
        <pc:picChg chg="add mod">
          <ac:chgData name="William Denson" userId="42ef77127c4616fd" providerId="LiveId" clId="{11385964-178E-4FBB-8C41-D2C7195DD0E2}" dt="2024-12-06T23:08:07.917" v="2341" actId="27614"/>
          <ac:picMkLst>
            <pc:docMk/>
            <pc:sldMk cId="3510339656" sldId="267"/>
            <ac:picMk id="4" creationId="{D2A5CFEE-469F-B5A8-5D10-B9F0A5F09859}"/>
          </ac:picMkLst>
        </pc:picChg>
      </pc:sldChg>
      <pc:sldChg chg="addSp modSp new mod setBg">
        <pc:chgData name="William Denson" userId="42ef77127c4616fd" providerId="LiveId" clId="{11385964-178E-4FBB-8C41-D2C7195DD0E2}" dt="2024-12-06T23:56:23.806" v="2821" actId="20577"/>
        <pc:sldMkLst>
          <pc:docMk/>
          <pc:sldMk cId="3957590737" sldId="268"/>
        </pc:sldMkLst>
        <pc:spChg chg="mod">
          <ac:chgData name="William Denson" userId="42ef77127c4616fd" providerId="LiveId" clId="{11385964-178E-4FBB-8C41-D2C7195DD0E2}" dt="2024-12-06T23:07:30.673" v="2335" actId="26606"/>
          <ac:spMkLst>
            <pc:docMk/>
            <pc:sldMk cId="3957590737" sldId="268"/>
            <ac:spMk id="2" creationId="{E707104D-5C4E-306C-7359-9624169B98E7}"/>
          </ac:spMkLst>
        </pc:spChg>
        <pc:spChg chg="mod">
          <ac:chgData name="William Denson" userId="42ef77127c4616fd" providerId="LiveId" clId="{11385964-178E-4FBB-8C41-D2C7195DD0E2}" dt="2024-12-06T23:56:23.806" v="2821" actId="20577"/>
          <ac:spMkLst>
            <pc:docMk/>
            <pc:sldMk cId="3957590737" sldId="268"/>
            <ac:spMk id="3" creationId="{3B0C5DB2-2F1C-3946-D5A0-52B7A852634F}"/>
          </ac:spMkLst>
        </pc:spChg>
        <pc:spChg chg="add">
          <ac:chgData name="William Denson" userId="42ef77127c4616fd" providerId="LiveId" clId="{11385964-178E-4FBB-8C41-D2C7195DD0E2}" dt="2024-12-06T23:07:30.673" v="2335" actId="26606"/>
          <ac:spMkLst>
            <pc:docMk/>
            <pc:sldMk cId="3957590737" sldId="268"/>
            <ac:spMk id="9" creationId="{C0763A76-9F1C-4FC5-82B7-DD475DA461B2}"/>
          </ac:spMkLst>
        </pc:spChg>
        <pc:spChg chg="add">
          <ac:chgData name="William Denson" userId="42ef77127c4616fd" providerId="LiveId" clId="{11385964-178E-4FBB-8C41-D2C7195DD0E2}" dt="2024-12-06T23:07:30.673" v="2335" actId="26606"/>
          <ac:spMkLst>
            <pc:docMk/>
            <pc:sldMk cId="3957590737" sldId="268"/>
            <ac:spMk id="11" creationId="{E81BF4F6-F2CF-4984-9D14-D6966D92F99F}"/>
          </ac:spMkLst>
        </pc:spChg>
        <pc:picChg chg="add mod">
          <ac:chgData name="William Denson" userId="42ef77127c4616fd" providerId="LiveId" clId="{11385964-178E-4FBB-8C41-D2C7195DD0E2}" dt="2024-12-06T23:07:33.422" v="2337" actId="962"/>
          <ac:picMkLst>
            <pc:docMk/>
            <pc:sldMk cId="3957590737" sldId="268"/>
            <ac:picMk id="4" creationId="{F2D438D5-4F59-FE01-D6A2-9902C27A4B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3EE76-6B94-451B-9F81-F10B84409B36}"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F4F50-7218-484B-9415-E6A52D74D723}" type="slidenum">
              <a:rPr lang="en-US" smtClean="0"/>
              <a:t>‹#›</a:t>
            </a:fld>
            <a:endParaRPr lang="en-US"/>
          </a:p>
        </p:txBody>
      </p:sp>
    </p:spTree>
    <p:extLst>
      <p:ext uri="{BB962C8B-B14F-4D97-AF65-F5344CB8AC3E}">
        <p14:creationId xmlns:p14="http://schemas.microsoft.com/office/powerpoint/2010/main" val="428984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737C-FC0A-6867-46AC-0D8D260FF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0A4D3-44E2-4613-6588-68AC76ACE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E1150-E31B-2D95-84D2-C2E4219445A0}"/>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5" name="Footer Placeholder 4">
            <a:extLst>
              <a:ext uri="{FF2B5EF4-FFF2-40B4-BE49-F238E27FC236}">
                <a16:creationId xmlns:a16="http://schemas.microsoft.com/office/drawing/2014/main" id="{AC5891C3-206B-0005-634B-CCA08D6BE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A2456-5D80-DFCA-992B-65373F6E995A}"/>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343718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C001-ED28-1181-CDD6-47C9C03597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D65299-E58B-14EF-EFB8-99CDBFA0C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C5F01-C21C-225C-7465-8CB26B128B5B}"/>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5" name="Footer Placeholder 4">
            <a:extLst>
              <a:ext uri="{FF2B5EF4-FFF2-40B4-BE49-F238E27FC236}">
                <a16:creationId xmlns:a16="http://schemas.microsoft.com/office/drawing/2014/main" id="{D8D97E3C-9DE6-DE06-5EB6-7D165ED37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B308D-008D-CD02-54D6-C4320507E41B}"/>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190712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058C9A-E5C6-A0C6-F5AE-F5FF03CD8B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0803E6-87E8-6F5E-A57F-DE8E62292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6AAD0-259C-CFC3-C416-1187C8F186D1}"/>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5" name="Footer Placeholder 4">
            <a:extLst>
              <a:ext uri="{FF2B5EF4-FFF2-40B4-BE49-F238E27FC236}">
                <a16:creationId xmlns:a16="http://schemas.microsoft.com/office/drawing/2014/main" id="{0CCFE8AA-C815-CF14-4488-C0D75686D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4195F-9D17-5E08-6219-86AFD26F1839}"/>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134535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814-6F00-F154-D8FE-CEDC831AF5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CD38E-A7CF-3A9E-E427-FB9369C22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D0BC8-C738-07DE-8A0B-239CFE662845}"/>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5" name="Footer Placeholder 4">
            <a:extLst>
              <a:ext uri="{FF2B5EF4-FFF2-40B4-BE49-F238E27FC236}">
                <a16:creationId xmlns:a16="http://schemas.microsoft.com/office/drawing/2014/main" id="{4A28D8ED-85E8-108C-DA90-9F2E97CC2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8B5E-C78C-FA07-2FFC-B46C5457B45C}"/>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138952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1293-9A2A-1FBB-0093-130DB945B5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1894E1-C321-2A60-D551-104341CD66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5EEA-9DAA-4F2B-0F07-396E79BB8E3C}"/>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5" name="Footer Placeholder 4">
            <a:extLst>
              <a:ext uri="{FF2B5EF4-FFF2-40B4-BE49-F238E27FC236}">
                <a16:creationId xmlns:a16="http://schemas.microsoft.com/office/drawing/2014/main" id="{DB53A495-37F9-AF5E-5C78-40617F4FE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C14B1-F2A8-A04D-FC28-61F11A460B53}"/>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259067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1C4D-2A95-18E6-E513-88919A5CC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F227B-FD32-616C-5EFA-869870C5A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06DF71-68B5-D6C0-E498-7D3ED55219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B003D-BA7B-9C81-FC9E-CC422488E3DA}"/>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6" name="Footer Placeholder 5">
            <a:extLst>
              <a:ext uri="{FF2B5EF4-FFF2-40B4-BE49-F238E27FC236}">
                <a16:creationId xmlns:a16="http://schemas.microsoft.com/office/drawing/2014/main" id="{D11A7117-B282-B9BE-B5A2-4C34E5A1C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7426A-ED29-26F5-E49E-94D8C2235D3B}"/>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304178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6465-FDAF-2B20-8C82-B35D47ECCC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8106D-FF2B-96CD-B7D1-36599EC2A2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16755-62C7-A32C-89F0-FA71640596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2D3D48-79CC-E7DE-BA8B-368A6B76D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A66E1-E865-0D45-B048-8F6BB70221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2CF3F4-33C4-842D-F8DC-FA4B629275A1}"/>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8" name="Footer Placeholder 7">
            <a:extLst>
              <a:ext uri="{FF2B5EF4-FFF2-40B4-BE49-F238E27FC236}">
                <a16:creationId xmlns:a16="http://schemas.microsoft.com/office/drawing/2014/main" id="{C5F04C14-6A28-F518-8A82-FA6BEAB75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07875A-7D20-40F6-F19D-3C96EBBE5297}"/>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57316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F350-1E4B-0313-A43A-31DCB8D6A0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2BB3F8-EA3C-C006-809F-27F8D8C87345}"/>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4" name="Footer Placeholder 3">
            <a:extLst>
              <a:ext uri="{FF2B5EF4-FFF2-40B4-BE49-F238E27FC236}">
                <a16:creationId xmlns:a16="http://schemas.microsoft.com/office/drawing/2014/main" id="{00F92EA3-BCB7-CABD-D001-8622F533F4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FFF9C5-81E5-5DDA-3C31-7F3E12A91F82}"/>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182893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2690A-9C91-2B6B-1B0E-1912314A6B98}"/>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3" name="Footer Placeholder 2">
            <a:extLst>
              <a:ext uri="{FF2B5EF4-FFF2-40B4-BE49-F238E27FC236}">
                <a16:creationId xmlns:a16="http://schemas.microsoft.com/office/drawing/2014/main" id="{334F205A-8471-072C-4EAB-A68E625023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45EBA-E22F-DC22-E2CA-7CC72BDC231E}"/>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326575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8EF5-F3F6-D91B-41F7-10DD900AF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7360E-1E2B-AB0C-9022-1E071CDAC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B1FAF-1082-C96D-D245-CD88BC585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AC04-4D15-06D3-187E-A10A46B7C0FA}"/>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6" name="Footer Placeholder 5">
            <a:extLst>
              <a:ext uri="{FF2B5EF4-FFF2-40B4-BE49-F238E27FC236}">
                <a16:creationId xmlns:a16="http://schemas.microsoft.com/office/drawing/2014/main" id="{1BA620B3-0A30-A8F3-7B9E-217C5C7A7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C7FF2-5914-CE52-6B75-0093BAC94517}"/>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108621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26C1-CB79-892B-50B3-CA62E534A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11F208-EE63-123B-4B8D-2C4EDB09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9F4B8B-49C4-8837-168B-8F75CDA90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AE2EE-7EEA-E5AA-140D-1BEEDD4329FE}"/>
              </a:ext>
            </a:extLst>
          </p:cNvPr>
          <p:cNvSpPr>
            <a:spLocks noGrp="1"/>
          </p:cNvSpPr>
          <p:nvPr>
            <p:ph type="dt" sz="half" idx="10"/>
          </p:nvPr>
        </p:nvSpPr>
        <p:spPr/>
        <p:txBody>
          <a:bodyPr/>
          <a:lstStyle/>
          <a:p>
            <a:fld id="{5A109C23-63EA-431D-8E97-62DA5561BBE5}" type="datetimeFigureOut">
              <a:rPr lang="en-US" smtClean="0"/>
              <a:t>12/6/2024</a:t>
            </a:fld>
            <a:endParaRPr lang="en-US"/>
          </a:p>
        </p:txBody>
      </p:sp>
      <p:sp>
        <p:nvSpPr>
          <p:cNvPr id="6" name="Footer Placeholder 5">
            <a:extLst>
              <a:ext uri="{FF2B5EF4-FFF2-40B4-BE49-F238E27FC236}">
                <a16:creationId xmlns:a16="http://schemas.microsoft.com/office/drawing/2014/main" id="{294D437F-449B-979A-5C71-BA10AC4AE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A5C18-1F50-D604-C13D-8B1F657625E2}"/>
              </a:ext>
            </a:extLst>
          </p:cNvPr>
          <p:cNvSpPr>
            <a:spLocks noGrp="1"/>
          </p:cNvSpPr>
          <p:nvPr>
            <p:ph type="sldNum" sz="quarter" idx="12"/>
          </p:nvPr>
        </p:nvSpPr>
        <p:spPr/>
        <p:txBody>
          <a:bodyPr/>
          <a:lstStyle/>
          <a:p>
            <a:fld id="{74E813EB-82AF-4FA5-B3E1-D0624DD256D8}" type="slidenum">
              <a:rPr lang="en-US" smtClean="0"/>
              <a:t>‹#›</a:t>
            </a:fld>
            <a:endParaRPr lang="en-US"/>
          </a:p>
        </p:txBody>
      </p:sp>
    </p:spTree>
    <p:extLst>
      <p:ext uri="{BB962C8B-B14F-4D97-AF65-F5344CB8AC3E}">
        <p14:creationId xmlns:p14="http://schemas.microsoft.com/office/powerpoint/2010/main" val="257022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3C8C0-F98C-B542-1D0D-110148C7A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B0F13-3ED3-5355-15B7-AA4E61016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33D4C-C5FE-46C5-79E9-F48B7F3BD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109C23-63EA-431D-8E97-62DA5561BBE5}" type="datetimeFigureOut">
              <a:rPr lang="en-US" smtClean="0"/>
              <a:t>12/6/2024</a:t>
            </a:fld>
            <a:endParaRPr lang="en-US"/>
          </a:p>
        </p:txBody>
      </p:sp>
      <p:sp>
        <p:nvSpPr>
          <p:cNvPr id="5" name="Footer Placeholder 4">
            <a:extLst>
              <a:ext uri="{FF2B5EF4-FFF2-40B4-BE49-F238E27FC236}">
                <a16:creationId xmlns:a16="http://schemas.microsoft.com/office/drawing/2014/main" id="{11A18F32-92BA-C267-3D43-17F232C82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C75FE0-E497-572D-9123-3950B2EBF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E813EB-82AF-4FA5-B3E1-D0624DD256D8}" type="slidenum">
              <a:rPr lang="en-US" smtClean="0"/>
              <a:t>‹#›</a:t>
            </a:fld>
            <a:endParaRPr lang="en-US"/>
          </a:p>
        </p:txBody>
      </p:sp>
    </p:spTree>
    <p:extLst>
      <p:ext uri="{BB962C8B-B14F-4D97-AF65-F5344CB8AC3E}">
        <p14:creationId xmlns:p14="http://schemas.microsoft.com/office/powerpoint/2010/main" val="156682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idenhain.com/products/rotary-encoders" TargetMode="External"/><Relationship Id="rId2" Type="http://schemas.openxmlformats.org/officeDocument/2006/relationships/hyperlink" Target="https://www.ti.com/lit/pdf/sbaa44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C88B-795B-EC90-56A0-F2F92F4F4311}"/>
              </a:ext>
            </a:extLst>
          </p:cNvPr>
          <p:cNvSpPr>
            <a:spLocks noGrp="1"/>
          </p:cNvSpPr>
          <p:nvPr>
            <p:ph type="ctrTitle"/>
          </p:nvPr>
        </p:nvSpPr>
        <p:spPr/>
        <p:txBody>
          <a:bodyPr/>
          <a:lstStyle/>
          <a:p>
            <a:r>
              <a:rPr lang="en-US" dirty="0"/>
              <a:t>Medicine Platter with Encoder	</a:t>
            </a:r>
          </a:p>
        </p:txBody>
      </p:sp>
      <p:sp>
        <p:nvSpPr>
          <p:cNvPr id="3" name="Subtitle 2">
            <a:extLst>
              <a:ext uri="{FF2B5EF4-FFF2-40B4-BE49-F238E27FC236}">
                <a16:creationId xmlns:a16="http://schemas.microsoft.com/office/drawing/2014/main" id="{2536642D-8FBA-A696-88D8-4D5AB59D5316}"/>
              </a:ext>
            </a:extLst>
          </p:cNvPr>
          <p:cNvSpPr>
            <a:spLocks noGrp="1"/>
          </p:cNvSpPr>
          <p:nvPr>
            <p:ph type="subTitle" idx="1"/>
          </p:nvPr>
        </p:nvSpPr>
        <p:spPr/>
        <p:txBody>
          <a:bodyPr/>
          <a:lstStyle/>
          <a:p>
            <a:r>
              <a:rPr lang="en-US" dirty="0"/>
              <a:t>By William Denson</a:t>
            </a:r>
          </a:p>
        </p:txBody>
      </p:sp>
    </p:spTree>
    <p:extLst>
      <p:ext uri="{BB962C8B-B14F-4D97-AF65-F5344CB8AC3E}">
        <p14:creationId xmlns:p14="http://schemas.microsoft.com/office/powerpoint/2010/main" val="159624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3535-7B2C-0C73-31E0-0CCC3D235135}"/>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A6190B05-4DD0-9127-3435-70753E118C5F}"/>
              </a:ext>
            </a:extLst>
          </p:cNvPr>
          <p:cNvSpPr>
            <a:spLocks noGrp="1"/>
          </p:cNvSpPr>
          <p:nvPr>
            <p:ph idx="1"/>
          </p:nvPr>
        </p:nvSpPr>
        <p:spPr/>
        <p:txBody>
          <a:bodyPr>
            <a:normAutofit/>
          </a:bodyPr>
          <a:lstStyle/>
          <a:p>
            <a:r>
              <a:rPr lang="en-US" dirty="0" err="1"/>
              <a:t>Moaveni</a:t>
            </a:r>
            <a:r>
              <a:rPr lang="en-US" dirty="0"/>
              <a:t>, S. (2016). Engineering Fundamentals - An Introduction to Engineering. Cengage.</a:t>
            </a:r>
          </a:p>
          <a:p>
            <a:r>
              <a:rPr lang="en-US" dirty="0">
                <a:hlinkClick r:id="rId2"/>
              </a:rPr>
              <a:t>https://www.ti.com/lit/pdf/sbaa449</a:t>
            </a:r>
            <a:endParaRPr lang="en-US" dirty="0"/>
          </a:p>
          <a:p>
            <a:r>
              <a:rPr lang="en-US" dirty="0">
                <a:hlinkClick r:id="rId3"/>
              </a:rPr>
              <a:t>https://www.heidenhain.com/products/rotary-encoders</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5652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A1D1-63DC-9C0A-C6A7-64378E1D8CCC}"/>
              </a:ext>
            </a:extLst>
          </p:cNvPr>
          <p:cNvSpPr>
            <a:spLocks noGrp="1"/>
          </p:cNvSpPr>
          <p:nvPr>
            <p:ph type="title"/>
          </p:nvPr>
        </p:nvSpPr>
        <p:spPr/>
        <p:txBody>
          <a:bodyPr/>
          <a:lstStyle/>
          <a:p>
            <a:r>
              <a:rPr lang="en-US" dirty="0"/>
              <a:t>Four Step Approach – 4.2</a:t>
            </a:r>
          </a:p>
        </p:txBody>
      </p:sp>
      <p:sp>
        <p:nvSpPr>
          <p:cNvPr id="3" name="Content Placeholder 2">
            <a:extLst>
              <a:ext uri="{FF2B5EF4-FFF2-40B4-BE49-F238E27FC236}">
                <a16:creationId xmlns:a16="http://schemas.microsoft.com/office/drawing/2014/main" id="{09EF644A-012D-EFE6-DF14-8A9675E0EFDD}"/>
              </a:ext>
            </a:extLst>
          </p:cNvPr>
          <p:cNvSpPr>
            <a:spLocks noGrp="1"/>
          </p:cNvSpPr>
          <p:nvPr>
            <p:ph idx="1"/>
          </p:nvPr>
        </p:nvSpPr>
        <p:spPr/>
        <p:txBody>
          <a:bodyPr/>
          <a:lstStyle/>
          <a:p>
            <a:r>
              <a:rPr lang="en-US" dirty="0"/>
              <a:t>Step 1: Defining the Problem</a:t>
            </a:r>
          </a:p>
          <a:p>
            <a:r>
              <a:rPr lang="en-US" dirty="0"/>
              <a:t>Healthcare is of primary importance when it comes to the modern world. Keeping track of medicine for patients on medications are needed and an accurate encoder is needed for rotating machinery. </a:t>
            </a:r>
          </a:p>
        </p:txBody>
      </p:sp>
    </p:spTree>
    <p:extLst>
      <p:ext uri="{BB962C8B-B14F-4D97-AF65-F5344CB8AC3E}">
        <p14:creationId xmlns:p14="http://schemas.microsoft.com/office/powerpoint/2010/main" val="219551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Arc 3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DEF4EAA-044C-AA7A-5BA5-19503D702A50}"/>
              </a:ext>
            </a:extLst>
          </p:cNvPr>
          <p:cNvPicPr>
            <a:picLocks noChangeAspect="1"/>
          </p:cNvPicPr>
          <p:nvPr/>
        </p:nvPicPr>
        <p:blipFill>
          <a:blip r:embed="rId2"/>
          <a:stretch>
            <a:fillRect/>
          </a:stretch>
        </p:blipFill>
        <p:spPr>
          <a:xfrm>
            <a:off x="703182" y="1792292"/>
            <a:ext cx="4777381" cy="310367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71BE8FF6-C982-5678-DAD0-1F423E91EDC1}"/>
              </a:ext>
            </a:extLst>
          </p:cNvPr>
          <p:cNvSpPr>
            <a:spLocks noGrp="1"/>
          </p:cNvSpPr>
          <p:nvPr>
            <p:ph idx="1"/>
          </p:nvPr>
        </p:nvSpPr>
        <p:spPr>
          <a:xfrm>
            <a:off x="5894962" y="1984443"/>
            <a:ext cx="5458838" cy="4192520"/>
          </a:xfrm>
        </p:spPr>
        <p:txBody>
          <a:bodyPr>
            <a:normAutofit/>
          </a:bodyPr>
          <a:lstStyle/>
          <a:p>
            <a:r>
              <a:rPr lang="en-US" dirty="0"/>
              <a:t>Fig. 1 – Texas Instruments (TI) provides numerous diagrams for encoder and hall effect sensors. This specific photograph shows rotation angles and according sine waves where peaks and troughs may be counted. </a:t>
            </a:r>
          </a:p>
        </p:txBody>
      </p:sp>
      <p:sp>
        <p:nvSpPr>
          <p:cNvPr id="5" name="Footer Placeholder 4">
            <a:extLst>
              <a:ext uri="{FF2B5EF4-FFF2-40B4-BE49-F238E27FC236}">
                <a16:creationId xmlns:a16="http://schemas.microsoft.com/office/drawing/2014/main" id="{B43A0E0C-99B4-BE4D-C8A0-DEFDF9A09EF2}"/>
              </a:ext>
            </a:extLst>
          </p:cNvPr>
          <p:cNvSpPr>
            <a:spLocks noGrp="1"/>
          </p:cNvSpPr>
          <p:nvPr>
            <p:ph type="ftr" sz="quarter" idx="11"/>
          </p:nvPr>
        </p:nvSpPr>
        <p:spPr>
          <a:xfrm>
            <a:off x="4038600" y="6356350"/>
            <a:ext cx="4114800" cy="365125"/>
          </a:xfrm>
        </p:spPr>
        <p:txBody>
          <a:bodyPr>
            <a:normAutofit lnSpcReduction="10000"/>
          </a:bodyPr>
          <a:lstStyle/>
          <a:p>
            <a:pPr marL="0" marR="0">
              <a:lnSpc>
                <a:spcPct val="107000"/>
              </a:lnSpc>
              <a:spcBef>
                <a:spcPts val="0"/>
              </a:spcBef>
              <a:spcAft>
                <a:spcPts val="0"/>
              </a:spcAft>
            </a:pPr>
            <a:r>
              <a:rPr lang="en-US" sz="1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https://www.ti.com/lit/pdf/sbaa449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5524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AA1D1-63DC-9C0A-C6A7-64378E1D8CCC}"/>
              </a:ext>
            </a:extLst>
          </p:cNvPr>
          <p:cNvSpPr>
            <a:spLocks noGrp="1"/>
          </p:cNvSpPr>
          <p:nvPr>
            <p:ph type="title"/>
          </p:nvPr>
        </p:nvSpPr>
        <p:spPr>
          <a:xfrm>
            <a:off x="630936" y="640080"/>
            <a:ext cx="4818888" cy="1481328"/>
          </a:xfrm>
        </p:spPr>
        <p:txBody>
          <a:bodyPr anchor="b">
            <a:normAutofit/>
          </a:bodyPr>
          <a:lstStyle/>
          <a:p>
            <a:r>
              <a:rPr lang="en-US" sz="5000"/>
              <a:t>Four Step Approach – 4.2</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EF644A-012D-EFE6-DF14-8A9675E0EFDD}"/>
              </a:ext>
            </a:extLst>
          </p:cNvPr>
          <p:cNvSpPr>
            <a:spLocks noGrp="1"/>
          </p:cNvSpPr>
          <p:nvPr>
            <p:ph idx="1"/>
          </p:nvPr>
        </p:nvSpPr>
        <p:spPr>
          <a:xfrm>
            <a:off x="630935" y="2660904"/>
            <a:ext cx="10911707" cy="2894937"/>
          </a:xfrm>
        </p:spPr>
        <p:txBody>
          <a:bodyPr anchor="t">
            <a:normAutofit/>
          </a:bodyPr>
          <a:lstStyle/>
          <a:p>
            <a:r>
              <a:rPr lang="en-US" sz="2200" dirty="0"/>
              <a:t>Step 2: Simplifying along with initial designs the problem</a:t>
            </a:r>
          </a:p>
          <a:p>
            <a:r>
              <a:rPr lang="en-US" sz="2200" dirty="0"/>
              <a:t>A simple ground plane made of aluminum was hot glued to the bottom of the medicine platter</a:t>
            </a:r>
          </a:p>
          <a:p>
            <a:r>
              <a:rPr lang="en-US" sz="2200" dirty="0"/>
              <a:t>More elaborate designs were used for the medicine platter shape</a:t>
            </a:r>
          </a:p>
          <a:p>
            <a:endParaRPr lang="en-US" sz="2200" dirty="0"/>
          </a:p>
        </p:txBody>
      </p:sp>
    </p:spTree>
    <p:extLst>
      <p:ext uri="{BB962C8B-B14F-4D97-AF65-F5344CB8AC3E}">
        <p14:creationId xmlns:p14="http://schemas.microsoft.com/office/powerpoint/2010/main" val="169137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A1D1-63DC-9C0A-C6A7-64378E1D8CCC}"/>
              </a:ext>
            </a:extLst>
          </p:cNvPr>
          <p:cNvSpPr>
            <a:spLocks noGrp="1"/>
          </p:cNvSpPr>
          <p:nvPr>
            <p:ph type="title"/>
          </p:nvPr>
        </p:nvSpPr>
        <p:spPr/>
        <p:txBody>
          <a:bodyPr/>
          <a:lstStyle/>
          <a:p>
            <a:r>
              <a:rPr lang="en-US" dirty="0"/>
              <a:t>Four Step Approach – 4.2</a:t>
            </a:r>
          </a:p>
        </p:txBody>
      </p:sp>
      <p:sp>
        <p:nvSpPr>
          <p:cNvPr id="3" name="Content Placeholder 2">
            <a:extLst>
              <a:ext uri="{FF2B5EF4-FFF2-40B4-BE49-F238E27FC236}">
                <a16:creationId xmlns:a16="http://schemas.microsoft.com/office/drawing/2014/main" id="{09EF644A-012D-EFE6-DF14-8A9675E0EFDD}"/>
              </a:ext>
            </a:extLst>
          </p:cNvPr>
          <p:cNvSpPr>
            <a:spLocks noGrp="1"/>
          </p:cNvSpPr>
          <p:nvPr>
            <p:ph idx="1"/>
          </p:nvPr>
        </p:nvSpPr>
        <p:spPr/>
        <p:txBody>
          <a:bodyPr/>
          <a:lstStyle/>
          <a:p>
            <a:r>
              <a:rPr lang="en-US" dirty="0"/>
              <a:t>Step 3: Two main iterations were performed for improvements to the project. </a:t>
            </a:r>
          </a:p>
          <a:p>
            <a:pPr lvl="1"/>
            <a:r>
              <a:rPr lang="en-US" dirty="0">
                <a:latin typeface="+mj-lt"/>
                <a:cs typeface="Courier New" panose="02070309020205020404" pitchFamily="49" charset="0"/>
              </a:rPr>
              <a:t>The first project iteration used a one speed setup from the motorized pinwheel project</a:t>
            </a:r>
          </a:p>
          <a:p>
            <a:pPr lvl="1"/>
            <a:r>
              <a:rPr lang="en-US" dirty="0">
                <a:latin typeface="+mj-lt"/>
                <a:cs typeface="Courier New" panose="02070309020205020404" pitchFamily="49" charset="0"/>
              </a:rPr>
              <a:t>The second project iteration utilized the Zoetrope project and accompanying potentiometer and IC chip to control variable speeds to better control the medicine platter</a:t>
            </a:r>
          </a:p>
        </p:txBody>
      </p:sp>
    </p:spTree>
    <p:extLst>
      <p:ext uri="{BB962C8B-B14F-4D97-AF65-F5344CB8AC3E}">
        <p14:creationId xmlns:p14="http://schemas.microsoft.com/office/powerpoint/2010/main" val="22604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AA1D1-63DC-9C0A-C6A7-64378E1D8CCC}"/>
              </a:ext>
            </a:extLst>
          </p:cNvPr>
          <p:cNvSpPr>
            <a:spLocks noGrp="1"/>
          </p:cNvSpPr>
          <p:nvPr>
            <p:ph type="title"/>
          </p:nvPr>
        </p:nvSpPr>
        <p:spPr>
          <a:xfrm>
            <a:off x="6392583" y="501651"/>
            <a:ext cx="4434720" cy="1716255"/>
          </a:xfrm>
        </p:spPr>
        <p:txBody>
          <a:bodyPr anchor="b">
            <a:normAutofit/>
          </a:bodyPr>
          <a:lstStyle/>
          <a:p>
            <a:r>
              <a:rPr lang="en-US" sz="5200"/>
              <a:t>Four Step Approach – 4.2</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4CBB7307-7DC4-6889-1672-488F093B1733}"/>
              </a:ext>
            </a:extLst>
          </p:cNvPr>
          <p:cNvPicPr>
            <a:picLocks noChangeAspect="1"/>
          </p:cNvPicPr>
          <p:nvPr/>
        </p:nvPicPr>
        <p:blipFill>
          <a:blip r:embed="rId2"/>
          <a:srcRect r="7201" b="-2"/>
          <a:stretch/>
        </p:blipFill>
        <p:spPr>
          <a:xfrm>
            <a:off x="279143" y="299508"/>
            <a:ext cx="5221625" cy="3010397"/>
          </a:xfrm>
          <a:prstGeom prst="rect">
            <a:avLst/>
          </a:prstGeom>
        </p:spPr>
      </p:pic>
      <p:pic>
        <p:nvPicPr>
          <p:cNvPr id="5" name="Picture 4" descr="A group of colorful glass jars&#10;&#10;Description automatically generated">
            <a:extLst>
              <a:ext uri="{FF2B5EF4-FFF2-40B4-BE49-F238E27FC236}">
                <a16:creationId xmlns:a16="http://schemas.microsoft.com/office/drawing/2014/main" id="{141DDD89-EF6B-6B30-C2EA-89816ED122E1}"/>
              </a:ext>
            </a:extLst>
          </p:cNvPr>
          <p:cNvPicPr>
            <a:picLocks noChangeAspect="1"/>
          </p:cNvPicPr>
          <p:nvPr/>
        </p:nvPicPr>
        <p:blipFill>
          <a:blip r:embed="rId3"/>
          <a:srcRect l="13210" r="8735" b="-3"/>
          <a:stretch/>
        </p:blipFill>
        <p:spPr>
          <a:xfrm>
            <a:off x="279143" y="3548095"/>
            <a:ext cx="5221625" cy="3010397"/>
          </a:xfrm>
          <a:prstGeom prst="rect">
            <a:avLst/>
          </a:prstGeom>
        </p:spPr>
      </p:pic>
      <p:sp>
        <p:nvSpPr>
          <p:cNvPr id="3" name="Content Placeholder 2">
            <a:extLst>
              <a:ext uri="{FF2B5EF4-FFF2-40B4-BE49-F238E27FC236}">
                <a16:creationId xmlns:a16="http://schemas.microsoft.com/office/drawing/2014/main" id="{09EF644A-012D-EFE6-DF14-8A9675E0EFDD}"/>
              </a:ext>
            </a:extLst>
          </p:cNvPr>
          <p:cNvSpPr>
            <a:spLocks noGrp="1"/>
          </p:cNvSpPr>
          <p:nvPr>
            <p:ph idx="1"/>
          </p:nvPr>
        </p:nvSpPr>
        <p:spPr>
          <a:xfrm>
            <a:off x="6392583" y="2645922"/>
            <a:ext cx="4434721" cy="3710427"/>
          </a:xfrm>
        </p:spPr>
        <p:txBody>
          <a:bodyPr anchor="t">
            <a:normAutofit/>
          </a:bodyPr>
          <a:lstStyle/>
          <a:p>
            <a:r>
              <a:rPr lang="en-US" sz="1700">
                <a:solidFill>
                  <a:schemeClr val="tx1">
                    <a:alpha val="80000"/>
                  </a:schemeClr>
                </a:solidFill>
              </a:rPr>
              <a:t>Step 4: Verification</a:t>
            </a:r>
          </a:p>
          <a:p>
            <a:r>
              <a:rPr lang="en-US" sz="1700">
                <a:solidFill>
                  <a:schemeClr val="tx1">
                    <a:alpha val="80000"/>
                  </a:schemeClr>
                </a:solidFill>
              </a:rPr>
              <a:t>A blue LED will light up to verify continuity between the capacitance circuit</a:t>
            </a:r>
          </a:p>
          <a:p>
            <a:pPr lvl="1"/>
            <a:r>
              <a:rPr lang="en-US" sz="1700">
                <a:solidFill>
                  <a:schemeClr val="tx1">
                    <a:alpha val="80000"/>
                  </a:schemeClr>
                </a:solidFill>
              </a:rPr>
              <a:t>Each completed circuit will count as one platter advanced to the next platter. This would enable a patient to see how many times a pill has been taken</a:t>
            </a:r>
          </a:p>
          <a:p>
            <a:pPr lvl="1"/>
            <a:r>
              <a:rPr lang="en-US" sz="1700">
                <a:solidFill>
                  <a:schemeClr val="tx1">
                    <a:alpha val="80000"/>
                  </a:schemeClr>
                </a:solidFill>
              </a:rPr>
              <a:t>Model verification was used between the drafted Tinkercad model and the semi-assembled phase of the project</a:t>
            </a:r>
          </a:p>
          <a:p>
            <a:endParaRPr lang="en-US" sz="1700">
              <a:solidFill>
                <a:schemeClr val="tx1">
                  <a:alpha val="80000"/>
                </a:schemeClr>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89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0001-9D75-B6DB-4E02-5B419A4E2367}"/>
              </a:ext>
            </a:extLst>
          </p:cNvPr>
          <p:cNvSpPr>
            <a:spLocks noGrp="1"/>
          </p:cNvSpPr>
          <p:nvPr>
            <p:ph type="title"/>
          </p:nvPr>
        </p:nvSpPr>
        <p:spPr/>
        <p:txBody>
          <a:bodyPr/>
          <a:lstStyle/>
          <a:p>
            <a:r>
              <a:rPr lang="en-US" dirty="0"/>
              <a:t>Technical Report</a:t>
            </a:r>
          </a:p>
        </p:txBody>
      </p:sp>
      <p:sp>
        <p:nvSpPr>
          <p:cNvPr id="3" name="Content Placeholder 2">
            <a:extLst>
              <a:ext uri="{FF2B5EF4-FFF2-40B4-BE49-F238E27FC236}">
                <a16:creationId xmlns:a16="http://schemas.microsoft.com/office/drawing/2014/main" id="{56A59724-E181-4CD2-6847-05C97271DD96}"/>
              </a:ext>
            </a:extLst>
          </p:cNvPr>
          <p:cNvSpPr>
            <a:spLocks noGrp="1"/>
          </p:cNvSpPr>
          <p:nvPr>
            <p:ph idx="1"/>
          </p:nvPr>
        </p:nvSpPr>
        <p:spPr/>
        <p:txBody>
          <a:bodyPr/>
          <a:lstStyle/>
          <a:p>
            <a:r>
              <a:rPr lang="en-US" dirty="0"/>
              <a:t>Executive summary: Several analog and digital pins were used in conjunction with each other to incorporate two difference Arduino projects into one. Coding efforts included managing pins to appropriate I/O ports</a:t>
            </a:r>
          </a:p>
          <a:p>
            <a:r>
              <a:rPr lang="en-US" dirty="0"/>
              <a:t>The following technical report implements engineering communication techniques that support the executive summary. This project provides the opportunity for engineers to market useful electrical engineering concepts to the public</a:t>
            </a:r>
          </a:p>
          <a:p>
            <a:r>
              <a:rPr lang="en-US" dirty="0"/>
              <a:t>Improvements to the design include using carbon brushes for stability of conductivity on a rotating object</a:t>
            </a:r>
          </a:p>
        </p:txBody>
      </p:sp>
    </p:spTree>
    <p:extLst>
      <p:ext uri="{BB962C8B-B14F-4D97-AF65-F5344CB8AC3E}">
        <p14:creationId xmlns:p14="http://schemas.microsoft.com/office/powerpoint/2010/main" val="307509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2ABC9-4262-2E4B-8752-C86610B8B6B4}"/>
              </a:ext>
            </a:extLst>
          </p:cNvPr>
          <p:cNvSpPr>
            <a:spLocks noGrp="1"/>
          </p:cNvSpPr>
          <p:nvPr>
            <p:ph type="title"/>
          </p:nvPr>
        </p:nvSpPr>
        <p:spPr>
          <a:xfrm>
            <a:off x="795528" y="386930"/>
            <a:ext cx="10141799" cy="1300554"/>
          </a:xfrm>
        </p:spPr>
        <p:txBody>
          <a:bodyPr anchor="b">
            <a:normAutofit/>
          </a:bodyPr>
          <a:lstStyle/>
          <a:p>
            <a:r>
              <a:rPr lang="en-US" sz="4800"/>
              <a:t>Morality Report</a:t>
            </a:r>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circular metal parts&#10;&#10;Description automatically generated">
            <a:extLst>
              <a:ext uri="{FF2B5EF4-FFF2-40B4-BE49-F238E27FC236}">
                <a16:creationId xmlns:a16="http://schemas.microsoft.com/office/drawing/2014/main" id="{D2A5CFEE-469F-B5A8-5D10-B9F0A5F09859}"/>
              </a:ext>
            </a:extLst>
          </p:cNvPr>
          <p:cNvPicPr>
            <a:picLocks noChangeAspect="1"/>
          </p:cNvPicPr>
          <p:nvPr/>
        </p:nvPicPr>
        <p:blipFill>
          <a:blip r:embed="rId2"/>
          <a:stretch>
            <a:fillRect/>
          </a:stretch>
        </p:blipFill>
        <p:spPr>
          <a:xfrm>
            <a:off x="635295" y="3171522"/>
            <a:ext cx="5150277" cy="2420629"/>
          </a:xfrm>
          <a:prstGeom prst="rect">
            <a:avLst/>
          </a:prstGeom>
        </p:spPr>
      </p:pic>
      <p:sp>
        <p:nvSpPr>
          <p:cNvPr id="3" name="Content Placeholder 2">
            <a:extLst>
              <a:ext uri="{FF2B5EF4-FFF2-40B4-BE49-F238E27FC236}">
                <a16:creationId xmlns:a16="http://schemas.microsoft.com/office/drawing/2014/main" id="{36F21AEB-5D25-326B-343E-48C25B7B8B50}"/>
              </a:ext>
            </a:extLst>
          </p:cNvPr>
          <p:cNvSpPr>
            <a:spLocks noGrp="1"/>
          </p:cNvSpPr>
          <p:nvPr>
            <p:ph idx="1"/>
          </p:nvPr>
        </p:nvSpPr>
        <p:spPr>
          <a:xfrm>
            <a:off x="6406429" y="2599509"/>
            <a:ext cx="4530898" cy="3639450"/>
          </a:xfrm>
        </p:spPr>
        <p:txBody>
          <a:bodyPr anchor="ctr">
            <a:normAutofit/>
          </a:bodyPr>
          <a:lstStyle/>
          <a:p>
            <a:r>
              <a:rPr lang="en-US" sz="1900"/>
              <a:t>Accurate encoders are needed in the electrical and manufacturing fields of science to provide precise data to keep track of. This could prevent fraud and places an emphasis on engineering morality and Biblical standards. Further support is gathered by the National Society of Professional Engineers for morality guidelines including maintaining safety and accountability in the machines engineers build (Moaveni, 2016, p. 127)</a:t>
            </a:r>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C32780-5686-8242-664E-5F4600FA79A7}"/>
              </a:ext>
            </a:extLst>
          </p:cNvPr>
          <p:cNvSpPr txBox="1"/>
          <p:nvPr/>
        </p:nvSpPr>
        <p:spPr>
          <a:xfrm>
            <a:off x="808638" y="5869627"/>
            <a:ext cx="6168886" cy="369332"/>
          </a:xfrm>
          <a:prstGeom prst="rect">
            <a:avLst/>
          </a:prstGeom>
          <a:noFill/>
        </p:spPr>
        <p:txBody>
          <a:bodyPr wrap="square">
            <a:spAutoFit/>
          </a:bodyPr>
          <a:lstStyle/>
          <a:p>
            <a:r>
              <a:rPr lang="en-US" dirty="0"/>
              <a:t>https://www.heidenhain.com/products/rotary-encoders</a:t>
            </a:r>
          </a:p>
        </p:txBody>
      </p:sp>
    </p:spTree>
    <p:extLst>
      <p:ext uri="{BB962C8B-B14F-4D97-AF65-F5344CB8AC3E}">
        <p14:creationId xmlns:p14="http://schemas.microsoft.com/office/powerpoint/2010/main" val="351033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7104D-5C4E-306C-7359-9624169B98E7}"/>
              </a:ext>
            </a:extLst>
          </p:cNvPr>
          <p:cNvSpPr>
            <a:spLocks noGrp="1"/>
          </p:cNvSpPr>
          <p:nvPr>
            <p:ph type="title"/>
          </p:nvPr>
        </p:nvSpPr>
        <p:spPr>
          <a:xfrm>
            <a:off x="761803" y="350196"/>
            <a:ext cx="4646904" cy="1624520"/>
          </a:xfrm>
        </p:spPr>
        <p:txBody>
          <a:bodyPr anchor="ctr">
            <a:normAutofit/>
          </a:bodyPr>
          <a:lstStyle/>
          <a:p>
            <a:r>
              <a:rPr lang="en-US" sz="4000" dirty="0"/>
              <a:t>Engineering Effort</a:t>
            </a:r>
          </a:p>
        </p:txBody>
      </p:sp>
      <p:sp>
        <p:nvSpPr>
          <p:cNvPr id="3" name="Content Placeholder 2">
            <a:extLst>
              <a:ext uri="{FF2B5EF4-FFF2-40B4-BE49-F238E27FC236}">
                <a16:creationId xmlns:a16="http://schemas.microsoft.com/office/drawing/2014/main" id="{3B0C5DB2-2F1C-3946-D5A0-52B7A852634F}"/>
              </a:ext>
            </a:extLst>
          </p:cNvPr>
          <p:cNvSpPr>
            <a:spLocks noGrp="1"/>
          </p:cNvSpPr>
          <p:nvPr>
            <p:ph idx="1"/>
          </p:nvPr>
        </p:nvSpPr>
        <p:spPr>
          <a:xfrm>
            <a:off x="761802" y="2743200"/>
            <a:ext cx="4646905" cy="3613149"/>
          </a:xfrm>
        </p:spPr>
        <p:txBody>
          <a:bodyPr anchor="ctr">
            <a:normAutofit fontScale="92500" lnSpcReduction="20000"/>
          </a:bodyPr>
          <a:lstStyle/>
          <a:p>
            <a:r>
              <a:rPr lang="en-US" sz="2000" dirty="0"/>
              <a:t>This project was uplifting and challenging, allowing me to cross reference different projects at a time while managing numerous jumpers across the integrated chips available in the Arduino kit requiring a good understanding of reading schematics. Experimenting with a capacitor helped smooth out signals used for the capacitance in the circuit but this depended on certain iterations throughout the project that involved placement on initial tests using the breadboard. Challengers were overcome during the coding phase by organizing global and constant variables</a:t>
            </a:r>
          </a:p>
          <a:p>
            <a:endParaRPr lang="en-US" sz="2000" dirty="0"/>
          </a:p>
        </p:txBody>
      </p:sp>
      <p:pic>
        <p:nvPicPr>
          <p:cNvPr id="4" name="Picture 3" descr="A close-up of a circuit board&#10;&#10;Description automatically generated">
            <a:extLst>
              <a:ext uri="{FF2B5EF4-FFF2-40B4-BE49-F238E27FC236}">
                <a16:creationId xmlns:a16="http://schemas.microsoft.com/office/drawing/2014/main" id="{F2D438D5-4F59-FE01-D6A2-9902C27A4BD7}"/>
              </a:ext>
            </a:extLst>
          </p:cNvPr>
          <p:cNvPicPr>
            <a:picLocks noChangeAspect="1"/>
          </p:cNvPicPr>
          <p:nvPr/>
        </p:nvPicPr>
        <p:blipFill>
          <a:blip r:embed="rId2" cstate="print">
            <a:extLst>
              <a:ext uri="{28A0092B-C50C-407E-A947-70E740481C1C}">
                <a14:useLocalDpi xmlns:a14="http://schemas.microsoft.com/office/drawing/2010/main" val="0"/>
              </a:ext>
            </a:extLst>
          </a:blip>
          <a:srcRect l="1418" r="48014" b="1"/>
          <a:stretch/>
        </p:blipFill>
        <p:spPr bwMode="auto">
          <a:xfrm rot="5400000">
            <a:off x="5718412" y="377588"/>
            <a:ext cx="6858000" cy="6102825"/>
          </a:xfrm>
          <a:prstGeom prst="rect">
            <a:avLst/>
          </a:prstGeom>
          <a:noFill/>
        </p:spPr>
      </p:pic>
    </p:spTree>
    <p:extLst>
      <p:ext uri="{BB962C8B-B14F-4D97-AF65-F5344CB8AC3E}">
        <p14:creationId xmlns:p14="http://schemas.microsoft.com/office/powerpoint/2010/main" val="395759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606</TotalTime>
  <Words>563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Lato</vt:lpstr>
      <vt:lpstr>Office Theme</vt:lpstr>
      <vt:lpstr>Medicine Platter with Encoder </vt:lpstr>
      <vt:lpstr>Four Step Approach – 4.2</vt:lpstr>
      <vt:lpstr>PowerPoint Presentation</vt:lpstr>
      <vt:lpstr>Four Step Approach – 4.2</vt:lpstr>
      <vt:lpstr>Four Step Approach – 4.2</vt:lpstr>
      <vt:lpstr>Four Step Approach – 4.2</vt:lpstr>
      <vt:lpstr>Technical Report</vt:lpstr>
      <vt:lpstr>Morality Report</vt:lpstr>
      <vt:lpstr>Engineering Effort</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Denson</dc:creator>
  <cp:lastModifiedBy>William Denson</cp:lastModifiedBy>
  <cp:revision>4</cp:revision>
  <dcterms:created xsi:type="dcterms:W3CDTF">2024-11-03T13:58:21Z</dcterms:created>
  <dcterms:modified xsi:type="dcterms:W3CDTF">2024-12-06T23:57:05Z</dcterms:modified>
</cp:coreProperties>
</file>