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2403-CC51-4004-AD9B-6531EA879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A47E76-AD2B-4B7D-83E4-4086F5D19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A26B7-9849-4E19-94B6-C13DBF32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52801-EF45-48F4-BF77-DE678C03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DA214-35CD-4E67-966F-77473986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77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B1F10-0256-4DE5-B1CD-C8C98DFB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85ABE-F06D-4C3A-AEED-4A0307BF1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EAD1DD-1CB4-4833-845F-17B12BCA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2119B-10E3-4B03-800B-5C466135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F3F8C-A161-41AD-ABE9-3963BB51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72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C35211-6A69-4DF3-B55C-2C9D6FD69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2351F2-D430-40E0-9AC0-9EB00B6C3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D5E9C-CB72-44F1-B492-255118C4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E0ED5-4691-405D-B3FA-A9D765C2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C40F3-CBAD-48DC-8493-E02EEE67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2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BE7A3-3D3E-4E23-9875-A1FF5AAF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C673C-32C8-4AEA-9DEA-6F53D317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321F41-9CA1-4FD0-BC84-A6C97F35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2B86C-52C8-4F9D-B518-27CA1D70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4CA69-389C-483A-BFE3-57E529FB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02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2944C-2D9D-4A6C-B1D8-07736A45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E6914-D83E-46AA-8B41-1004FFC60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FEF2ED-2049-4CDF-AA10-96166D57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47AD1-AEA2-469D-9C37-CABB9CAE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118EF-1908-42A0-AE24-78AD0ADB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76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95A86-18EF-4779-BE37-04215D02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DD6DB-7E9A-4B33-A2BC-B16FC05FC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95F1C2-1F83-4F10-97D0-4080E1C20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4D59F5-3BFF-4431-8BB6-8EE18683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CF41C8-536C-4428-A21E-60073112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98655-502F-4446-8C9A-F1868108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7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9D1EC-9661-4C88-8DB4-E4A1F019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FD6227-63DB-472F-A11D-96D2D0BC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6DF18-CD30-41EB-9CE7-06883CD5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6945D4-8E19-47A6-A84C-4856F4698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60359D-B96E-4D20-943D-3D85679F5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BB9489-638B-429F-BB2D-DDB76F29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37E4D8-2DBA-4A4B-A192-67173F03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848384-30FC-48EF-AD4C-E4A45254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A199-B122-449F-8EDE-67A701F6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C455E1-A905-4E0C-A9E2-DDF0C4C4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39A58F-97B6-4C86-B256-CA43ED64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3D979F-01DA-4FD9-8A8D-2BDDA912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30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D51A1B-5299-47D9-8551-00E8D546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8DD7F3-317A-410B-8D54-15D1BE12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D1638B-D0BD-44F0-BA95-A015EE33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0472F-9B2A-4E8D-A0E9-AAAC8456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869EA-3589-459F-AF6F-83062E4A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925AA9-1061-4F79-B336-0D9EA1F2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F4106E-8982-4C35-9A98-13E0ED7B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EB0082-5041-449D-9AAD-CA2B4EE1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023984-553A-4340-AA9B-EE62F180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0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7DA21-D5CD-47C0-B383-21339985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5A229D-4675-466D-A514-A8FB4EBC7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07AB16-21C7-4F08-8F98-1D87F7AF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8F40C-7243-4EA9-B474-72A2319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574FB0-F3D3-41E2-9F2C-7DBE6AC4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5D2C8E-9537-4A59-BB48-47CA4CD4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D91BE6-AD1C-464B-A8A5-2BF743C0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C35F3-7EE9-402B-9C86-CED85F2A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A696E-7352-4CE3-9484-89EEE5BB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3397-A4FF-4F30-8373-749678C4BFF8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EAC868-52B2-46CE-8060-6074430D6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BE58E-C708-40B8-A9BD-DE8ACFE2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8063-52DD-406D-835E-334425649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1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62A466C-F79A-4E06-BC68-C532E88EDB6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AF93F56-E429-4D62-A968-8054C43ED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720EE70-7F86-4526-BE39-634213E7B38E}"/>
                </a:ext>
              </a:extLst>
            </p:cNvPr>
            <p:cNvSpPr txBox="1"/>
            <p:nvPr/>
          </p:nvSpPr>
          <p:spPr>
            <a:xfrm>
              <a:off x="5498374" y="9525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Sofisticação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773D5F8-CB97-4045-8D43-C5AE5F7577C3}"/>
                </a:ext>
              </a:extLst>
            </p:cNvPr>
            <p:cNvSpPr txBox="1"/>
            <p:nvPr/>
          </p:nvSpPr>
          <p:spPr>
            <a:xfrm>
              <a:off x="5425630" y="1364509"/>
              <a:ext cx="1433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Exclusividade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51AF99F-A897-49F5-B91B-BC330B6D5446}"/>
                </a:ext>
              </a:extLst>
            </p:cNvPr>
            <p:cNvSpPr txBox="1"/>
            <p:nvPr/>
          </p:nvSpPr>
          <p:spPr>
            <a:xfrm>
              <a:off x="5436787" y="1776518"/>
              <a:ext cx="1410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Flexibilidade 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969AD0A-AB49-4DB0-B8E0-53510BBCC58C}"/>
                </a:ext>
              </a:extLst>
            </p:cNvPr>
            <p:cNvSpPr txBox="1"/>
            <p:nvPr/>
          </p:nvSpPr>
          <p:spPr>
            <a:xfrm>
              <a:off x="10247400" y="952500"/>
              <a:ext cx="1164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Alta classe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3B5CDA8-900E-46C0-96D1-B4251FD561A7}"/>
                </a:ext>
              </a:extLst>
            </p:cNvPr>
            <p:cNvSpPr txBox="1"/>
            <p:nvPr/>
          </p:nvSpPr>
          <p:spPr>
            <a:xfrm>
              <a:off x="10437997" y="1499288"/>
              <a:ext cx="783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Hotéis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B352FBB-6854-4C8D-A9E4-9F3B0DF5579E}"/>
                </a:ext>
              </a:extLst>
            </p:cNvPr>
            <p:cNvSpPr txBox="1"/>
            <p:nvPr/>
          </p:nvSpPr>
          <p:spPr>
            <a:xfrm>
              <a:off x="9676827" y="2046076"/>
              <a:ext cx="23056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Estabelecimentos</a:t>
              </a:r>
            </a:p>
            <a:p>
              <a:pPr algn="ctr"/>
              <a:r>
                <a:rPr lang="pt-BR" dirty="0"/>
                <a:t>(Flutuantes/Quiosque)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E16351D-A05A-4DE3-985D-143F7F04A66A}"/>
                </a:ext>
              </a:extLst>
            </p:cNvPr>
            <p:cNvSpPr txBox="1"/>
            <p:nvPr/>
          </p:nvSpPr>
          <p:spPr>
            <a:xfrm>
              <a:off x="5423001" y="2188528"/>
              <a:ext cx="1438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Durabilidade 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A23FA30-AF7C-4030-BAA7-C138197AC01F}"/>
                </a:ext>
              </a:extLst>
            </p:cNvPr>
            <p:cNvSpPr txBox="1"/>
            <p:nvPr/>
          </p:nvSpPr>
          <p:spPr>
            <a:xfrm>
              <a:off x="7915862" y="3162181"/>
              <a:ext cx="118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Presencial 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53DC64B-1ED6-49F2-9172-62969B30DFD5}"/>
                </a:ext>
              </a:extLst>
            </p:cNvPr>
            <p:cNvSpPr txBox="1"/>
            <p:nvPr/>
          </p:nvSpPr>
          <p:spPr>
            <a:xfrm>
              <a:off x="8244220" y="3499816"/>
              <a:ext cx="533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Site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7F1148A-EAA1-4DEE-BA35-CEC2E78BF058}"/>
                </a:ext>
              </a:extLst>
            </p:cNvPr>
            <p:cNvSpPr txBox="1"/>
            <p:nvPr/>
          </p:nvSpPr>
          <p:spPr>
            <a:xfrm>
              <a:off x="7959110" y="3837451"/>
              <a:ext cx="1103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A1AA268-6045-4F88-B09B-86CEA0D186A3}"/>
                </a:ext>
              </a:extLst>
            </p:cNvPr>
            <p:cNvSpPr txBox="1"/>
            <p:nvPr/>
          </p:nvSpPr>
          <p:spPr>
            <a:xfrm>
              <a:off x="7938720" y="4175085"/>
              <a:ext cx="1144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Marketing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E6161F1-7D02-4D10-8CC8-F1162338F473}"/>
                </a:ext>
              </a:extLst>
            </p:cNvPr>
            <p:cNvSpPr txBox="1"/>
            <p:nvPr/>
          </p:nvSpPr>
          <p:spPr>
            <a:xfrm>
              <a:off x="7977028" y="996366"/>
              <a:ext cx="982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Telefone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F2230B7-31B6-47DF-835F-F36EE26CDE79}"/>
                </a:ext>
              </a:extLst>
            </p:cNvPr>
            <p:cNvSpPr txBox="1"/>
            <p:nvPr/>
          </p:nvSpPr>
          <p:spPr>
            <a:xfrm>
              <a:off x="7760142" y="1356868"/>
              <a:ext cx="1416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Redes sociais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8D9407F-AA10-49CD-8E94-DE4D6BEEC46D}"/>
                </a:ext>
              </a:extLst>
            </p:cNvPr>
            <p:cNvSpPr txBox="1"/>
            <p:nvPr/>
          </p:nvSpPr>
          <p:spPr>
            <a:xfrm>
              <a:off x="7475289" y="1717370"/>
              <a:ext cx="198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Atendimento Físico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027AB1C-EE2B-443D-8195-00E65673E473}"/>
                </a:ext>
              </a:extLst>
            </p:cNvPr>
            <p:cNvSpPr txBox="1"/>
            <p:nvPr/>
          </p:nvSpPr>
          <p:spPr>
            <a:xfrm>
              <a:off x="10108356" y="2869863"/>
              <a:ext cx="1442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/>
                <a:t>EXPORTAÇÃO</a:t>
              </a:r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8DFE497-3128-406F-B9C8-C74E415B9F55}"/>
                </a:ext>
              </a:extLst>
            </p:cNvPr>
            <p:cNvSpPr txBox="1"/>
            <p:nvPr/>
          </p:nvSpPr>
          <p:spPr>
            <a:xfrm>
              <a:off x="2876323" y="818530"/>
              <a:ext cx="1713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Beneficiamento </a:t>
              </a:r>
            </a:p>
            <a:p>
              <a:pPr algn="ctr"/>
              <a:r>
                <a:rPr lang="pt-BR" dirty="0"/>
                <a:t>matéria prima 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EDC0AAE-19E2-4C04-A59A-A061BE2BC7EF}"/>
                </a:ext>
              </a:extLst>
            </p:cNvPr>
            <p:cNvSpPr txBox="1"/>
            <p:nvPr/>
          </p:nvSpPr>
          <p:spPr>
            <a:xfrm>
              <a:off x="3114557" y="1638096"/>
              <a:ext cx="124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Construção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5F97943-4F26-4C9C-B2AA-6E7DBDDB7F5F}"/>
                </a:ext>
              </a:extLst>
            </p:cNvPr>
            <p:cNvSpPr txBox="1"/>
            <p:nvPr/>
          </p:nvSpPr>
          <p:spPr>
            <a:xfrm>
              <a:off x="3301246" y="2102261"/>
              <a:ext cx="864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Vendas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93A672B-7AB2-4512-9223-B09AB91F8CF7}"/>
                </a:ext>
              </a:extLst>
            </p:cNvPr>
            <p:cNvSpPr txBox="1"/>
            <p:nvPr/>
          </p:nvSpPr>
          <p:spPr>
            <a:xfrm>
              <a:off x="2736976" y="3346847"/>
              <a:ext cx="2092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Máquina e produtos</a:t>
              </a:r>
            </a:p>
            <a:p>
              <a:pPr algn="ctr"/>
              <a:r>
                <a:rPr lang="pt-BR" dirty="0"/>
                <a:t> adequadas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493DA00-9970-4EF6-A503-2293B00E0E54}"/>
                </a:ext>
              </a:extLst>
            </p:cNvPr>
            <p:cNvSpPr txBox="1"/>
            <p:nvPr/>
          </p:nvSpPr>
          <p:spPr>
            <a:xfrm>
              <a:off x="3172927" y="4152330"/>
              <a:ext cx="13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Criatividade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DEA5063-56ED-45DB-A543-B5307FAB1533}"/>
                </a:ext>
              </a:extLst>
            </p:cNvPr>
            <p:cNvSpPr txBox="1"/>
            <p:nvPr/>
          </p:nvSpPr>
          <p:spPr>
            <a:xfrm>
              <a:off x="234458" y="1607266"/>
              <a:ext cx="241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Madeireiras Legalizadas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604AFA8-598E-4440-AD9D-1A18F383462E}"/>
                </a:ext>
              </a:extLst>
            </p:cNvPr>
            <p:cNvSpPr txBox="1"/>
            <p:nvPr/>
          </p:nvSpPr>
          <p:spPr>
            <a:xfrm>
              <a:off x="429134" y="2102261"/>
              <a:ext cx="202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Industrias Químicas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B9A11C4-526E-4364-AECC-D63749BD33FC}"/>
                </a:ext>
              </a:extLst>
            </p:cNvPr>
            <p:cNvSpPr txBox="1"/>
            <p:nvPr/>
          </p:nvSpPr>
          <p:spPr>
            <a:xfrm>
              <a:off x="6966703" y="5648098"/>
              <a:ext cx="1378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Venda direta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7CBD916-C57D-4F24-9406-AE86D25A3021}"/>
                </a:ext>
              </a:extLst>
            </p:cNvPr>
            <p:cNvSpPr txBox="1"/>
            <p:nvPr/>
          </p:nvSpPr>
          <p:spPr>
            <a:xfrm>
              <a:off x="6967665" y="6073758"/>
              <a:ext cx="1376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Manutenção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ED9452E-7325-4C47-B73F-B8C427B27AF3}"/>
                </a:ext>
              </a:extLst>
            </p:cNvPr>
            <p:cNvSpPr txBox="1"/>
            <p:nvPr/>
          </p:nvSpPr>
          <p:spPr>
            <a:xfrm>
              <a:off x="8891152" y="5648098"/>
              <a:ext cx="2076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Produtos Acessórios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6C43F14-C3FF-4AE9-B0CD-86D76403AE12}"/>
                </a:ext>
              </a:extLst>
            </p:cNvPr>
            <p:cNvSpPr txBox="1"/>
            <p:nvPr/>
          </p:nvSpPr>
          <p:spPr>
            <a:xfrm>
              <a:off x="8595622" y="6073758"/>
              <a:ext cx="2667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Diversificação de produtos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3F6CC74-C515-40F0-8E6D-51AD5C04CF21}"/>
                </a:ext>
              </a:extLst>
            </p:cNvPr>
            <p:cNvSpPr txBox="1"/>
            <p:nvPr/>
          </p:nvSpPr>
          <p:spPr>
            <a:xfrm>
              <a:off x="809207" y="5591770"/>
              <a:ext cx="968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Madeira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74B8864-5F91-4EB3-8B29-223372885718}"/>
                </a:ext>
              </a:extLst>
            </p:cNvPr>
            <p:cNvSpPr txBox="1"/>
            <p:nvPr/>
          </p:nvSpPr>
          <p:spPr>
            <a:xfrm>
              <a:off x="2483248" y="5577732"/>
              <a:ext cx="796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Resina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44F85A3-DD3C-4BED-A381-4A499E581C3B}"/>
                </a:ext>
              </a:extLst>
            </p:cNvPr>
            <p:cNvSpPr txBox="1"/>
            <p:nvPr/>
          </p:nvSpPr>
          <p:spPr>
            <a:xfrm>
              <a:off x="4298456" y="5591770"/>
              <a:ext cx="65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Fibra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8C74CAE-16AB-4197-AB00-E65451D5458F}"/>
                </a:ext>
              </a:extLst>
            </p:cNvPr>
            <p:cNvSpPr txBox="1"/>
            <p:nvPr/>
          </p:nvSpPr>
          <p:spPr>
            <a:xfrm>
              <a:off x="600015" y="5947064"/>
              <a:ext cx="1386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Mão de obra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08EC428-65AC-4821-ACFC-B2613FF6A338}"/>
                </a:ext>
              </a:extLst>
            </p:cNvPr>
            <p:cNvSpPr txBox="1"/>
            <p:nvPr/>
          </p:nvSpPr>
          <p:spPr>
            <a:xfrm>
              <a:off x="2077080" y="5947064"/>
              <a:ext cx="160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Estrutura Física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022DBA4-D277-49D3-96E7-EECF80C5A5C9}"/>
                </a:ext>
              </a:extLst>
            </p:cNvPr>
            <p:cNvSpPr txBox="1"/>
            <p:nvPr/>
          </p:nvSpPr>
          <p:spPr>
            <a:xfrm>
              <a:off x="3836599" y="5961102"/>
              <a:ext cx="1574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Financiamento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275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AFFONSO</dc:creator>
  <cp:lastModifiedBy>WILLIAM AFFONSO</cp:lastModifiedBy>
  <cp:revision>13</cp:revision>
  <dcterms:created xsi:type="dcterms:W3CDTF">2017-11-25T00:24:05Z</dcterms:created>
  <dcterms:modified xsi:type="dcterms:W3CDTF">2017-11-25T01:19:59Z</dcterms:modified>
</cp:coreProperties>
</file>