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12" autoAdjust="0"/>
  </p:normalViewPr>
  <p:slideViewPr>
    <p:cSldViewPr snapToGrid="0" snapToObjects="1">
      <p:cViewPr>
        <p:scale>
          <a:sx n="85" d="100"/>
          <a:sy n="85" d="100"/>
        </p:scale>
        <p:origin x="-1112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1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5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3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0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1A0D-3D71-A341-9E00-56EBF3F0A9D4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F7879-9112-0549-8E3D-86D8245A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Kelas</a:t>
            </a:r>
            <a:r>
              <a:rPr lang="en-US" dirty="0" smtClean="0"/>
              <a:t> Abstract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Alvida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53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Beda </a:t>
            </a: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dengan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di extend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lain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non-abstract(regular) method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mendeklarasikam</a:t>
            </a:r>
            <a:r>
              <a:rPr lang="en-US" dirty="0" smtClean="0"/>
              <a:t> abstract method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abstract method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r>
              <a:rPr lang="en-US" dirty="0" smtClean="0"/>
              <a:t>. 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abstract, </a:t>
            </a:r>
            <a:r>
              <a:rPr lang="en-US" dirty="0" err="1" smtClean="0"/>
              <a:t>walau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abstract method di </a:t>
            </a:r>
            <a:r>
              <a:rPr lang="en-US" dirty="0" err="1" smtClean="0"/>
              <a:t>dalamnya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046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bstract class </a:t>
            </a:r>
            <a:r>
              <a:rPr lang="en-US" dirty="0" err="1" smtClean="0"/>
              <a:t>MyClass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disp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 smtClean="0"/>
              <a:t>("Concrete method of parent class");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abstract public void disp2();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Demolagi</a:t>
            </a:r>
            <a:r>
              <a:rPr lang="en-US" dirty="0" smtClean="0"/>
              <a:t> extends </a:t>
            </a:r>
            <a:r>
              <a:rPr lang="en-US" dirty="0" err="1" smtClean="0"/>
              <a:t>MyClass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public void disp2() 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("overriding abstract method");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Demolagi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Demolagi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obj.disp2();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1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92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smtClean="0"/>
              <a:t>coding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6008"/>
            <a:ext cx="8229600" cy="50101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abstract class Sum{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public abstract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sumOfTwo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n1, </a:t>
            </a:r>
            <a:r>
              <a:rPr lang="en-US" dirty="0" err="1" smtClean="0"/>
              <a:t>int</a:t>
            </a:r>
            <a:r>
              <a:rPr lang="en-US" dirty="0" smtClean="0"/>
              <a:t> n2);</a:t>
            </a:r>
          </a:p>
          <a:p>
            <a:pPr marL="0" indent="0">
              <a:buNone/>
            </a:pPr>
            <a:r>
              <a:rPr lang="en-US" dirty="0" smtClean="0"/>
              <a:t>   public abstract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sumOfThree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n1, </a:t>
            </a:r>
            <a:r>
              <a:rPr lang="en-US" dirty="0" err="1" smtClean="0"/>
              <a:t>int</a:t>
            </a:r>
            <a:r>
              <a:rPr lang="en-US" dirty="0" smtClean="0"/>
              <a:t> n2, </a:t>
            </a:r>
            <a:r>
              <a:rPr lang="en-US" dirty="0" err="1" smtClean="0"/>
              <a:t>int</a:t>
            </a:r>
            <a:r>
              <a:rPr lang="en-US" dirty="0" smtClean="0"/>
              <a:t> n3);</a:t>
            </a:r>
          </a:p>
          <a:p>
            <a:pPr marL="0" indent="0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disp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("Method of class Sum");</a:t>
            </a:r>
          </a:p>
          <a:p>
            <a:pPr marL="0" indent="0">
              <a:buNone/>
            </a:pPr>
            <a:r>
              <a:rPr lang="en-US" dirty="0" smtClean="0"/>
              <a:t>   }}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Demonstrasi</a:t>
            </a:r>
            <a:r>
              <a:rPr lang="en-US" dirty="0" smtClean="0"/>
              <a:t> extends Sum {</a:t>
            </a:r>
          </a:p>
          <a:p>
            <a:pPr marL="0" indent="0">
              <a:buNone/>
            </a:pPr>
            <a:r>
              <a:rPr lang="en-US" dirty="0" smtClean="0"/>
              <a:t>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sumOfTwo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num1, </a:t>
            </a:r>
            <a:r>
              <a:rPr lang="en-US" dirty="0" err="1" smtClean="0"/>
              <a:t>int</a:t>
            </a:r>
            <a:r>
              <a:rPr lang="en-US" dirty="0" smtClean="0"/>
              <a:t> num2){</a:t>
            </a:r>
          </a:p>
          <a:p>
            <a:pPr marL="0" indent="0">
              <a:buNone/>
            </a:pPr>
            <a:r>
              <a:rPr lang="en-US" dirty="0" smtClean="0"/>
              <a:t>	return num1+num2;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sumOfThree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num1, </a:t>
            </a:r>
            <a:r>
              <a:rPr lang="en-US" dirty="0" err="1" smtClean="0"/>
              <a:t>int</a:t>
            </a:r>
            <a:r>
              <a:rPr lang="en-US" dirty="0" smtClean="0"/>
              <a:t> num2, </a:t>
            </a:r>
            <a:r>
              <a:rPr lang="en-US" dirty="0" err="1" smtClean="0"/>
              <a:t>int</a:t>
            </a:r>
            <a:r>
              <a:rPr lang="en-US" dirty="0" smtClean="0"/>
              <a:t> num3){</a:t>
            </a:r>
          </a:p>
          <a:p>
            <a:pPr marL="0" indent="0">
              <a:buNone/>
            </a:pPr>
            <a:r>
              <a:rPr lang="en-US" dirty="0" smtClean="0"/>
              <a:t>	return num1+num2+num3;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 smtClean="0"/>
              <a:t>	Sum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Demonstrasi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obj.sumOfTwo</a:t>
            </a:r>
            <a:r>
              <a:rPr lang="en-US" dirty="0" smtClean="0"/>
              <a:t>(3, 7));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obj.sumOfThree</a:t>
            </a:r>
            <a:r>
              <a:rPr lang="en-US" dirty="0" smtClean="0"/>
              <a:t>(4, 3, 19));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obj.disp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0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coding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//abstract class Sum{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class Sum{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public abstract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sumOfTwo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n1, </a:t>
            </a:r>
            <a:r>
              <a:rPr lang="en-US" dirty="0" err="1"/>
              <a:t>int</a:t>
            </a:r>
            <a:r>
              <a:rPr lang="en-US" dirty="0"/>
              <a:t> n2);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// public abstract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sumOfThree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n1, </a:t>
            </a:r>
            <a:r>
              <a:rPr lang="en-US" dirty="0" err="1"/>
              <a:t>int</a:t>
            </a:r>
            <a:r>
              <a:rPr lang="en-US" dirty="0"/>
              <a:t> n2, </a:t>
            </a:r>
            <a:r>
              <a:rPr lang="en-US" dirty="0" err="1"/>
              <a:t>int</a:t>
            </a:r>
            <a:r>
              <a:rPr lang="en-US" dirty="0"/>
              <a:t> n3);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disp</a:t>
            </a:r>
            <a:r>
              <a:rPr lang="en-US" dirty="0"/>
              <a:t>(){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("Method of class Sum")</a:t>
            </a:r>
            <a:r>
              <a:rPr lang="en-US" dirty="0" smtClean="0"/>
              <a:t>;   }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 smtClean="0"/>
              <a:t>///</a:t>
            </a:r>
            <a:r>
              <a:rPr lang="en-US" dirty="0"/>
              <a:t>public class </a:t>
            </a:r>
            <a:r>
              <a:rPr lang="en-US" dirty="0" err="1"/>
              <a:t>Demonstrasi</a:t>
            </a:r>
            <a:r>
              <a:rPr lang="en-US" dirty="0"/>
              <a:t> extends Sum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class </a:t>
            </a:r>
            <a:r>
              <a:rPr lang="en-US" dirty="0" err="1"/>
              <a:t>Demonstrasi</a:t>
            </a:r>
            <a:r>
              <a:rPr lang="en-US" dirty="0"/>
              <a:t> 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sumOfTwo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num1, </a:t>
            </a:r>
            <a:r>
              <a:rPr lang="en-US" dirty="0" err="1"/>
              <a:t>int</a:t>
            </a:r>
            <a:r>
              <a:rPr lang="en-US" dirty="0"/>
              <a:t> num2){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 num1+num2;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sumOfThree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num1, </a:t>
            </a:r>
            <a:r>
              <a:rPr lang="en-US" dirty="0" err="1"/>
              <a:t>int</a:t>
            </a:r>
            <a:r>
              <a:rPr lang="en-US" dirty="0"/>
              <a:t> num2, </a:t>
            </a:r>
            <a:r>
              <a:rPr lang="en-US" dirty="0" err="1"/>
              <a:t>int</a:t>
            </a:r>
            <a:r>
              <a:rPr lang="en-US" dirty="0"/>
              <a:t> num3){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 num1+num2+num3;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Demonstrasi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Demonstrasi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Sum obj2 = new Sum();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obj.sumOfTwo</a:t>
            </a:r>
            <a:r>
              <a:rPr lang="en-US" dirty="0"/>
              <a:t>(3, 7));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obj.sumOfThree</a:t>
            </a:r>
            <a:r>
              <a:rPr lang="en-US" dirty="0"/>
              <a:t>(4, 3, 19));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obj2.disp();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485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Ringkasan</a:t>
            </a:r>
            <a:r>
              <a:rPr lang="en-US" dirty="0" smtClean="0"/>
              <a:t> Abstract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Abstract method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abstract method,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abstract method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regular </a:t>
            </a:r>
            <a:r>
              <a:rPr lang="en-US" dirty="0" err="1" smtClean="0"/>
              <a:t>meng</a:t>
            </a:r>
            <a:r>
              <a:rPr lang="en-US" dirty="0" smtClean="0"/>
              <a:t> extend </a:t>
            </a:r>
            <a:r>
              <a:rPr lang="en-US" dirty="0" err="1" smtClean="0"/>
              <a:t>kelas</a:t>
            </a:r>
            <a:r>
              <a:rPr lang="en-US" dirty="0" smtClean="0"/>
              <a:t> abstract,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abstract method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8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dideklarasikan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“abstract”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abstract. 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abstract method( method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diinstansiasi</a:t>
            </a:r>
            <a:r>
              <a:rPr lang="en-US" dirty="0" smtClean="0"/>
              <a:t> , yang </a:t>
            </a:r>
            <a:r>
              <a:rPr lang="en-US" dirty="0" err="1" smtClean="0"/>
              <a:t>artinya</a:t>
            </a:r>
            <a:r>
              <a:rPr lang="en-US" dirty="0" smtClean="0"/>
              <a:t> 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diijinkan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/>
              <a:t>,</a:t>
            </a:r>
            <a:r>
              <a:rPr lang="en-US" dirty="0" smtClean="0"/>
              <a:t> Animal, </a:t>
            </a:r>
            <a:r>
              <a:rPr lang="en-US" dirty="0" err="1" smtClean="0"/>
              <a:t>memiliki</a:t>
            </a:r>
            <a:r>
              <a:rPr lang="en-US" dirty="0" smtClean="0"/>
              <a:t> method sound()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: Dog, Lion, Horse, Cat.</a:t>
            </a:r>
          </a:p>
          <a:p>
            <a:pPr marL="0" indent="0" algn="just">
              <a:buNone/>
            </a:pP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suara</a:t>
            </a:r>
            <a:r>
              <a:rPr lang="en-US" dirty="0" smtClean="0"/>
              <a:t> </a:t>
            </a:r>
            <a:r>
              <a:rPr lang="en-US" dirty="0" err="1" smtClean="0"/>
              <a:t>hewan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di </a:t>
            </a:r>
            <a:r>
              <a:rPr lang="en-US" dirty="0" err="1" smtClean="0"/>
              <a:t>kelas</a:t>
            </a:r>
            <a:r>
              <a:rPr lang="en-US" dirty="0" smtClean="0"/>
              <a:t> Animal method  sound()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yang </a:t>
            </a:r>
            <a:r>
              <a:rPr lang="en-US" dirty="0" err="1" smtClean="0"/>
              <a:t>diimplementasikan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mengoverride</a:t>
            </a:r>
            <a:r>
              <a:rPr lang="en-US" dirty="0" smtClean="0"/>
              <a:t> method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implementasinya</a:t>
            </a:r>
            <a:endParaRPr lang="en-US" dirty="0" smtClean="0"/>
          </a:p>
          <a:p>
            <a:pPr algn="just"/>
            <a:r>
              <a:rPr lang="en-US" dirty="0" err="1" smtClean="0"/>
              <a:t>Menggunakan</a:t>
            </a:r>
            <a:r>
              <a:rPr lang="en-US" dirty="0" smtClean="0"/>
              <a:t> abstract method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terbaik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anaknya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method,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walau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0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Deklarasi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 //</a:t>
            </a:r>
            <a:r>
              <a:rPr lang="en-US" dirty="0" err="1"/>
              <a:t>kelas</a:t>
            </a:r>
            <a:r>
              <a:rPr lang="en-US" dirty="0"/>
              <a:t> abstract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abstract class A{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 //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smtClean="0"/>
              <a:t>abstract</a:t>
            </a:r>
          </a:p>
          <a:p>
            <a:pPr marL="0" indent="0">
              <a:buNone/>
            </a:pPr>
            <a:r>
              <a:rPr lang="en-US" dirty="0" smtClean="0"/>
              <a:t>   abstract void </a:t>
            </a:r>
            <a:r>
              <a:rPr lang="en-US" dirty="0" err="1" smtClean="0"/>
              <a:t>myMethod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smtClean="0"/>
              <a:t>regular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anotherMethod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1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abstract class Animal{</a:t>
            </a:r>
          </a:p>
          <a:p>
            <a:pPr marL="0" indent="0">
              <a:buNone/>
            </a:pPr>
            <a:r>
              <a:rPr lang="en-US" dirty="0" smtClean="0"/>
              <a:t>   public abstract void sound();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class Dog extends Animal{</a:t>
            </a:r>
          </a:p>
          <a:p>
            <a:pPr marL="0" indent="0">
              <a:buNone/>
            </a:pPr>
            <a:r>
              <a:rPr lang="en-US" dirty="0" smtClean="0"/>
              <a:t>  public void sound(){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("Woof");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 smtClean="0"/>
              <a:t>	Animal </a:t>
            </a:r>
            <a:r>
              <a:rPr lang="en-US" dirty="0" err="1" smtClean="0"/>
              <a:t>obj</a:t>
            </a:r>
            <a:r>
              <a:rPr lang="en-US" dirty="0" smtClean="0"/>
              <a:t> = new Dog();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obj.sound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Abtract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AutoNum type="arabicPeriod"/>
            </a:pP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method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.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diturunkan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method yang </a:t>
            </a:r>
            <a:r>
              <a:rPr lang="en-US" dirty="0" err="1" smtClean="0"/>
              <a:t>dideklarasikan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abstract di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endParaRPr lang="en-US" dirty="0"/>
          </a:p>
          <a:p>
            <a:pPr marL="514350" indent="-514350" algn="just"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abstract method  di </a:t>
            </a: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Bapak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 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Abtract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 startAt="3"/>
            </a:pP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diinstansiasi</a:t>
            </a:r>
            <a:r>
              <a:rPr lang="en-US" dirty="0" smtClean="0"/>
              <a:t> yang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menciptakan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darinya</a:t>
            </a:r>
            <a:r>
              <a:rPr lang="en-US" dirty="0" smtClean="0"/>
              <a:t>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lain yang </a:t>
            </a:r>
            <a:r>
              <a:rPr lang="en-US" dirty="0" err="1" smtClean="0"/>
              <a:t>meng</a:t>
            </a:r>
            <a:r>
              <a:rPr lang="en-US" dirty="0" smtClean="0"/>
              <a:t> extend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abstract method,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abstract method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diimplementasikannya</a:t>
            </a:r>
            <a:endParaRPr lang="en-US" dirty="0" smtClean="0"/>
          </a:p>
          <a:p>
            <a:pPr marL="514350" indent="-514350"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4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abstract, </a:t>
            </a:r>
            <a:r>
              <a:rPr lang="en-US" dirty="0" err="1" smtClean="0"/>
              <a:t>karena</a:t>
            </a:r>
            <a:r>
              <a:rPr lang="en-US" dirty="0" smtClean="0"/>
              <a:t> abstract method yang </a:t>
            </a:r>
            <a:r>
              <a:rPr lang="en-US" dirty="0" err="1" smtClean="0"/>
              <a:t>dimilikinya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membolehkan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memanggil</a:t>
            </a:r>
            <a:r>
              <a:rPr lang="en-US" dirty="0"/>
              <a:t> </a:t>
            </a:r>
            <a:r>
              <a:rPr lang="en-US" dirty="0" smtClean="0"/>
              <a:t>abstract method,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ERROR,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implementassi</a:t>
            </a:r>
            <a:r>
              <a:rPr lang="en-US" dirty="0" smtClean="0"/>
              <a:t> yang </a:t>
            </a:r>
            <a:r>
              <a:rPr lang="en-US" dirty="0" err="1" smtClean="0"/>
              <a:t>nyata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konkret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abstract </a:t>
            </a:r>
            <a:r>
              <a:rPr lang="en-US" dirty="0" err="1" smtClean="0"/>
              <a:t>adalah</a:t>
            </a:r>
            <a:r>
              <a:rPr lang="en-US" dirty="0" smtClean="0"/>
              <a:t> template.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6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195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89" y="1005002"/>
            <a:ext cx="8229600" cy="51211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abstract class </a:t>
            </a:r>
            <a:r>
              <a:rPr lang="en-US" dirty="0" err="1" smtClean="0"/>
              <a:t>AbstractDemo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myMethod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("Hello");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abstract public void </a:t>
            </a:r>
            <a:r>
              <a:rPr lang="en-US" dirty="0" err="1" smtClean="0"/>
              <a:t>anotherMethod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public class Demo extends </a:t>
            </a:r>
            <a:r>
              <a:rPr lang="en-US" dirty="0" err="1" smtClean="0"/>
              <a:t>AbstractDemo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anotherMethod</a:t>
            </a:r>
            <a:r>
              <a:rPr lang="en-US" dirty="0" smtClean="0"/>
              <a:t>() {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</a:t>
            </a:r>
            <a:r>
              <a:rPr lang="en-US" dirty="0" smtClean="0"/>
              <a:t>("Abstract method"); 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AbstractDemo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AbstractDemo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obj.anotherMethod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23117</TotalTime>
  <Words>721</Words>
  <Application>Microsoft Macintosh PowerPoint</Application>
  <PresentationFormat>On-screen Show (4:3)</PresentationFormat>
  <Paragraphs>148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Kelas Abstract</vt:lpstr>
      <vt:lpstr>Pengertian </vt:lpstr>
      <vt:lpstr>Pengertian </vt:lpstr>
      <vt:lpstr>Deklarasi kelas abstract</vt:lpstr>
      <vt:lpstr>Contoh coding </vt:lpstr>
      <vt:lpstr>Aturan Kelas Abtract</vt:lpstr>
      <vt:lpstr>Aturan Kelas Abtract</vt:lpstr>
      <vt:lpstr>Mengapa tidak dapat membuat objek </vt:lpstr>
      <vt:lpstr>Contoh coding</vt:lpstr>
      <vt:lpstr>Beda Kelas abstract dengan  kelas konkret</vt:lpstr>
      <vt:lpstr>Contoh coding</vt:lpstr>
      <vt:lpstr>Contoh coding A</vt:lpstr>
      <vt:lpstr>Contoh coding B</vt:lpstr>
      <vt:lpstr>Ringkasan Abstract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Kelas Abstract</dc:title>
  <dc:creator>Alvida Mustika</dc:creator>
  <cp:lastModifiedBy>Alvida Mustika</cp:lastModifiedBy>
  <cp:revision>28</cp:revision>
  <dcterms:created xsi:type="dcterms:W3CDTF">2017-10-10T15:38:07Z</dcterms:created>
  <dcterms:modified xsi:type="dcterms:W3CDTF">2024-06-05T09:42:06Z</dcterms:modified>
</cp:coreProperties>
</file>