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9" r:id="rId10"/>
    <p:sldId id="265" r:id="rId11"/>
    <p:sldId id="263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7" r:id="rId33"/>
    <p:sldId id="288" r:id="rId3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8542" autoAdjust="0"/>
  </p:normalViewPr>
  <p:slideViewPr>
    <p:cSldViewPr snapToGrid="0" snapToObjects="1">
      <p:cViewPr>
        <p:scale>
          <a:sx n="121" d="100"/>
          <a:sy n="121" d="100"/>
        </p:scale>
        <p:origin x="-184" y="18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notesMaster" Target="notesMasters/notesMaster1.xml"/><Relationship Id="rId36" Type="http://schemas.openxmlformats.org/officeDocument/2006/relationships/printerSettings" Target="printerSettings/printerSettings1.bin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presProps" Target="presProps.xml"/><Relationship Id="rId38" Type="http://schemas.openxmlformats.org/officeDocument/2006/relationships/viewProps" Target="viewProps.xml"/><Relationship Id="rId39" Type="http://schemas.openxmlformats.org/officeDocument/2006/relationships/theme" Target="theme/theme1.xml"/><Relationship Id="rId4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772364-2D70-6F41-BC9B-06B9552E1011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7BE349-10AB-AE4C-8489-106427DFF7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383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97BE349-10AB-AE4C-8489-106427DFF7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43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790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040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2911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82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578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4604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69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691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101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408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36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D938E-9E28-1B4F-81B3-F05166727DAD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1AE9B4-9966-3742-9E17-FE815F9AF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762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KONSTRUKTOR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Alvida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866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Bedanya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default </a:t>
            </a:r>
            <a:r>
              <a:rPr lang="en-US" dirty="0" err="1" smtClean="0"/>
              <a:t>adalah</a:t>
            </a:r>
            <a:r>
              <a:rPr lang="en-US" dirty="0" smtClean="0"/>
              <a:t>,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,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badannya</a:t>
            </a:r>
            <a:r>
              <a:rPr lang="en-US" dirty="0" smtClean="0"/>
              <a:t> </a:t>
            </a:r>
            <a:r>
              <a:rPr lang="en-US" dirty="0" err="1" smtClean="0"/>
              <a:t>berisi</a:t>
            </a:r>
            <a:r>
              <a:rPr lang="en-US" dirty="0" smtClean="0"/>
              <a:t> coding,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badan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default, </a:t>
            </a:r>
            <a:r>
              <a:rPr lang="en-US" dirty="0" err="1" smtClean="0"/>
              <a:t>kosong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class Demo{</a:t>
            </a:r>
          </a:p>
          <a:p>
            <a:pPr marL="0" indent="0">
              <a:buNone/>
            </a:pPr>
            <a:r>
              <a:rPr lang="en-US" dirty="0" smtClean="0"/>
              <a:t>     public Demo(){</a:t>
            </a:r>
          </a:p>
          <a:p>
            <a:pPr marL="0" indent="0">
              <a:buNone/>
            </a:pPr>
            <a:r>
              <a:rPr lang="en-US" dirty="0" smtClean="0"/>
              <a:t>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("This is a no argument 		 	 	constructor");  }</a:t>
            </a:r>
          </a:p>
          <a:p>
            <a:pPr marL="0" indent="0">
              <a:buNone/>
            </a:pPr>
            <a:r>
              <a:rPr lang="en-US" dirty="0" smtClean="0"/>
              <a:t>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>
              <a:buNone/>
            </a:pPr>
            <a:r>
              <a:rPr lang="en-US" dirty="0" smtClean="0"/>
              <a:t>    	 new Demo();</a:t>
            </a:r>
          </a:p>
          <a:p>
            <a:pPr marL="0" indent="0">
              <a:buNone/>
            </a:pPr>
            <a:r>
              <a:rPr lang="en-US" dirty="0" smtClean="0"/>
              <a:t>     } 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12132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smtClean="0"/>
              <a:t>Contoh-1 </a:t>
            </a:r>
            <a:r>
              <a:rPr lang="en-US" dirty="0"/>
              <a:t> </a:t>
            </a:r>
            <a:r>
              <a:rPr lang="en-US" dirty="0" smtClean="0"/>
              <a:t>: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berparameter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2 parameter id </a:t>
            </a:r>
            <a:r>
              <a:rPr lang="en-US" dirty="0" err="1" smtClean="0"/>
              <a:t>dan</a:t>
            </a:r>
            <a:r>
              <a:rPr lang="en-US" dirty="0" smtClean="0"/>
              <a:t> name.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obj1 </a:t>
            </a:r>
            <a:r>
              <a:rPr lang="en-US" dirty="0" err="1" smtClean="0"/>
              <a:t>dan</a:t>
            </a:r>
            <a:r>
              <a:rPr lang="en-US" dirty="0" smtClean="0"/>
              <a:t> obj2,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2 </a:t>
            </a:r>
            <a:r>
              <a:rPr lang="en-US" dirty="0" err="1" smtClean="0"/>
              <a:t>argumen</a:t>
            </a:r>
            <a:r>
              <a:rPr lang="en-US" dirty="0" smtClean="0"/>
              <a:t> </a:t>
            </a:r>
            <a:r>
              <a:rPr lang="en-US" dirty="0" err="1" smtClean="0"/>
              <a:t>sehingga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 </a:t>
            </a:r>
            <a:r>
              <a:rPr lang="en-US" dirty="0" err="1" smtClean="0"/>
              <a:t>setelah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obj1 </a:t>
            </a:r>
            <a:r>
              <a:rPr lang="en-US" dirty="0" err="1" smtClean="0"/>
              <a:t>dan</a:t>
            </a:r>
            <a:r>
              <a:rPr lang="en-US" dirty="0" smtClean="0"/>
              <a:t> obj2</a:t>
            </a:r>
          </a:p>
          <a:p>
            <a:pPr marL="0" indent="0" algn="just">
              <a:buNone/>
            </a:pPr>
            <a:r>
              <a:rPr lang="en-US" dirty="0" smtClean="0"/>
              <a:t>Contoh-2 : </a:t>
            </a:r>
            <a:r>
              <a:rPr lang="en-US" dirty="0" err="1" smtClean="0"/>
              <a:t>terdapat</a:t>
            </a:r>
            <a:r>
              <a:rPr lang="en-US" dirty="0" smtClean="0"/>
              <a:t> 2 </a:t>
            </a:r>
            <a:r>
              <a:rPr lang="en-US" dirty="0" err="1" smtClean="0"/>
              <a:t>konstruktor</a:t>
            </a:r>
            <a:r>
              <a:rPr lang="en-US" dirty="0" smtClean="0"/>
              <a:t>, default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berparamater</a:t>
            </a:r>
            <a:r>
              <a:rPr lang="en-US" dirty="0" smtClean="0"/>
              <a:t>.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parameter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selama</a:t>
            </a:r>
            <a:r>
              <a:rPr lang="en-US" dirty="0" smtClean="0"/>
              <a:t> </a:t>
            </a:r>
            <a:r>
              <a:rPr lang="en-US" dirty="0" err="1" smtClean="0"/>
              <a:t>penciptaan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/>
              <a:t> </a:t>
            </a:r>
            <a:r>
              <a:rPr lang="en-US" dirty="0" smtClean="0"/>
              <a:t>default </a:t>
            </a:r>
            <a:r>
              <a:rPr lang="en-US" dirty="0" err="1" smtClean="0"/>
              <a:t>dipanggil</a:t>
            </a:r>
            <a:r>
              <a:rPr lang="en-US" dirty="0" smtClean="0"/>
              <a:t>. </a:t>
            </a:r>
            <a:r>
              <a:rPr lang="en-US" dirty="0" err="1" smtClean="0"/>
              <a:t>Sedangkan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parameter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/>
              <a:t> </a:t>
            </a:r>
            <a:r>
              <a:rPr lang="en-US" dirty="0" err="1" smtClean="0"/>
              <a:t>berparameter</a:t>
            </a:r>
            <a:r>
              <a:rPr lang="en-US" dirty="0" smtClean="0"/>
              <a:t> yang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parameter,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702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Contoh</a:t>
            </a:r>
            <a:r>
              <a:rPr lang="en-US" dirty="0"/>
              <a:t>-</a:t>
            </a:r>
            <a:r>
              <a:rPr lang="en-US" dirty="0" smtClean="0"/>
              <a:t>1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Employee {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empId</a:t>
            </a:r>
            <a:r>
              <a:rPr lang="en-US" dirty="0" smtClean="0"/>
              <a:t>;  </a:t>
            </a:r>
          </a:p>
          <a:p>
            <a:pPr marL="0" indent="0">
              <a:buNone/>
            </a:pPr>
            <a:r>
              <a:rPr lang="en-US" dirty="0" smtClean="0"/>
              <a:t>   String </a:t>
            </a:r>
            <a:r>
              <a:rPr lang="en-US" dirty="0" err="1" smtClean="0"/>
              <a:t>empName</a:t>
            </a:r>
            <a:r>
              <a:rPr lang="en-US" dirty="0" smtClean="0"/>
              <a:t>;  </a:t>
            </a:r>
          </a:p>
          <a:p>
            <a:pPr marL="0" indent="0">
              <a:buNone/>
            </a:pPr>
            <a:r>
              <a:rPr lang="en-US" dirty="0" smtClean="0"/>
              <a:t> //parameterized constructor with two parameters</a:t>
            </a:r>
          </a:p>
          <a:p>
            <a:pPr marL="0" indent="0">
              <a:buNone/>
            </a:pPr>
            <a:r>
              <a:rPr lang="en-US" dirty="0" smtClean="0"/>
              <a:t>   Employee(</a:t>
            </a:r>
            <a:r>
              <a:rPr lang="en-US" dirty="0" err="1" smtClean="0"/>
              <a:t>int</a:t>
            </a:r>
            <a:r>
              <a:rPr lang="en-US" dirty="0" smtClean="0"/>
              <a:t> id, String name){ 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this.empId</a:t>
            </a:r>
            <a:r>
              <a:rPr lang="en-US" dirty="0" smtClean="0"/>
              <a:t> = id;  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this.empName</a:t>
            </a:r>
            <a:r>
              <a:rPr lang="en-US" dirty="0" smtClean="0"/>
              <a:t> = name;  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smtClean="0"/>
              <a:t>   void info(){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("Id: "+</a:t>
            </a:r>
            <a:r>
              <a:rPr lang="en-US" dirty="0" err="1" smtClean="0"/>
              <a:t>empId</a:t>
            </a:r>
            <a:r>
              <a:rPr lang="en-US" dirty="0" smtClean="0"/>
              <a:t>+" Name: "+</a:t>
            </a:r>
            <a:r>
              <a:rPr lang="en-US" dirty="0" err="1" smtClean="0"/>
              <a:t>empName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smtClean="0"/>
              <a:t>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  </a:t>
            </a:r>
          </a:p>
          <a:p>
            <a:pPr marL="0" indent="0">
              <a:buNone/>
            </a:pPr>
            <a:r>
              <a:rPr lang="en-US" dirty="0" smtClean="0"/>
              <a:t>	Employee obj1 = new Employee(10245,"Chaitanya");  </a:t>
            </a:r>
          </a:p>
          <a:p>
            <a:pPr marL="0" indent="0">
              <a:buNone/>
            </a:pPr>
            <a:r>
              <a:rPr lang="en-US" dirty="0" smtClean="0"/>
              <a:t>	Employee obj2 = new Employee(92232,"Negan");  </a:t>
            </a:r>
          </a:p>
          <a:p>
            <a:pPr marL="0" indent="0">
              <a:buNone/>
            </a:pPr>
            <a:r>
              <a:rPr lang="en-US" dirty="0" smtClean="0"/>
              <a:t>	obj1.info();  </a:t>
            </a:r>
          </a:p>
          <a:p>
            <a:pPr marL="0" indent="0">
              <a:buNone/>
            </a:pPr>
            <a:r>
              <a:rPr lang="en-US" dirty="0" smtClean="0"/>
              <a:t>	obj2.info();  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612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Contoh-2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berparameter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Example2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//default constructor</a:t>
            </a:r>
          </a:p>
          <a:p>
            <a:pPr marL="0" indent="0">
              <a:buNone/>
            </a:pPr>
            <a:r>
              <a:rPr lang="en-US" dirty="0" smtClean="0"/>
              <a:t>      public Example2()  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this.var</a:t>
            </a:r>
            <a:r>
              <a:rPr lang="en-US" dirty="0" smtClean="0"/>
              <a:t> = 10;</a:t>
            </a:r>
          </a:p>
          <a:p>
            <a:pPr marL="0" indent="0">
              <a:buNone/>
            </a:pPr>
            <a:r>
              <a:rPr lang="en-US" dirty="0" smtClean="0"/>
              <a:t>       }</a:t>
            </a:r>
          </a:p>
          <a:p>
            <a:pPr marL="0" indent="0">
              <a:buNone/>
            </a:pPr>
            <a:r>
              <a:rPr lang="en-US" dirty="0" smtClean="0"/>
              <a:t>      //parameterized constructor</a:t>
            </a:r>
          </a:p>
          <a:p>
            <a:pPr marL="0" indent="0">
              <a:buNone/>
            </a:pPr>
            <a:r>
              <a:rPr lang="en-US" dirty="0" smtClean="0"/>
              <a:t>      public Example2(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   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this.var</a:t>
            </a:r>
            <a:r>
              <a:rPr lang="en-US" dirty="0" smtClean="0"/>
              <a:t> = 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    {</a:t>
            </a:r>
          </a:p>
          <a:p>
            <a:pPr marL="0" indent="0">
              <a:buNone/>
            </a:pPr>
            <a:r>
              <a:rPr lang="en-US" dirty="0" smtClean="0"/>
              <a:t>              return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{</a:t>
            </a:r>
          </a:p>
          <a:p>
            <a:pPr marL="0" indent="0">
              <a:buNone/>
            </a:pPr>
            <a:r>
              <a:rPr lang="en-US" dirty="0" smtClean="0"/>
              <a:t>              Example2 </a:t>
            </a:r>
            <a:r>
              <a:rPr lang="en-US" dirty="0" err="1" smtClean="0"/>
              <a:t>obj</a:t>
            </a:r>
            <a:r>
              <a:rPr lang="en-US" dirty="0" smtClean="0"/>
              <a:t> = new Example2();</a:t>
            </a:r>
          </a:p>
          <a:p>
            <a:pPr marL="0" indent="0">
              <a:buNone/>
            </a:pPr>
            <a:r>
              <a:rPr lang="en-US" dirty="0" smtClean="0"/>
              <a:t>              Example2 obj2 = new Example2(100);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var</a:t>
            </a:r>
            <a:r>
              <a:rPr lang="en-US" dirty="0" smtClean="0"/>
              <a:t> is: "+</a:t>
            </a:r>
            <a:r>
              <a:rPr lang="en-US" dirty="0" err="1" smtClean="0"/>
              <a:t>obj.getValue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var</a:t>
            </a:r>
            <a:r>
              <a:rPr lang="en-US" dirty="0" smtClean="0"/>
              <a:t> is: "+obj2.getValue());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5310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Contoh-3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Example3 {</a:t>
            </a:r>
          </a:p>
          <a:p>
            <a:pPr marL="0" indent="0">
              <a:buNone/>
            </a:pPr>
            <a:r>
              <a:rPr lang="en-US" dirty="0" smtClean="0"/>
              <a:t>   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public Example3(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       </a:t>
            </a:r>
            <a:r>
              <a:rPr lang="en-US" dirty="0" err="1" smtClean="0"/>
              <a:t>var</a:t>
            </a:r>
            <a:r>
              <a:rPr lang="en-US" dirty="0" smtClean="0"/>
              <a:t>=</a:t>
            </a:r>
            <a:r>
              <a:rPr lang="en-US" dirty="0" err="1" smtClean="0"/>
              <a:t>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getValue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        return </a:t>
            </a:r>
            <a:r>
              <a:rPr lang="en-US" dirty="0" err="1" smtClean="0"/>
              <a:t>var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   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              Example3 </a:t>
            </a:r>
            <a:r>
              <a:rPr lang="en-US" dirty="0" err="1" smtClean="0"/>
              <a:t>myobj</a:t>
            </a:r>
            <a:r>
              <a:rPr lang="en-US" dirty="0" smtClean="0"/>
              <a:t> = new Example3();</a:t>
            </a:r>
          </a:p>
          <a:p>
            <a:pPr marL="0" indent="0">
              <a:buNone/>
            </a:pPr>
            <a:r>
              <a:rPr lang="en-US" dirty="0" smtClean="0"/>
              <a:t>              </a:t>
            </a:r>
            <a:r>
              <a:rPr lang="en-US" dirty="0" err="1" smtClean="0"/>
              <a:t>System.out.println</a:t>
            </a:r>
            <a:r>
              <a:rPr lang="en-US" dirty="0" smtClean="0"/>
              <a:t>("value of </a:t>
            </a:r>
            <a:r>
              <a:rPr lang="en-US" dirty="0" err="1" smtClean="0"/>
              <a:t>var</a:t>
            </a:r>
            <a:r>
              <a:rPr lang="en-US" dirty="0" smtClean="0"/>
              <a:t> is: "+</a:t>
            </a:r>
            <a:r>
              <a:rPr lang="en-US" dirty="0" err="1" smtClean="0"/>
              <a:t>myobj.getValue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0430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Tujuannya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mengirim</a:t>
            </a:r>
            <a:r>
              <a:rPr lang="en-US" dirty="0" smtClean="0"/>
              <a:t> parameter </a:t>
            </a:r>
            <a:r>
              <a:rPr lang="en-US" dirty="0" err="1" smtClean="0"/>
              <a:t>melalui</a:t>
            </a:r>
            <a:r>
              <a:rPr lang="en-US" dirty="0" smtClean="0"/>
              <a:t> </a:t>
            </a:r>
            <a:r>
              <a:rPr lang="en-US" dirty="0" err="1" smtClean="0"/>
              <a:t>sekelompok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yang </a:t>
            </a:r>
            <a:r>
              <a:rPr lang="en-US" dirty="0" err="1" smtClean="0"/>
              <a:t>berlainan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di 1 </a:t>
            </a:r>
            <a:r>
              <a:rPr lang="en-US" dirty="0" err="1" smtClean="0"/>
              <a:t>objek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Hal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membolehkan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mempertahankan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tempat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. 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/>
              <a:t>b</a:t>
            </a:r>
            <a:r>
              <a:rPr lang="en-US" dirty="0" err="1" smtClean="0"/>
              <a:t>erantai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ada</a:t>
            </a:r>
            <a:r>
              <a:rPr lang="en-US" dirty="0" smtClean="0"/>
              <a:t> 2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berbeda</a:t>
            </a:r>
            <a:r>
              <a:rPr lang="en-US" dirty="0" smtClean="0"/>
              <a:t> </a:t>
            </a:r>
            <a:r>
              <a:rPr lang="en-US" dirty="0" err="1" smtClean="0"/>
              <a:t>memerlukan</a:t>
            </a:r>
            <a:r>
              <a:rPr lang="en-US" dirty="0" smtClean="0"/>
              <a:t> </a:t>
            </a:r>
            <a:r>
              <a:rPr lang="en-US" dirty="0" err="1" smtClean="0"/>
              <a:t>paramater</a:t>
            </a:r>
            <a:r>
              <a:rPr lang="en-US" dirty="0" smtClean="0"/>
              <a:t> </a:t>
            </a:r>
            <a:r>
              <a:rPr lang="en-US" dirty="0" err="1" smtClean="0"/>
              <a:t>khusus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dirty="0" smtClean="0"/>
              <a:t> parameter </a:t>
            </a:r>
            <a:r>
              <a:rPr lang="en-US" dirty="0" err="1" smtClean="0"/>
              <a:t>dua</a:t>
            </a:r>
            <a:r>
              <a:rPr lang="en-US" dirty="0" smtClean="0"/>
              <a:t> kali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saat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</a:t>
            </a:r>
            <a:r>
              <a:rPr lang="en-US" dirty="0" err="1" smtClean="0"/>
              <a:t>berubah</a:t>
            </a:r>
            <a:r>
              <a:rPr lang="en-US" dirty="0" smtClean="0"/>
              <a:t>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mengubahnya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665268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berbeda-beda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5" name="Picture 4" descr="constructor_chain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39" y="1839913"/>
            <a:ext cx="5721365" cy="428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778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berantai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768" y="1600200"/>
            <a:ext cx="8229600" cy="4525963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terdapat</a:t>
            </a:r>
            <a:r>
              <a:rPr lang="en-US" dirty="0" smtClean="0"/>
              <a:t> </a:t>
            </a:r>
            <a:r>
              <a:rPr lang="en-US" dirty="0" err="1" smtClean="0"/>
              <a:t>beberapa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,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mamanggil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lain </a:t>
            </a:r>
            <a:r>
              <a:rPr lang="en-US" dirty="0" err="1" smtClean="0"/>
              <a:t>menggunajan</a:t>
            </a:r>
            <a:r>
              <a:rPr lang="en-US" dirty="0" smtClean="0"/>
              <a:t> </a:t>
            </a:r>
            <a:r>
              <a:rPr lang="en-US" dirty="0" err="1" smtClean="0"/>
              <a:t>katakunci</a:t>
            </a:r>
            <a:r>
              <a:rPr lang="en-US" dirty="0" smtClean="0"/>
              <a:t> </a:t>
            </a:r>
            <a:r>
              <a:rPr lang="en-US" i="1" dirty="0" smtClean="0"/>
              <a:t>this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r>
              <a:rPr lang="en-US" dirty="0" err="1" smtClean="0"/>
              <a:t>katakunci</a:t>
            </a:r>
            <a:r>
              <a:rPr lang="en-US" dirty="0" smtClean="0"/>
              <a:t> </a:t>
            </a:r>
            <a:r>
              <a:rPr lang="en-US" i="1" dirty="0" smtClean="0"/>
              <a:t>this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selalu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smtClean="0"/>
              <a:t>class Employee</a:t>
            </a:r>
          </a:p>
          <a:p>
            <a:pPr marL="0" indent="0" algn="just">
              <a:buNone/>
            </a:pPr>
            <a:r>
              <a:rPr lang="en-US" dirty="0" smtClean="0"/>
              <a:t>{   </a:t>
            </a:r>
          </a:p>
          <a:p>
            <a:pPr marL="0" indent="0" algn="just">
              <a:buNone/>
            </a:pPr>
            <a:r>
              <a:rPr lang="en-US" dirty="0" smtClean="0"/>
              <a:t>    public String </a:t>
            </a:r>
            <a:r>
              <a:rPr lang="en-US" dirty="0" err="1" smtClean="0"/>
              <a:t>empName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r>
              <a:rPr lang="en-US" dirty="0" smtClean="0"/>
              <a:t> 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empSalary</a:t>
            </a:r>
            <a:r>
              <a:rPr lang="en-US" dirty="0" smtClean="0"/>
              <a:t>;</a:t>
            </a:r>
          </a:p>
          <a:p>
            <a:pPr marL="0" indent="0" algn="just">
              <a:buNone/>
            </a:pPr>
            <a:r>
              <a:rPr lang="en-US" dirty="0" smtClean="0"/>
              <a:t>    public String address;</a:t>
            </a:r>
          </a:p>
          <a:p>
            <a:pPr marL="0" indent="0" algn="just">
              <a:buNone/>
            </a:pP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//default constructor of the class</a:t>
            </a:r>
          </a:p>
          <a:p>
            <a:pPr marL="0" indent="0" algn="just">
              <a:buNone/>
            </a:pPr>
            <a:r>
              <a:rPr lang="en-US" dirty="0" smtClean="0"/>
              <a:t>    public Employee()</a:t>
            </a:r>
          </a:p>
          <a:p>
            <a:pPr marL="0" indent="0" algn="just">
              <a:buNone/>
            </a:pPr>
            <a:r>
              <a:rPr lang="en-US" dirty="0" smtClean="0"/>
              <a:t>    {</a:t>
            </a:r>
          </a:p>
          <a:p>
            <a:pPr marL="0" indent="0" algn="just">
              <a:buNone/>
            </a:pPr>
            <a:r>
              <a:rPr lang="en-US" dirty="0" smtClean="0"/>
              <a:t>    	//this will call the constructor with String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0" indent="0" algn="just">
              <a:buNone/>
            </a:pPr>
            <a:r>
              <a:rPr lang="en-US" dirty="0" smtClean="0"/>
              <a:t>        this("</a:t>
            </a:r>
            <a:r>
              <a:rPr lang="en-US" dirty="0" err="1" smtClean="0"/>
              <a:t>Chaitanya</a:t>
            </a:r>
            <a:r>
              <a:rPr lang="en-US" dirty="0" smtClean="0"/>
              <a:t>");</a:t>
            </a:r>
          </a:p>
          <a:p>
            <a:pPr marL="0" indent="0" algn="just">
              <a:buNone/>
            </a:pPr>
            <a:r>
              <a:rPr lang="en-US" dirty="0" smtClean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1425600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Lanjutan</a:t>
            </a:r>
            <a:r>
              <a:rPr lang="en-US" dirty="0" smtClean="0"/>
              <a:t> coding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Employee(String name)   {</a:t>
            </a:r>
          </a:p>
          <a:p>
            <a:pPr marL="0" indent="0">
              <a:buNone/>
            </a:pPr>
            <a:r>
              <a:rPr lang="en-US" dirty="0" smtClean="0"/>
              <a:t>    	//call the constructor with (String, </a:t>
            </a:r>
            <a:r>
              <a:rPr lang="en-US" dirty="0" err="1" smtClean="0"/>
              <a:t>int</a:t>
            </a:r>
            <a:r>
              <a:rPr lang="en-US" dirty="0" smtClean="0"/>
              <a:t>)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	this(name, 120035);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public Employee(String 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</a:t>
            </a:r>
            <a:r>
              <a:rPr lang="en-US" dirty="0" smtClean="0"/>
              <a:t>)   {</a:t>
            </a:r>
          </a:p>
          <a:p>
            <a:pPr marL="0" indent="0">
              <a:buNone/>
            </a:pPr>
            <a:r>
              <a:rPr lang="en-US" dirty="0" smtClean="0"/>
              <a:t>    	//call the constructor with (String, </a:t>
            </a:r>
            <a:r>
              <a:rPr lang="en-US" dirty="0" err="1" smtClean="0"/>
              <a:t>int</a:t>
            </a:r>
            <a:r>
              <a:rPr lang="en-US" dirty="0" smtClean="0"/>
              <a:t>, String) </a:t>
            </a:r>
            <a:r>
              <a:rPr lang="en-US" dirty="0" err="1" smtClean="0"/>
              <a:t>param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 	this(name, </a:t>
            </a:r>
            <a:r>
              <a:rPr lang="en-US" dirty="0" err="1" smtClean="0"/>
              <a:t>sal</a:t>
            </a:r>
            <a:r>
              <a:rPr lang="en-US" dirty="0" smtClean="0"/>
              <a:t>, "Gurgaon");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public Employee(String name,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sal</a:t>
            </a:r>
            <a:r>
              <a:rPr lang="en-US" dirty="0" smtClean="0"/>
              <a:t>, String </a:t>
            </a:r>
            <a:r>
              <a:rPr lang="en-US" dirty="0" err="1" smtClean="0"/>
              <a:t>addr</a:t>
            </a:r>
            <a:r>
              <a:rPr lang="en-US" dirty="0" smtClean="0"/>
              <a:t>)  {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this.empName</a:t>
            </a:r>
            <a:r>
              <a:rPr lang="en-US" dirty="0" smtClean="0"/>
              <a:t>=name;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this.empSalary</a:t>
            </a:r>
            <a:r>
              <a:rPr lang="en-US" dirty="0" smtClean="0"/>
              <a:t>=</a:t>
            </a:r>
            <a:r>
              <a:rPr lang="en-US" dirty="0" err="1" smtClean="0"/>
              <a:t>sal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this.address</a:t>
            </a:r>
            <a:r>
              <a:rPr lang="en-US" dirty="0" smtClean="0"/>
              <a:t>=</a:t>
            </a:r>
            <a:r>
              <a:rPr lang="en-US" dirty="0" err="1" smtClean="0"/>
              <a:t>addr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void </a:t>
            </a:r>
            <a:r>
              <a:rPr lang="en-US" dirty="0" err="1" smtClean="0"/>
              <a:t>disp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("Employee Name: "+</a:t>
            </a:r>
            <a:r>
              <a:rPr lang="en-US" dirty="0" err="1" smtClean="0"/>
              <a:t>empName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("Employee Salary: "+</a:t>
            </a:r>
            <a:r>
              <a:rPr lang="en-US" dirty="0" err="1" smtClean="0"/>
              <a:t>empSalary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 	</a:t>
            </a:r>
            <a:r>
              <a:rPr lang="en-US" dirty="0" err="1" smtClean="0"/>
              <a:t>System.out.println</a:t>
            </a:r>
            <a:r>
              <a:rPr lang="en-US" dirty="0" smtClean="0"/>
              <a:t>("Employee Address: "+address);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 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   {</a:t>
            </a:r>
          </a:p>
          <a:p>
            <a:pPr marL="0" indent="0">
              <a:buNone/>
            </a:pPr>
            <a:r>
              <a:rPr lang="en-US" dirty="0" smtClean="0"/>
              <a:t>        Employee </a:t>
            </a:r>
            <a:r>
              <a:rPr lang="en-US" dirty="0" err="1" smtClean="0"/>
              <a:t>obj</a:t>
            </a:r>
            <a:r>
              <a:rPr lang="en-US" dirty="0" smtClean="0"/>
              <a:t> = new Employee();</a:t>
            </a:r>
          </a:p>
          <a:p>
            <a:pPr marL="0" indent="0">
              <a:buNone/>
            </a:pPr>
            <a:r>
              <a:rPr lang="en-US" dirty="0" smtClean="0"/>
              <a:t>        </a:t>
            </a:r>
            <a:r>
              <a:rPr lang="en-US" dirty="0" err="1" smtClean="0"/>
              <a:t>obj.disp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 } 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7672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Kata </a:t>
            </a:r>
            <a:r>
              <a:rPr lang="en-US" dirty="0" err="1" smtClean="0"/>
              <a:t>kunci</a:t>
            </a:r>
            <a:r>
              <a:rPr lang="en-US" dirty="0" smtClean="0"/>
              <a:t> 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Setiap</a:t>
            </a:r>
            <a:r>
              <a:rPr lang="en-US" dirty="0" smtClean="0"/>
              <a:t> kali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 </a:t>
            </a:r>
            <a:r>
              <a:rPr lang="en-US" dirty="0" err="1" smtClean="0"/>
              <a:t>dipanggil</a:t>
            </a:r>
            <a:r>
              <a:rPr lang="en-US" dirty="0" smtClean="0"/>
              <a:t>, </a:t>
            </a:r>
            <a:r>
              <a:rPr lang="en-US" dirty="0" err="1" smtClean="0"/>
              <a:t>secara</a:t>
            </a:r>
            <a:r>
              <a:rPr lang="en-US" dirty="0" smtClean="0"/>
              <a:t> </a:t>
            </a:r>
            <a:r>
              <a:rPr lang="en-US" dirty="0" err="1" smtClean="0"/>
              <a:t>implisit</a:t>
            </a:r>
            <a:r>
              <a:rPr lang="en-US" dirty="0" smtClean="0"/>
              <a:t>,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bapak</a:t>
            </a:r>
            <a:r>
              <a:rPr lang="en-US" dirty="0" smtClean="0"/>
              <a:t>. Kita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mengatakan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compiler </a:t>
            </a:r>
            <a:r>
              <a:rPr lang="en-US" dirty="0" err="1" smtClean="0"/>
              <a:t>menyisipkan</a:t>
            </a:r>
            <a:r>
              <a:rPr lang="en-US" dirty="0" smtClean="0"/>
              <a:t> super ();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awal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9361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Definisi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845" y="1417638"/>
            <a:ext cx="8229600" cy="452596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600" dirty="0" smtClean="0"/>
              <a:t>Constructor </a:t>
            </a:r>
            <a:r>
              <a:rPr lang="en-US" sz="3600" dirty="0" err="1" smtClean="0"/>
              <a:t>adalah</a:t>
            </a:r>
            <a:r>
              <a:rPr lang="en-US" sz="3600" dirty="0" smtClean="0"/>
              <a:t> </a:t>
            </a:r>
            <a:r>
              <a:rPr lang="en-US" sz="3600" dirty="0" err="1" smtClean="0"/>
              <a:t>blok</a:t>
            </a:r>
            <a:r>
              <a:rPr lang="en-US" sz="3600" dirty="0" smtClean="0"/>
              <a:t> coding yang </a:t>
            </a:r>
            <a:r>
              <a:rPr lang="en-US" sz="3600" dirty="0" err="1" smtClean="0"/>
              <a:t>menginisialisasi</a:t>
            </a:r>
            <a:r>
              <a:rPr lang="en-US" sz="3600" dirty="0" smtClean="0"/>
              <a:t> </a:t>
            </a:r>
            <a:r>
              <a:rPr lang="en-US" sz="3600" dirty="0" err="1" smtClean="0"/>
              <a:t>objek</a:t>
            </a:r>
            <a:r>
              <a:rPr lang="en-US" sz="3600" dirty="0" smtClean="0"/>
              <a:t> </a:t>
            </a:r>
            <a:r>
              <a:rPr lang="en-US" sz="3600" dirty="0" err="1" smtClean="0"/>
              <a:t>baru</a:t>
            </a:r>
            <a:r>
              <a:rPr lang="en-US" sz="3600" dirty="0" smtClean="0"/>
              <a:t>. </a:t>
            </a:r>
            <a:r>
              <a:rPr lang="en-US" sz="3600" dirty="0" err="1" smtClean="0"/>
              <a:t>Konstruktor</a:t>
            </a:r>
            <a:r>
              <a:rPr lang="en-US" sz="3600" dirty="0" smtClean="0"/>
              <a:t> </a:t>
            </a:r>
            <a:r>
              <a:rPr lang="en-US" sz="3600" dirty="0" err="1" smtClean="0"/>
              <a:t>menyerupai</a:t>
            </a:r>
            <a:r>
              <a:rPr lang="en-US" sz="3600" dirty="0" smtClean="0"/>
              <a:t> method </a:t>
            </a:r>
            <a:r>
              <a:rPr lang="en-US" sz="3600" dirty="0" err="1" smtClean="0"/>
              <a:t>instan</a:t>
            </a:r>
            <a:r>
              <a:rPr lang="en-US" sz="3600" dirty="0" smtClean="0"/>
              <a:t> di java </a:t>
            </a:r>
            <a:r>
              <a:rPr lang="en-US" sz="3600" dirty="0" err="1" smtClean="0"/>
              <a:t>tetapi</a:t>
            </a:r>
            <a:r>
              <a:rPr lang="en-US" sz="3600" dirty="0" smtClean="0"/>
              <a:t> </a:t>
            </a:r>
            <a:r>
              <a:rPr lang="en-US" sz="3600" dirty="0" err="1" smtClean="0"/>
              <a:t>itu</a:t>
            </a:r>
            <a:r>
              <a:rPr lang="en-US" sz="3600" dirty="0" smtClean="0"/>
              <a:t> </a:t>
            </a:r>
            <a:r>
              <a:rPr lang="en-US" sz="3600" dirty="0" err="1" smtClean="0"/>
              <a:t>bukan</a:t>
            </a:r>
            <a:r>
              <a:rPr lang="en-US" sz="3600" dirty="0" smtClean="0"/>
              <a:t> method </a:t>
            </a:r>
            <a:r>
              <a:rPr lang="en-US" sz="3600" dirty="0" err="1" smtClean="0"/>
              <a:t>karena</a:t>
            </a:r>
            <a:r>
              <a:rPr lang="en-US" sz="3600" dirty="0" smtClean="0"/>
              <a:t> </a:t>
            </a:r>
            <a:r>
              <a:rPr lang="en-US" sz="3600" dirty="0" err="1" smtClean="0"/>
              <a:t>tidak</a:t>
            </a:r>
            <a:r>
              <a:rPr lang="en-US" sz="3600" dirty="0" smtClean="0"/>
              <a:t> </a:t>
            </a:r>
            <a:r>
              <a:rPr lang="en-US" sz="3600" dirty="0" err="1" smtClean="0"/>
              <a:t>memiliki</a:t>
            </a:r>
            <a:r>
              <a:rPr lang="en-US" sz="3600" dirty="0" smtClean="0"/>
              <a:t> return type. </a:t>
            </a:r>
            <a:r>
              <a:rPr lang="en-US" sz="3600" dirty="0" err="1" smtClean="0"/>
              <a:t>Jadi</a:t>
            </a:r>
            <a:r>
              <a:rPr lang="en-US" sz="3600" dirty="0" smtClean="0"/>
              <a:t>, </a:t>
            </a:r>
            <a:r>
              <a:rPr lang="en-US" sz="3600" dirty="0" err="1" smtClean="0"/>
              <a:t>konstruktor</a:t>
            </a:r>
            <a:r>
              <a:rPr lang="en-US" sz="3600" dirty="0" smtClean="0"/>
              <a:t> </a:t>
            </a:r>
            <a:r>
              <a:rPr lang="en-US" sz="3600" dirty="0" err="1" smtClean="0"/>
              <a:t>dan</a:t>
            </a:r>
            <a:r>
              <a:rPr lang="en-US" sz="3600" dirty="0" smtClean="0"/>
              <a:t> </a:t>
            </a:r>
            <a:r>
              <a:rPr lang="en-US" sz="3600" dirty="0" err="1" smtClean="0"/>
              <a:t>metode</a:t>
            </a:r>
            <a:r>
              <a:rPr lang="en-US" sz="3600" dirty="0" smtClean="0"/>
              <a:t> </a:t>
            </a:r>
            <a:r>
              <a:rPr lang="en-US" sz="3600" dirty="0" err="1" smtClean="0"/>
              <a:t>berbeda</a:t>
            </a:r>
            <a:r>
              <a:rPr lang="en-US" sz="3600" dirty="0" smtClean="0"/>
              <a:t> Orang </a:t>
            </a:r>
            <a:r>
              <a:rPr lang="en-US" sz="3600" dirty="0" err="1" smtClean="0"/>
              <a:t>sering</a:t>
            </a:r>
            <a:r>
              <a:rPr lang="en-US" sz="3600" dirty="0" smtClean="0"/>
              <a:t> </a:t>
            </a:r>
            <a:r>
              <a:rPr lang="en-US" sz="3600" dirty="0" err="1" smtClean="0"/>
              <a:t>menyebut</a:t>
            </a:r>
            <a:r>
              <a:rPr lang="en-US" sz="3600" dirty="0" smtClean="0"/>
              <a:t> </a:t>
            </a:r>
            <a:r>
              <a:rPr lang="en-US" sz="3600" dirty="0" err="1" smtClean="0"/>
              <a:t>konstruktor</a:t>
            </a:r>
            <a:r>
              <a:rPr lang="en-US" sz="3600" dirty="0" smtClean="0"/>
              <a:t> </a:t>
            </a:r>
            <a:r>
              <a:rPr lang="en-US" sz="3600" dirty="0" err="1" smtClean="0"/>
              <a:t>sebagai</a:t>
            </a:r>
            <a:r>
              <a:rPr lang="en-US" sz="3600" dirty="0" smtClean="0"/>
              <a:t> </a:t>
            </a:r>
            <a:r>
              <a:rPr lang="en-US" sz="3600" dirty="0" err="1" smtClean="0"/>
              <a:t>jenis</a:t>
            </a:r>
            <a:r>
              <a:rPr lang="en-US" sz="3600" dirty="0" smtClean="0"/>
              <a:t> method </a:t>
            </a:r>
            <a:r>
              <a:rPr lang="en-US" sz="3600" dirty="0" err="1" smtClean="0"/>
              <a:t>khusus</a:t>
            </a:r>
            <a:r>
              <a:rPr lang="en-US" sz="3600" dirty="0" smtClean="0"/>
              <a:t> di Java.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89146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koding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Kata </a:t>
            </a:r>
            <a:r>
              <a:rPr lang="en-US" dirty="0" err="1" smtClean="0"/>
              <a:t>kunci</a:t>
            </a:r>
            <a:r>
              <a:rPr lang="en-US" dirty="0" smtClean="0"/>
              <a:t> super()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MyParentClass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MyParentClass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MyParentClass</a:t>
            </a:r>
            <a:r>
              <a:rPr lang="en-US" dirty="0" smtClean="0"/>
              <a:t> Constructor");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MyChildClass</a:t>
            </a:r>
            <a:r>
              <a:rPr lang="en-US" dirty="0" smtClean="0"/>
              <a:t> extends </a:t>
            </a:r>
            <a:r>
              <a:rPr lang="en-US" dirty="0" err="1" smtClean="0"/>
              <a:t>MyParentClass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MyChildClass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</a:t>
            </a:r>
            <a:r>
              <a:rPr lang="en-US" dirty="0" err="1" smtClean="0"/>
              <a:t>MyChildClass</a:t>
            </a:r>
            <a:r>
              <a:rPr lang="en-US" dirty="0" smtClean="0"/>
              <a:t> Constructor");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{</a:t>
            </a:r>
          </a:p>
          <a:p>
            <a:pPr marL="0" indent="0">
              <a:buNone/>
            </a:pPr>
            <a:r>
              <a:rPr lang="en-US" dirty="0" smtClean="0"/>
              <a:t>	new </a:t>
            </a:r>
            <a:r>
              <a:rPr lang="en-US" dirty="0" err="1" smtClean="0"/>
              <a:t>MyChildClass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284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Overloading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konsep</a:t>
            </a:r>
            <a:r>
              <a:rPr lang="en-US" dirty="0" smtClean="0"/>
              <a:t> yang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daftar</a:t>
            </a:r>
            <a:r>
              <a:rPr lang="en-US" dirty="0" smtClean="0"/>
              <a:t> parameter yang </a:t>
            </a:r>
            <a:r>
              <a:rPr lang="en-US" dirty="0" err="1" smtClean="0"/>
              <a:t>berbeda</a:t>
            </a:r>
            <a:r>
              <a:rPr lang="en-US" dirty="0" smtClean="0"/>
              <a:t>, </a:t>
            </a:r>
            <a:r>
              <a:rPr lang="en-US" dirty="0" err="1" smtClean="0"/>
              <a:t>sedemikian</a:t>
            </a:r>
            <a:r>
              <a:rPr lang="en-US" dirty="0" smtClean="0"/>
              <a:t> </a:t>
            </a:r>
            <a:r>
              <a:rPr lang="en-US" dirty="0" err="1" smtClean="0"/>
              <a:t>hingga</a:t>
            </a:r>
            <a:r>
              <a:rPr lang="en-US" dirty="0" smtClean="0"/>
              <a:t> </a:t>
            </a: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</a:t>
            </a:r>
            <a:r>
              <a:rPr lang="en-US" dirty="0" smtClean="0"/>
              <a:t> </a:t>
            </a:r>
            <a:r>
              <a:rPr lang="en-US" dirty="0" err="1" smtClean="0"/>
              <a:t>tugas</a:t>
            </a:r>
            <a:r>
              <a:rPr lang="en-US" dirty="0" smtClean="0"/>
              <a:t> yang </a:t>
            </a:r>
            <a:r>
              <a:rPr lang="en-US" dirty="0" err="1" smtClean="0"/>
              <a:t>berlainan</a:t>
            </a:r>
            <a:endParaRPr lang="en-US" dirty="0"/>
          </a:p>
        </p:txBody>
      </p:sp>
      <p:pic>
        <p:nvPicPr>
          <p:cNvPr id="4" name="Picture 3" descr="constructor_overload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1418" y="3668000"/>
            <a:ext cx="4762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2566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Overloading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 smtClean="0"/>
              <a:t>Pada</a:t>
            </a:r>
            <a:r>
              <a:rPr lang="en-US" dirty="0" smtClean="0"/>
              <a:t> coding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2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StudentData</a:t>
            </a:r>
            <a:r>
              <a:rPr lang="en-US" dirty="0" smtClean="0"/>
              <a:t>. Salah </a:t>
            </a:r>
            <a:r>
              <a:rPr lang="en-US" dirty="0" err="1" smtClean="0"/>
              <a:t>satu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default, </a:t>
            </a:r>
            <a:r>
              <a:rPr lang="en-US" dirty="0" err="1" smtClean="0"/>
              <a:t>dan</a:t>
            </a:r>
            <a:r>
              <a:rPr lang="en-US" dirty="0" smtClean="0"/>
              <a:t> yang </a:t>
            </a:r>
            <a:r>
              <a:rPr lang="en-US" dirty="0" err="1" smtClean="0"/>
              <a:t>lainnya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berparameter</a:t>
            </a:r>
            <a:r>
              <a:rPr lang="en-US" dirty="0" smtClean="0"/>
              <a:t>.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kedua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coding </a:t>
            </a:r>
            <a:r>
              <a:rPr lang="en-US" dirty="0" err="1" smtClean="0"/>
              <a:t>inisialisasi</a:t>
            </a:r>
            <a:r>
              <a:rPr lang="en-US" dirty="0" smtClean="0"/>
              <a:t> yang </a:t>
            </a:r>
            <a:r>
              <a:rPr lang="en-US" dirty="0" err="1" smtClean="0"/>
              <a:t>berbeda</a:t>
            </a:r>
            <a:r>
              <a:rPr lang="en-US" dirty="0" smtClean="0"/>
              <a:t>. </a:t>
            </a:r>
            <a:r>
              <a:rPr lang="en-US" dirty="0" err="1"/>
              <a:t>D</a:t>
            </a:r>
            <a:r>
              <a:rPr lang="en-US" dirty="0" err="1" smtClean="0"/>
              <a:t>emikian</a:t>
            </a:r>
            <a:r>
              <a:rPr lang="en-US" dirty="0" smtClean="0"/>
              <a:t> pula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sejumlah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kode</a:t>
            </a:r>
            <a:r>
              <a:rPr lang="en-US" dirty="0" smtClean="0"/>
              <a:t> </a:t>
            </a:r>
            <a:r>
              <a:rPr lang="en-US" dirty="0" err="1" smtClean="0"/>
              <a:t>inisialisasi</a:t>
            </a:r>
            <a:r>
              <a:rPr lang="en-US" dirty="0" smtClean="0"/>
              <a:t> berbeda2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berbagai</a:t>
            </a:r>
            <a:r>
              <a:rPr lang="en-US" dirty="0" smtClean="0"/>
              <a:t> </a:t>
            </a:r>
            <a:r>
              <a:rPr lang="en-US" dirty="0" err="1" smtClean="0"/>
              <a:t>tujuan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49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21250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Contoh</a:t>
            </a:r>
            <a:r>
              <a:rPr lang="en-US" sz="3200" dirty="0" smtClean="0"/>
              <a:t> coding </a:t>
            </a:r>
            <a:r>
              <a:rPr lang="en-US" sz="3200" dirty="0" err="1" smtClean="0"/>
              <a:t>konstruktor</a:t>
            </a:r>
            <a:r>
              <a:rPr lang="en-US" sz="3200" dirty="0" smtClean="0"/>
              <a:t> overloading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56728"/>
            <a:ext cx="8229600" cy="51694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class </a:t>
            </a:r>
            <a:r>
              <a:rPr lang="en-US" sz="1200" dirty="0" err="1" smtClean="0"/>
              <a:t>StudentData</a:t>
            </a:r>
            <a:r>
              <a:rPr lang="en-US" sz="1200" dirty="0"/>
              <a:t> </a:t>
            </a:r>
            <a:r>
              <a:rPr lang="en-US" sz="1200" dirty="0" smtClean="0"/>
              <a:t>{</a:t>
            </a:r>
          </a:p>
          <a:p>
            <a:pPr marL="0" indent="0">
              <a:buNone/>
            </a:pPr>
            <a:r>
              <a:rPr lang="en-US" sz="1200" dirty="0" smtClean="0"/>
              <a:t>   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stuID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private String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private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stuAge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(){</a:t>
            </a:r>
          </a:p>
          <a:p>
            <a:pPr marL="0" indent="0">
              <a:buNone/>
            </a:pPr>
            <a:r>
              <a:rPr lang="en-US" sz="1200" dirty="0" smtClean="0"/>
              <a:t>       //Default constructor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stuID</a:t>
            </a:r>
            <a:r>
              <a:rPr lang="en-US" sz="1200" dirty="0" smtClean="0"/>
              <a:t> = 100;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 = "New Student";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stuAge</a:t>
            </a:r>
            <a:r>
              <a:rPr lang="en-US" sz="1200" dirty="0" smtClean="0"/>
              <a:t> = 18;  }</a:t>
            </a:r>
          </a:p>
          <a:p>
            <a:pPr marL="0" indent="0">
              <a:buNone/>
            </a:pPr>
            <a:r>
              <a:rPr lang="en-US" sz="1200" dirty="0" smtClean="0"/>
              <a:t> 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num1, String </a:t>
            </a:r>
            <a:r>
              <a:rPr lang="en-US" sz="1200" dirty="0" err="1" smtClean="0"/>
              <a:t>str</a:t>
            </a:r>
            <a:r>
              <a:rPr lang="en-US" sz="1200" dirty="0" smtClean="0"/>
              <a:t>, </a:t>
            </a:r>
            <a:r>
              <a:rPr lang="en-US" sz="1200" dirty="0" err="1" smtClean="0"/>
              <a:t>int</a:t>
            </a:r>
            <a:r>
              <a:rPr lang="en-US" sz="1200" dirty="0" smtClean="0"/>
              <a:t> num2){</a:t>
            </a:r>
          </a:p>
          <a:p>
            <a:pPr marL="0" indent="0">
              <a:buNone/>
            </a:pPr>
            <a:r>
              <a:rPr lang="en-US" sz="1200" dirty="0" smtClean="0"/>
              <a:t>       //Parameterized constructor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stuID</a:t>
            </a:r>
            <a:r>
              <a:rPr lang="en-US" sz="1200" dirty="0" smtClean="0"/>
              <a:t> = num1;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 = </a:t>
            </a:r>
            <a:r>
              <a:rPr lang="en-US" sz="1200" dirty="0" err="1" smtClean="0"/>
              <a:t>str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stuAge</a:t>
            </a:r>
            <a:r>
              <a:rPr lang="en-US" sz="1200" dirty="0" smtClean="0"/>
              <a:t> = num2;  }</a:t>
            </a:r>
          </a:p>
          <a:p>
            <a:pPr marL="0" indent="0">
              <a:buNone/>
            </a:pPr>
            <a:r>
              <a:rPr lang="en-US" sz="1200" dirty="0" smtClean="0"/>
              <a:t>   //Getter and setter methods</a:t>
            </a:r>
          </a:p>
          <a:p>
            <a:pPr marL="0" indent="0">
              <a:buNone/>
            </a:pPr>
            <a:r>
              <a:rPr lang="en-US" sz="1200" dirty="0" smtClean="0"/>
              <a:t>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getStuID</a:t>
            </a:r>
            <a:r>
              <a:rPr lang="en-US" sz="1200" dirty="0" smtClean="0"/>
              <a:t>() {</a:t>
            </a:r>
          </a:p>
          <a:p>
            <a:pPr marL="0" indent="0">
              <a:buNone/>
            </a:pPr>
            <a:r>
              <a:rPr lang="en-US" sz="1200" dirty="0" smtClean="0"/>
              <a:t>       return </a:t>
            </a:r>
            <a:r>
              <a:rPr lang="en-US" sz="1200" dirty="0" err="1" smtClean="0"/>
              <a:t>stuID</a:t>
            </a:r>
            <a:r>
              <a:rPr lang="en-US" sz="1200" dirty="0" smtClean="0"/>
              <a:t>; }</a:t>
            </a:r>
          </a:p>
          <a:p>
            <a:pPr marL="0" indent="0">
              <a:buNone/>
            </a:pPr>
            <a:r>
              <a:rPr lang="en-US" sz="1200" dirty="0" smtClean="0"/>
              <a:t>   public void </a:t>
            </a:r>
            <a:r>
              <a:rPr lang="en-US" sz="1200" dirty="0" err="1" smtClean="0"/>
              <a:t>setStuID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stuID</a:t>
            </a:r>
            <a:r>
              <a:rPr lang="en-US" sz="1200" dirty="0" smtClean="0"/>
              <a:t>) {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this.stuID</a:t>
            </a:r>
            <a:r>
              <a:rPr lang="en-US" sz="1200" dirty="0" smtClean="0"/>
              <a:t> = </a:t>
            </a:r>
            <a:r>
              <a:rPr lang="en-US" sz="1200" dirty="0" err="1" smtClean="0"/>
              <a:t>stuID</a:t>
            </a:r>
            <a:r>
              <a:rPr lang="en-US" sz="1200" dirty="0" smtClean="0"/>
              <a:t>;  }</a:t>
            </a:r>
          </a:p>
          <a:p>
            <a:pPr marL="0" indent="0">
              <a:buNone/>
            </a:pPr>
            <a:r>
              <a:rPr lang="en-US" sz="1200" dirty="0" smtClean="0"/>
              <a:t>   public String </a:t>
            </a:r>
            <a:r>
              <a:rPr lang="en-US" sz="1200" dirty="0" err="1" smtClean="0"/>
              <a:t>getStuName</a:t>
            </a:r>
            <a:r>
              <a:rPr lang="en-US" sz="1200" dirty="0" smtClean="0"/>
              <a:t>() {</a:t>
            </a:r>
          </a:p>
          <a:p>
            <a:pPr marL="0" indent="0">
              <a:buNone/>
            </a:pPr>
            <a:r>
              <a:rPr lang="en-US" sz="1200" dirty="0" smtClean="0"/>
              <a:t>       return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 }</a:t>
            </a:r>
          </a:p>
          <a:p>
            <a:pPr marL="0" indent="0">
              <a:buNone/>
            </a:pPr>
            <a:r>
              <a:rPr lang="en-US" sz="1200" dirty="0" smtClean="0"/>
              <a:t>   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42291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6460"/>
          </a:xfrm>
        </p:spPr>
        <p:txBody>
          <a:bodyPr>
            <a:normAutofit/>
          </a:bodyPr>
          <a:lstStyle/>
          <a:p>
            <a:r>
              <a:rPr lang="en-US" sz="2800" dirty="0" err="1" smtClean="0"/>
              <a:t>Contoh</a:t>
            </a:r>
            <a:r>
              <a:rPr lang="en-US" sz="2800" dirty="0" smtClean="0"/>
              <a:t> coding </a:t>
            </a:r>
            <a:r>
              <a:rPr lang="en-US" sz="2800" dirty="0" err="1" smtClean="0"/>
              <a:t>konstruktor</a:t>
            </a:r>
            <a:r>
              <a:rPr lang="en-US" sz="2800" dirty="0" smtClean="0"/>
              <a:t> overloading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1098"/>
            <a:ext cx="8229600" cy="50650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dirty="0" smtClean="0"/>
              <a:t>public void </a:t>
            </a:r>
            <a:r>
              <a:rPr lang="en-US" sz="1200" dirty="0" err="1" smtClean="0"/>
              <a:t>setStuName</a:t>
            </a:r>
            <a:r>
              <a:rPr lang="en-US" sz="1200" dirty="0" smtClean="0"/>
              <a:t>(String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) {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this.stuName</a:t>
            </a:r>
            <a:r>
              <a:rPr lang="en-US" sz="1200" dirty="0" smtClean="0"/>
              <a:t> = </a:t>
            </a:r>
            <a:r>
              <a:rPr lang="en-US" sz="1200" dirty="0" err="1" smtClean="0"/>
              <a:t>stuName</a:t>
            </a:r>
            <a:r>
              <a:rPr lang="en-US" sz="1200" dirty="0" smtClean="0"/>
              <a:t>;  }</a:t>
            </a:r>
          </a:p>
          <a:p>
            <a:pPr marL="0" indent="0">
              <a:buNone/>
            </a:pPr>
            <a:r>
              <a:rPr lang="en-US" sz="1200" dirty="0" smtClean="0"/>
              <a:t>   public 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getStuAge</a:t>
            </a:r>
            <a:r>
              <a:rPr lang="en-US" sz="1200" dirty="0" smtClean="0"/>
              <a:t>() {</a:t>
            </a:r>
          </a:p>
          <a:p>
            <a:pPr marL="0" indent="0">
              <a:buNone/>
            </a:pPr>
            <a:r>
              <a:rPr lang="en-US" sz="1200" dirty="0" smtClean="0"/>
              <a:t>       return </a:t>
            </a:r>
            <a:r>
              <a:rPr lang="en-US" sz="1200" dirty="0" err="1" smtClean="0"/>
              <a:t>stuAge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}</a:t>
            </a:r>
          </a:p>
          <a:p>
            <a:pPr marL="0" indent="0">
              <a:buNone/>
            </a:pPr>
            <a:r>
              <a:rPr lang="en-US" sz="1200" dirty="0" smtClean="0"/>
              <a:t>   public void </a:t>
            </a:r>
            <a:r>
              <a:rPr lang="en-US" sz="1200" dirty="0" err="1" smtClean="0"/>
              <a:t>setStuAge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 </a:t>
            </a:r>
            <a:r>
              <a:rPr lang="en-US" sz="1200" dirty="0" err="1" smtClean="0"/>
              <a:t>stuAge</a:t>
            </a:r>
            <a:r>
              <a:rPr lang="en-US" sz="1200" dirty="0" smtClean="0"/>
              <a:t>) {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this.stuAge</a:t>
            </a:r>
            <a:r>
              <a:rPr lang="en-US" sz="1200" dirty="0" smtClean="0"/>
              <a:t> = </a:t>
            </a:r>
            <a:r>
              <a:rPr lang="en-US" sz="1200" dirty="0" err="1" smtClean="0"/>
              <a:t>stuAge</a:t>
            </a:r>
            <a:r>
              <a:rPr lang="en-US" sz="1200" dirty="0" smtClean="0"/>
              <a:t>;</a:t>
            </a:r>
          </a:p>
          <a:p>
            <a:pPr marL="0" indent="0">
              <a:buNone/>
            </a:pPr>
            <a:r>
              <a:rPr lang="en-US" sz="1200" dirty="0" smtClean="0"/>
              <a:t>   }</a:t>
            </a:r>
          </a:p>
          <a:p>
            <a:pPr marL="0" indent="0">
              <a:buNone/>
            </a:pPr>
            <a:r>
              <a:rPr lang="en-US" sz="1200" dirty="0" smtClean="0"/>
              <a:t>public static void main(String </a:t>
            </a:r>
            <a:r>
              <a:rPr lang="en-US" sz="1200" dirty="0" err="1" smtClean="0"/>
              <a:t>args</a:t>
            </a:r>
            <a:r>
              <a:rPr lang="en-US" sz="1200" dirty="0" smtClean="0"/>
              <a:t>[])  {</a:t>
            </a:r>
          </a:p>
          <a:p>
            <a:pPr marL="0" indent="0">
              <a:buNone/>
            </a:pPr>
            <a:r>
              <a:rPr lang="en-US" sz="1200" dirty="0" smtClean="0"/>
              <a:t>       //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objek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memanggil</a:t>
            </a:r>
            <a:r>
              <a:rPr lang="en-US" sz="1200" dirty="0" smtClean="0"/>
              <a:t> </a:t>
            </a:r>
            <a:r>
              <a:rPr lang="en-US" sz="1200" dirty="0" err="1" smtClean="0"/>
              <a:t>konstruktor</a:t>
            </a:r>
            <a:r>
              <a:rPr lang="en-US" sz="1200" dirty="0" smtClean="0"/>
              <a:t> default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 </a:t>
            </a:r>
            <a:r>
              <a:rPr lang="en-US" sz="1200" dirty="0" err="1" smtClean="0"/>
              <a:t>myobj</a:t>
            </a:r>
            <a:r>
              <a:rPr lang="en-US" sz="1200" dirty="0" smtClean="0"/>
              <a:t> = new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();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("Student Name is: "+</a:t>
            </a:r>
            <a:r>
              <a:rPr lang="en-US" sz="1200" dirty="0" err="1" smtClean="0"/>
              <a:t>myobj.getStuName</a:t>
            </a:r>
            <a:r>
              <a:rPr lang="en-US" sz="1200" dirty="0" smtClean="0"/>
              <a:t>());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("Student Age is: "+</a:t>
            </a:r>
            <a:r>
              <a:rPr lang="en-US" sz="1200" dirty="0" err="1" smtClean="0"/>
              <a:t>myobj.getStuAge</a:t>
            </a:r>
            <a:r>
              <a:rPr lang="en-US" sz="1200" dirty="0" smtClean="0"/>
              <a:t>());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("Student ID is: "+</a:t>
            </a:r>
            <a:r>
              <a:rPr lang="en-US" sz="1200" dirty="0" err="1" smtClean="0"/>
              <a:t>myobj.getStuID</a:t>
            </a:r>
            <a:r>
              <a:rPr lang="en-US" sz="1200" dirty="0" smtClean="0"/>
              <a:t>());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sz="1200" dirty="0" smtClean="0"/>
              <a:t>       /*</a:t>
            </a:r>
            <a:r>
              <a:rPr lang="en-US" sz="1200" dirty="0" err="1" smtClean="0"/>
              <a:t>Pembuatan</a:t>
            </a:r>
            <a:r>
              <a:rPr lang="en-US" sz="1200" dirty="0" smtClean="0"/>
              <a:t> </a:t>
            </a:r>
            <a:r>
              <a:rPr lang="en-US" sz="1200" dirty="0" err="1" smtClean="0"/>
              <a:t>objek</a:t>
            </a:r>
            <a:r>
              <a:rPr lang="en-US" sz="1200" dirty="0" smtClean="0"/>
              <a:t> </a:t>
            </a:r>
            <a:r>
              <a:rPr lang="en-US" sz="1200" dirty="0" err="1" smtClean="0"/>
              <a:t>akan</a:t>
            </a:r>
            <a:r>
              <a:rPr lang="en-US" sz="1200" dirty="0" smtClean="0"/>
              <a:t> </a:t>
            </a:r>
            <a:r>
              <a:rPr lang="en-US" sz="1200" dirty="0" err="1" smtClean="0"/>
              <a:t>memanggil</a:t>
            </a:r>
            <a:r>
              <a:rPr lang="en-US" sz="1200" dirty="0" smtClean="0"/>
              <a:t> </a:t>
            </a:r>
            <a:r>
              <a:rPr lang="en-US" sz="1200" dirty="0" err="1" smtClean="0"/>
              <a:t>konstruktor</a:t>
            </a:r>
            <a:r>
              <a:rPr lang="en-US" sz="1200" dirty="0" smtClean="0"/>
              <a:t> </a:t>
            </a:r>
            <a:r>
              <a:rPr lang="en-US" sz="1200" dirty="0" err="1" smtClean="0"/>
              <a:t>paramete</a:t>
            </a:r>
            <a:r>
              <a:rPr lang="en-US" sz="1200" dirty="0" smtClean="0"/>
              <a:t> 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(</a:t>
            </a:r>
            <a:r>
              <a:rPr lang="en-US" sz="1200" dirty="0" err="1" smtClean="0"/>
              <a:t>int</a:t>
            </a:r>
            <a:r>
              <a:rPr lang="en-US" sz="1200" dirty="0" smtClean="0"/>
              <a:t>, String, </a:t>
            </a:r>
            <a:r>
              <a:rPr lang="en-US" sz="1200" dirty="0" err="1" smtClean="0"/>
              <a:t>int</a:t>
            </a:r>
            <a:r>
              <a:rPr lang="en-US" sz="1200" dirty="0" smtClean="0"/>
              <a:t>)*/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 myobj2 = new </a:t>
            </a:r>
            <a:r>
              <a:rPr lang="en-US" sz="1200" dirty="0" err="1" smtClean="0"/>
              <a:t>StudentData</a:t>
            </a:r>
            <a:r>
              <a:rPr lang="en-US" sz="1200" dirty="0" smtClean="0"/>
              <a:t>(555, "</a:t>
            </a:r>
            <a:r>
              <a:rPr lang="en-US" sz="1200" dirty="0" err="1" smtClean="0"/>
              <a:t>Chaitanya</a:t>
            </a:r>
            <a:r>
              <a:rPr lang="en-US" sz="1200" dirty="0" smtClean="0"/>
              <a:t>", 25);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("Student Name is: "+myobj2.getStuName());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("Student Age is: "+myobj2.getStuAge());</a:t>
            </a:r>
          </a:p>
          <a:p>
            <a:pPr marL="0" indent="0">
              <a:buNone/>
            </a:pPr>
            <a:r>
              <a:rPr lang="en-US" sz="1200" dirty="0" smtClean="0"/>
              <a:t>       </a:t>
            </a:r>
            <a:r>
              <a:rPr lang="en-US" sz="1200" dirty="0" err="1" smtClean="0"/>
              <a:t>System.out.println</a:t>
            </a:r>
            <a:r>
              <a:rPr lang="en-US" sz="1200" dirty="0" smtClean="0"/>
              <a:t>("Student ID is: "+myobj2.getStuID()); </a:t>
            </a:r>
          </a:p>
          <a:p>
            <a:pPr marL="0" indent="0">
              <a:buNone/>
            </a:pPr>
            <a:r>
              <a:rPr lang="en-US" sz="1200" dirty="0" smtClean="0"/>
              <a:t>  }</a:t>
            </a:r>
          </a:p>
          <a:p>
            <a:pPr marL="0" indent="0">
              <a:buNone/>
            </a:pPr>
            <a:r>
              <a:rPr lang="en-US" sz="1200" dirty="0" smtClean="0"/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442381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 smtClean="0"/>
              <a:t>Peranan</a:t>
            </a:r>
            <a:r>
              <a:rPr lang="en-US" sz="2800" dirty="0" smtClean="0"/>
              <a:t> this () </a:t>
            </a:r>
            <a:r>
              <a:rPr lang="en-US" sz="2800" dirty="0" err="1" smtClean="0"/>
              <a:t>dalam</a:t>
            </a:r>
            <a:r>
              <a:rPr lang="en-US" sz="2800" dirty="0" smtClean="0"/>
              <a:t> overloading </a:t>
            </a:r>
            <a:r>
              <a:rPr lang="en-US" sz="2800" dirty="0" err="1" smtClean="0"/>
              <a:t>konstruktor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5050"/>
            <a:ext cx="8229600" cy="4891114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OverloadingExample2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OverloadingExample2() 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rollNum</a:t>
            </a:r>
            <a:r>
              <a:rPr lang="en-US" dirty="0" smtClean="0"/>
              <a:t> =100;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OverloadingExample2(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rnum</a:t>
            </a:r>
            <a:r>
              <a:rPr lang="en-US" dirty="0" smtClean="0"/>
              <a:t>)  {</a:t>
            </a:r>
          </a:p>
          <a:p>
            <a:pPr marL="0" indent="0">
              <a:buNone/>
            </a:pPr>
            <a:r>
              <a:rPr lang="en-US" dirty="0" smtClean="0"/>
              <a:t>      this();</a:t>
            </a:r>
          </a:p>
          <a:p>
            <a:pPr marL="0" indent="0">
              <a:buNone/>
            </a:pPr>
            <a:r>
              <a:rPr lang="en-US" dirty="0" err="1" smtClean="0"/>
              <a:t>rollNum</a:t>
            </a:r>
            <a:r>
              <a:rPr lang="en-US" dirty="0" smtClean="0"/>
              <a:t> = </a:t>
            </a:r>
            <a:r>
              <a:rPr lang="en-US" dirty="0" err="1" smtClean="0"/>
              <a:t>rollNum</a:t>
            </a:r>
            <a:r>
              <a:rPr lang="en-US" dirty="0" smtClean="0"/>
              <a:t>+ </a:t>
            </a:r>
            <a:r>
              <a:rPr lang="en-US" dirty="0" err="1" smtClean="0"/>
              <a:t>rnum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getRollNum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	  return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setRollNum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	  </a:t>
            </a:r>
            <a:r>
              <a:rPr lang="en-US" dirty="0" err="1" smtClean="0"/>
              <a:t>this.rollNum</a:t>
            </a:r>
            <a:r>
              <a:rPr lang="en-US" dirty="0" smtClean="0"/>
              <a:t> =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 {</a:t>
            </a:r>
          </a:p>
          <a:p>
            <a:pPr marL="0" indent="0">
              <a:buNone/>
            </a:pPr>
            <a:r>
              <a:rPr lang="en-US" dirty="0" smtClean="0"/>
              <a:t>	   OverloadingExample2 </a:t>
            </a:r>
            <a:r>
              <a:rPr lang="en-US" dirty="0" err="1" smtClean="0"/>
              <a:t>obj</a:t>
            </a:r>
            <a:r>
              <a:rPr lang="en-US" dirty="0" smtClean="0"/>
              <a:t> = new OverloadingExample2(12);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obj.getRollNum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019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overloading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OverloadingExample2{</a:t>
            </a:r>
          </a:p>
          <a:p>
            <a:pPr marL="0" indent="0"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OverloadingExample2()  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rollNum</a:t>
            </a:r>
            <a:r>
              <a:rPr lang="en-US" dirty="0" smtClean="0"/>
              <a:t> =100;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OverloadingExample2(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rnum</a:t>
            </a:r>
            <a:r>
              <a:rPr lang="en-US" dirty="0" smtClean="0"/>
              <a:t>)  {  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rollNum</a:t>
            </a:r>
            <a:r>
              <a:rPr lang="en-US" dirty="0" smtClean="0"/>
              <a:t> = </a:t>
            </a:r>
            <a:r>
              <a:rPr lang="en-US" dirty="0" err="1" smtClean="0"/>
              <a:t>rollNum</a:t>
            </a:r>
            <a:r>
              <a:rPr lang="en-US" dirty="0" smtClean="0"/>
              <a:t>+ </a:t>
            </a:r>
            <a:r>
              <a:rPr lang="en-US" dirty="0" err="1" smtClean="0"/>
              <a:t>rnum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   this();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getRollNum</a:t>
            </a:r>
            <a:r>
              <a:rPr lang="en-US" dirty="0" smtClean="0"/>
              <a:t>() {</a:t>
            </a:r>
          </a:p>
          <a:p>
            <a:pPr marL="0" indent="0">
              <a:buNone/>
            </a:pPr>
            <a:r>
              <a:rPr lang="en-US" dirty="0" smtClean="0"/>
              <a:t>      return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setRollNum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this.rollNum</a:t>
            </a:r>
            <a:r>
              <a:rPr lang="en-US" dirty="0" smtClean="0"/>
              <a:t> =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  {</a:t>
            </a:r>
          </a:p>
          <a:p>
            <a:pPr marL="0" indent="0">
              <a:buNone/>
            </a:pPr>
            <a:r>
              <a:rPr lang="en-US" dirty="0" smtClean="0"/>
              <a:t>       OverloadingExample2 </a:t>
            </a:r>
            <a:r>
              <a:rPr lang="en-US" dirty="0" err="1" smtClean="0"/>
              <a:t>obj</a:t>
            </a:r>
            <a:r>
              <a:rPr lang="en-US" dirty="0" smtClean="0"/>
              <a:t> = new OverloadingExample2(12);</a:t>
            </a:r>
          </a:p>
          <a:p>
            <a:pPr marL="0" indent="0">
              <a:buNone/>
            </a:pPr>
            <a:r>
              <a:rPr lang="en-US" dirty="0" smtClean="0"/>
              <a:t> 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obj.getRollNum</a:t>
            </a:r>
            <a:r>
              <a:rPr lang="en-US" dirty="0" smtClean="0"/>
              <a:t>());</a:t>
            </a:r>
          </a:p>
          <a:p>
            <a:pPr marL="0" indent="0">
              <a:buNone/>
            </a:pPr>
            <a:r>
              <a:rPr lang="en-US" dirty="0" smtClean="0"/>
              <a:t> 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77662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Contoh</a:t>
            </a:r>
            <a:r>
              <a:rPr lang="en-US" dirty="0" smtClean="0"/>
              <a:t> lain overloading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Demo</a:t>
            </a:r>
          </a:p>
          <a:p>
            <a:pPr marL="0" indent="0">
              <a:buNone/>
            </a:pP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rollNum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//Kita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mendefinikan</a:t>
            </a:r>
            <a:r>
              <a:rPr lang="en-US" dirty="0" smtClean="0"/>
              <a:t>  no-</a:t>
            </a:r>
            <a:r>
              <a:rPr lang="en-US" dirty="0" err="1" smtClean="0"/>
              <a:t>arg</a:t>
            </a:r>
            <a:r>
              <a:rPr lang="en-US" dirty="0" smtClean="0"/>
              <a:t> constructor di </a:t>
            </a:r>
            <a:r>
              <a:rPr lang="en-US" dirty="0" err="1" smtClean="0"/>
              <a:t>sini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 Demo(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err="1" smtClean="0"/>
              <a:t>rnum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rollNum</a:t>
            </a:r>
            <a:r>
              <a:rPr lang="en-US" dirty="0" smtClean="0"/>
              <a:t> = </a:t>
            </a:r>
            <a:r>
              <a:rPr lang="en-US" dirty="0" err="1" smtClean="0"/>
              <a:t>rollNum</a:t>
            </a:r>
            <a:r>
              <a:rPr lang="en-US" dirty="0" smtClean="0"/>
              <a:t>+ </a:t>
            </a:r>
            <a:r>
              <a:rPr lang="en-US" dirty="0" err="1" smtClean="0"/>
              <a:t>rnum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//Getter and Setter methods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      //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no-</a:t>
            </a:r>
            <a:r>
              <a:rPr lang="en-US" dirty="0" err="1" smtClean="0"/>
              <a:t>arg</a:t>
            </a:r>
            <a:r>
              <a:rPr lang="en-US" dirty="0" smtClean="0"/>
              <a:t> constructor</a:t>
            </a:r>
          </a:p>
          <a:p>
            <a:pPr marL="0" indent="0">
              <a:buNone/>
            </a:pPr>
            <a:r>
              <a:rPr lang="en-US" dirty="0" smtClean="0"/>
              <a:t>      Demo </a:t>
            </a:r>
            <a:r>
              <a:rPr lang="en-US" dirty="0" err="1" smtClean="0"/>
              <a:t>obj</a:t>
            </a:r>
            <a:r>
              <a:rPr lang="en-US" dirty="0" smtClean="0"/>
              <a:t> = new Demo();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17026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salinan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Digunakan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menyalin</a:t>
            </a:r>
            <a:r>
              <a:rPr lang="en-US" dirty="0" smtClean="0"/>
              <a:t> </a:t>
            </a:r>
            <a:r>
              <a:rPr lang="en-US" dirty="0" err="1" smtClean="0"/>
              <a:t>nilai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ke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lainnya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JavaExample</a:t>
            </a:r>
            <a:r>
              <a:rPr lang="en-US" dirty="0" smtClean="0"/>
              <a:t>{  </a:t>
            </a:r>
          </a:p>
          <a:p>
            <a:pPr marL="0" indent="0">
              <a:buNone/>
            </a:pPr>
            <a:r>
              <a:rPr lang="en-US" dirty="0" smtClean="0"/>
              <a:t>   String web; 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JavaExample</a:t>
            </a:r>
            <a:r>
              <a:rPr lang="en-US" dirty="0" smtClean="0"/>
              <a:t>(String w){  </a:t>
            </a:r>
          </a:p>
          <a:p>
            <a:pPr marL="0" indent="0">
              <a:buNone/>
            </a:pPr>
            <a:r>
              <a:rPr lang="en-US" dirty="0" smtClean="0"/>
              <a:t>	web = w;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err="1" smtClean="0"/>
              <a:t>JavaExample</a:t>
            </a:r>
            <a:r>
              <a:rPr lang="en-US" dirty="0" smtClean="0"/>
              <a:t>(</a:t>
            </a:r>
            <a:r>
              <a:rPr lang="en-US" dirty="0" err="1" smtClean="0"/>
              <a:t>JavaExample</a:t>
            </a:r>
            <a:r>
              <a:rPr lang="en-US" dirty="0" smtClean="0"/>
              <a:t> je){  </a:t>
            </a:r>
          </a:p>
          <a:p>
            <a:pPr marL="0" indent="0">
              <a:buNone/>
            </a:pPr>
            <a:r>
              <a:rPr lang="en-US" dirty="0" smtClean="0"/>
              <a:t>	web = </a:t>
            </a:r>
            <a:r>
              <a:rPr lang="en-US" dirty="0" err="1" smtClean="0"/>
              <a:t>je.web</a:t>
            </a:r>
            <a:r>
              <a:rPr lang="en-US" dirty="0" smtClean="0"/>
              <a:t>; 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smtClean="0"/>
              <a:t>   void </a:t>
            </a:r>
            <a:r>
              <a:rPr lang="en-US" dirty="0" err="1" smtClean="0"/>
              <a:t>disp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("Website: "+web);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JavaExample</a:t>
            </a:r>
            <a:r>
              <a:rPr lang="en-US" dirty="0" smtClean="0"/>
              <a:t> obj1 = new </a:t>
            </a:r>
            <a:r>
              <a:rPr lang="en-US" dirty="0" err="1" smtClean="0"/>
              <a:t>JavaExample</a:t>
            </a:r>
            <a:r>
              <a:rPr lang="en-US" dirty="0" smtClean="0"/>
              <a:t>("</a:t>
            </a:r>
            <a:r>
              <a:rPr lang="en-US" dirty="0" err="1" smtClean="0"/>
              <a:t>BeginnersBook</a:t>
            </a:r>
            <a:r>
              <a:rPr lang="en-US" dirty="0" smtClean="0"/>
              <a:t>");  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JavaExample</a:t>
            </a:r>
            <a:r>
              <a:rPr lang="en-US" dirty="0" smtClean="0"/>
              <a:t> obj2 = new </a:t>
            </a:r>
            <a:r>
              <a:rPr lang="en-US" dirty="0" err="1" smtClean="0"/>
              <a:t>JavaExample</a:t>
            </a:r>
            <a:r>
              <a:rPr lang="en-US" dirty="0" smtClean="0"/>
              <a:t>(obj1);  </a:t>
            </a:r>
          </a:p>
          <a:p>
            <a:pPr marL="0" indent="0">
              <a:buNone/>
            </a:pPr>
            <a:r>
              <a:rPr lang="en-US" dirty="0" smtClean="0"/>
              <a:t>	obj1.disp();  </a:t>
            </a:r>
          </a:p>
          <a:p>
            <a:pPr marL="0" indent="0">
              <a:buNone/>
            </a:pPr>
            <a:r>
              <a:rPr lang="en-US" dirty="0" smtClean="0"/>
              <a:t>	obj2.disp();  </a:t>
            </a:r>
          </a:p>
          <a:p>
            <a:pPr marL="0" indent="0">
              <a:buNone/>
            </a:pPr>
            <a:r>
              <a:rPr lang="en-US" dirty="0" smtClean="0"/>
              <a:t>   }  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18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</a:t>
            </a:r>
            <a:r>
              <a:rPr lang="en-US" dirty="0" err="1" smtClean="0"/>
              <a:t>entang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 algn="just">
              <a:buAutoNum type="arabicPeriod"/>
            </a:pPr>
            <a:r>
              <a:rPr lang="en-US" dirty="0" err="1" smtClean="0"/>
              <a:t>Setiap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, </a:t>
            </a:r>
            <a:r>
              <a:rPr lang="en-US" dirty="0" err="1" smtClean="0"/>
              <a:t>baik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normal </a:t>
            </a:r>
            <a:r>
              <a:rPr lang="en-US" dirty="0" err="1" smtClean="0"/>
              <a:t>atau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bukan</a:t>
            </a:r>
            <a:r>
              <a:rPr lang="en-US" dirty="0" smtClean="0"/>
              <a:t> method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return type</a:t>
            </a:r>
          </a:p>
          <a:p>
            <a:pPr marL="514350" indent="-514350" algn="just">
              <a:buAutoNum type="arabicPeriod"/>
            </a:pP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namanya</a:t>
            </a:r>
            <a:r>
              <a:rPr lang="en-US" dirty="0" smtClean="0"/>
              <a:t> </a:t>
            </a:r>
            <a:r>
              <a:rPr lang="en-US" dirty="0" err="1" smtClean="0"/>
              <a:t>sesuai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endParaRPr lang="en-US" dirty="0" smtClean="0"/>
          </a:p>
          <a:p>
            <a:pPr marL="514350" indent="-514350" algn="just">
              <a:buAutoNum type="arabicPeriod"/>
            </a:pP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akses</a:t>
            </a:r>
            <a:r>
              <a:rPr lang="en-US" dirty="0" smtClean="0"/>
              <a:t> modifier </a:t>
            </a:r>
            <a:r>
              <a:rPr lang="en-US" dirty="0" err="1" smtClean="0"/>
              <a:t>apapun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dideklarasikan</a:t>
            </a:r>
            <a:r>
              <a:rPr lang="en-US" dirty="0" smtClean="0"/>
              <a:t> private </a:t>
            </a:r>
            <a:r>
              <a:rPr lang="en-US" dirty="0" err="1" smtClean="0"/>
              <a:t>juga</a:t>
            </a:r>
            <a:r>
              <a:rPr lang="en-US" dirty="0" smtClean="0"/>
              <a:t>.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memungkinkan</a:t>
            </a:r>
            <a:r>
              <a:rPr lang="en-US" dirty="0" smtClean="0"/>
              <a:t> di java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lingkupnya</a:t>
            </a:r>
            <a:r>
              <a:rPr lang="en-US" dirty="0" smtClean="0"/>
              <a:t> </a:t>
            </a:r>
            <a:r>
              <a:rPr lang="en-US" dirty="0" err="1" smtClean="0"/>
              <a:t>hanya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41058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terlihat</a:t>
            </a:r>
            <a:r>
              <a:rPr lang="en-US" dirty="0" smtClean="0"/>
              <a:t>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java code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MyClass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smtClean="0"/>
              <a:t>   //This is the constructor</a:t>
            </a:r>
          </a:p>
          <a:p>
            <a:pPr marL="0" indent="0">
              <a:buNone/>
            </a:pPr>
            <a:r>
              <a:rPr lang="en-US" dirty="0" smtClean="0"/>
              <a:t>   </a:t>
            </a:r>
            <a:r>
              <a:rPr lang="en-US" dirty="0" err="1" smtClean="0"/>
              <a:t>MyClass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..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92748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514350" indent="-514350" algn="just">
              <a:buFont typeface="+mj-lt"/>
              <a:buAutoNum type="arabicPeriod" startAt="5"/>
            </a:pP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, method </a:t>
            </a:r>
            <a:r>
              <a:rPr lang="en-US" dirty="0" err="1" smtClean="0"/>
              <a:t>juga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nama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masih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return type, </a:t>
            </a:r>
            <a:r>
              <a:rPr lang="en-US" dirty="0" err="1" smtClean="0"/>
              <a:t>meskipun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mengetahui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method </a:t>
            </a:r>
            <a:r>
              <a:rPr lang="en-US" dirty="0" err="1" smtClean="0"/>
              <a:t>bukan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 smtClean="0"/>
          </a:p>
          <a:p>
            <a:pPr marL="514350" indent="-514350" algn="just">
              <a:buAutoNum type="arabicPeriod" startAt="5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apapun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endParaRPr lang="en-US" dirty="0" smtClean="0"/>
          </a:p>
          <a:p>
            <a:pPr marL="514350" indent="-514350" algn="just">
              <a:buAutoNum type="arabicPeriod" startAt="5"/>
            </a:pPr>
            <a:r>
              <a:rPr lang="en-US" dirty="0" smtClean="0"/>
              <a:t>This() </a:t>
            </a:r>
            <a:r>
              <a:rPr lang="en-US" dirty="0" err="1" smtClean="0"/>
              <a:t>dan</a:t>
            </a:r>
            <a:r>
              <a:rPr lang="en-US" dirty="0" smtClean="0"/>
              <a:t> super() </a:t>
            </a:r>
            <a:r>
              <a:rPr lang="en-US" dirty="0" err="1" smtClean="0"/>
              <a:t>harus</a:t>
            </a:r>
            <a:r>
              <a:rPr lang="en-US" dirty="0" smtClean="0"/>
              <a:t> </a:t>
            </a:r>
            <a:r>
              <a:rPr lang="en-US" dirty="0" err="1" smtClean="0"/>
              <a:t>berada</a:t>
            </a:r>
            <a:r>
              <a:rPr lang="en-US" dirty="0" smtClean="0"/>
              <a:t> di </a:t>
            </a:r>
            <a:r>
              <a:rPr lang="en-US" dirty="0" err="1" smtClean="0"/>
              <a:t>pernyataan</a:t>
            </a:r>
            <a:r>
              <a:rPr lang="en-US" dirty="0" smtClean="0"/>
              <a:t> </a:t>
            </a:r>
            <a:r>
              <a:rPr lang="en-US" dirty="0" err="1" smtClean="0"/>
              <a:t>pertama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coding </a:t>
            </a:r>
            <a:r>
              <a:rPr lang="en-US" dirty="0" err="1" smtClean="0"/>
              <a:t>konstruktor</a:t>
            </a:r>
            <a:r>
              <a:rPr lang="en-US" dirty="0" smtClean="0"/>
              <a:t>. </a:t>
            </a: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disebutkan</a:t>
            </a:r>
            <a:r>
              <a:rPr lang="en-US" dirty="0" smtClean="0"/>
              <a:t>,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melakukannya</a:t>
            </a:r>
            <a:endParaRPr lang="en-US" dirty="0" smtClean="0"/>
          </a:p>
          <a:p>
            <a:pPr marL="514350" indent="-514350" algn="just">
              <a:buAutoNum type="arabicPeriod" startAt="5"/>
            </a:pPr>
            <a:r>
              <a:rPr lang="en-US" dirty="0" smtClean="0"/>
              <a:t>Overloading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dimungkinkan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overriding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mungkin</a:t>
            </a:r>
            <a:r>
              <a:rPr lang="en-US" dirty="0" smtClean="0"/>
              <a:t>. </a:t>
            </a:r>
            <a:r>
              <a:rPr lang="en-US" dirty="0" err="1" smtClean="0"/>
              <a:t>Artinya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bisa</a:t>
            </a:r>
            <a:r>
              <a:rPr lang="en-US" dirty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yang </a:t>
            </a:r>
            <a:r>
              <a:rPr lang="en-US" dirty="0" err="1" smtClean="0"/>
              <a:t>dioverloadkan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</a:t>
            </a:r>
            <a:r>
              <a:rPr lang="en-US" dirty="0" err="1" smtClean="0"/>
              <a:t>namun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mengoverride</a:t>
            </a:r>
            <a:r>
              <a:rPr lang="en-US" dirty="0" smtClean="0"/>
              <a:t> </a:t>
            </a: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/>
              <a:t>.</a:t>
            </a:r>
            <a:endParaRPr lang="en-US" dirty="0" smtClean="0"/>
          </a:p>
          <a:p>
            <a:pPr marL="514350" indent="-514350" algn="just">
              <a:buAutoNum type="arabicPeriod" startAt="5"/>
            </a:pP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diwariskan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95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Tentang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 algn="just">
              <a:buFont typeface="+mj-lt"/>
              <a:buAutoNum type="arabicPeriod" startAt="10"/>
            </a:pPr>
            <a:r>
              <a:rPr lang="en-US" dirty="0" err="1" smtClean="0"/>
              <a:t>Jika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super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non </a:t>
            </a:r>
            <a:r>
              <a:rPr lang="en-US" dirty="0" err="1" smtClean="0"/>
              <a:t>argumen</a:t>
            </a:r>
            <a:r>
              <a:rPr lang="en-US" dirty="0" smtClean="0"/>
              <a:t>, </a:t>
            </a:r>
            <a:r>
              <a:rPr lang="en-US" dirty="0" err="1" smtClean="0"/>
              <a:t>kompiler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memasukkan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default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anak</a:t>
            </a:r>
            <a:endParaRPr lang="en-US" dirty="0"/>
          </a:p>
          <a:p>
            <a:pPr marL="514350" indent="-514350" algn="just">
              <a:buFont typeface="+mj-lt"/>
              <a:buAutoNum type="arabicPeriod" startAt="10"/>
            </a:pPr>
            <a:r>
              <a:rPr lang="en-US" dirty="0" smtClean="0"/>
              <a:t>Interface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punya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  <a:p>
            <a:pPr marL="514350" indent="-514350" algn="just">
              <a:buFont typeface="+mj-lt"/>
              <a:buAutoNum type="arabicPeriod" startAt="10"/>
            </a:pP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abstrak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memanggilya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, yang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mengimplementasikan</a:t>
            </a:r>
            <a:r>
              <a:rPr lang="en-US" dirty="0" smtClean="0"/>
              <a:t> interface, yang </a:t>
            </a:r>
            <a:r>
              <a:rPr lang="en-US" dirty="0" err="1" smtClean="0"/>
              <a:t>diinisialisasi</a:t>
            </a:r>
            <a:endParaRPr lang="en-US" dirty="0"/>
          </a:p>
          <a:p>
            <a:pPr marL="514350" indent="-514350" algn="just">
              <a:buFont typeface="+mj-lt"/>
              <a:buAutoNum type="arabicPeriod" startAt="10"/>
            </a:pPr>
            <a:r>
              <a:rPr lang="en-US" dirty="0" err="1" smtClean="0"/>
              <a:t>Sebuah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memangil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lain </a:t>
            </a:r>
            <a:r>
              <a:rPr lang="en-US" dirty="0" err="1" smtClean="0"/>
              <a:t>dalam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,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this()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477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 err="1" smtClean="0"/>
              <a:t>Penggunaan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adalah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melayani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, </a:t>
            </a:r>
            <a:r>
              <a:rPr lang="en-US" dirty="0" err="1" smtClean="0"/>
              <a:t>yakni</a:t>
            </a:r>
            <a:r>
              <a:rPr lang="en-US" dirty="0" smtClean="0"/>
              <a:t> </a:t>
            </a:r>
            <a:r>
              <a:rPr lang="en-US" dirty="0" err="1" smtClean="0"/>
              <a:t>berupa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yang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penciptaaan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private,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menyakinkan</a:t>
            </a:r>
            <a:r>
              <a:rPr lang="en-US" dirty="0" smtClean="0"/>
              <a:t> </a:t>
            </a:r>
            <a:r>
              <a:rPr lang="en-US" dirty="0" err="1" smtClean="0"/>
              <a:t>bahwa</a:t>
            </a:r>
            <a:r>
              <a:rPr lang="en-US" dirty="0" smtClean="0"/>
              <a:t>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lebih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1 </a:t>
            </a:r>
            <a:r>
              <a:rPr lang="en-US" dirty="0" err="1" smtClean="0"/>
              <a:t>objek</a:t>
            </a:r>
            <a:r>
              <a:rPr lang="en-US" dirty="0" smtClean="0"/>
              <a:t> yang </a:t>
            </a:r>
            <a:r>
              <a:rPr lang="en-US" dirty="0" err="1" smtClean="0"/>
              <a:t>dapat</a:t>
            </a:r>
            <a:r>
              <a:rPr lang="en-US" dirty="0" smtClean="0"/>
              <a:t> </a:t>
            </a:r>
            <a:r>
              <a:rPr lang="en-US" dirty="0" err="1" smtClean="0"/>
              <a:t>diciptakan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waktu</a:t>
            </a:r>
            <a:r>
              <a:rPr lang="en-US" dirty="0" smtClean="0"/>
              <a:t> yang </a:t>
            </a:r>
            <a:r>
              <a:rPr lang="en-US" dirty="0" err="1" smtClean="0"/>
              <a:t>sama</a:t>
            </a:r>
            <a:r>
              <a:rPr lang="en-US" dirty="0" smtClean="0"/>
              <a:t>.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menyediakan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private,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mencegah</a:t>
            </a:r>
            <a:r>
              <a:rPr lang="en-US" dirty="0" smtClean="0"/>
              <a:t> </a:t>
            </a:r>
            <a:r>
              <a:rPr lang="en-US" dirty="0" err="1" smtClean="0"/>
              <a:t>instans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dibuat</a:t>
            </a:r>
            <a:r>
              <a:rPr lang="en-US" dirty="0" smtClean="0"/>
              <a:t> di </a:t>
            </a:r>
            <a:r>
              <a:rPr lang="en-US" dirty="0" err="1" smtClean="0"/>
              <a:t>tempat</a:t>
            </a:r>
            <a:r>
              <a:rPr lang="en-US" dirty="0" smtClean="0"/>
              <a:t> lain </a:t>
            </a:r>
            <a:r>
              <a:rPr lang="en-US" dirty="0" err="1" smtClean="0"/>
              <a:t>selain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. Kita </a:t>
            </a:r>
            <a:r>
              <a:rPr lang="en-US" dirty="0" err="1" smtClean="0"/>
              <a:t>akan</a:t>
            </a:r>
            <a:r>
              <a:rPr lang="en-US" dirty="0" smtClean="0"/>
              <a:t> </a:t>
            </a:r>
            <a:r>
              <a:rPr lang="en-US" dirty="0" err="1" smtClean="0"/>
              <a:t>melihat</a:t>
            </a:r>
            <a:r>
              <a:rPr lang="en-US" dirty="0" smtClean="0"/>
              <a:t> </a:t>
            </a:r>
            <a:r>
              <a:rPr lang="en-US" dirty="0" err="1" smtClean="0"/>
              <a:t>contoh</a:t>
            </a:r>
            <a:r>
              <a:rPr lang="en-US" dirty="0" smtClean="0"/>
              <a:t> di </a:t>
            </a:r>
            <a:r>
              <a:rPr lang="en-US" dirty="0" err="1" smtClean="0"/>
              <a:t>bawah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menggunakan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privat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membatasi</a:t>
            </a:r>
            <a:r>
              <a:rPr lang="en-US" dirty="0" smtClean="0"/>
              <a:t> </a:t>
            </a:r>
            <a:r>
              <a:rPr lang="en-US" dirty="0" err="1" smtClean="0"/>
              <a:t>jumlah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pada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tunggal</a:t>
            </a:r>
            <a:r>
              <a:rPr lang="en-US" dirty="0" smtClean="0"/>
              <a:t> 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85473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private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</a:t>
            </a:r>
            <a:r>
              <a:rPr lang="en-US" dirty="0" err="1" smtClean="0"/>
              <a:t>SingleTonClass</a:t>
            </a:r>
            <a:r>
              <a:rPr lang="en-US" dirty="0" smtClean="0"/>
              <a:t> {</a:t>
            </a:r>
          </a:p>
          <a:p>
            <a:pPr marL="0" indent="0">
              <a:buNone/>
            </a:pPr>
            <a:r>
              <a:rPr lang="en-US" dirty="0" smtClean="0"/>
              <a:t>   private static </a:t>
            </a:r>
            <a:r>
              <a:rPr lang="en-US" dirty="0" err="1" smtClean="0"/>
              <a:t>SingleTonClass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=null;</a:t>
            </a:r>
          </a:p>
          <a:p>
            <a:pPr marL="0" indent="0">
              <a:buNone/>
            </a:pPr>
            <a:r>
              <a:rPr lang="en-US" dirty="0" smtClean="0"/>
              <a:t>   private </a:t>
            </a:r>
            <a:r>
              <a:rPr lang="en-US" dirty="0" err="1" smtClean="0"/>
              <a:t>SingleTonClass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r>
              <a:rPr lang="en-US" dirty="0" smtClean="0"/>
              <a:t>   public static </a:t>
            </a:r>
            <a:r>
              <a:rPr lang="en-US" dirty="0" err="1" smtClean="0"/>
              <a:t>SingleTonClass</a:t>
            </a:r>
            <a:r>
              <a:rPr lang="en-US" dirty="0" smtClean="0"/>
              <a:t> </a:t>
            </a:r>
            <a:r>
              <a:rPr lang="en-US" dirty="0" err="1" smtClean="0"/>
              <a:t>objectCreationMethod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		if(</a:t>
            </a:r>
            <a:r>
              <a:rPr lang="en-US" dirty="0" err="1" smtClean="0"/>
              <a:t>obj</a:t>
            </a:r>
            <a:r>
              <a:rPr lang="en-US" dirty="0" smtClean="0"/>
              <a:t>==null){</a:t>
            </a:r>
          </a:p>
          <a:p>
            <a:pPr marL="0" indent="0">
              <a:buNone/>
            </a:pPr>
            <a:r>
              <a:rPr lang="en-US" dirty="0" smtClean="0"/>
              <a:t>	    </a:t>
            </a:r>
            <a:r>
              <a:rPr lang="en-US" dirty="0" err="1" smtClean="0"/>
              <a:t>obj</a:t>
            </a:r>
            <a:r>
              <a:rPr lang="en-US" dirty="0" smtClean="0"/>
              <a:t>= new </a:t>
            </a:r>
            <a:r>
              <a:rPr lang="en-US" dirty="0" err="1" smtClean="0"/>
              <a:t>SingleTonClass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}</a:t>
            </a:r>
          </a:p>
          <a:p>
            <a:pPr marL="0" indent="0">
              <a:buNone/>
            </a:pPr>
            <a:r>
              <a:rPr lang="en-US" dirty="0" smtClean="0"/>
              <a:t>        return </a:t>
            </a:r>
            <a:r>
              <a:rPr lang="en-US" dirty="0" err="1" smtClean="0"/>
              <a:t>obj</a:t>
            </a:r>
            <a:r>
              <a:rPr lang="en-US" dirty="0" smtClean="0"/>
              <a:t>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void display(){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System.out.println</a:t>
            </a:r>
            <a:r>
              <a:rPr lang="en-US" dirty="0" smtClean="0"/>
              <a:t>("Singleton class Example");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SingleTonClass</a:t>
            </a:r>
            <a:r>
              <a:rPr lang="en-US" dirty="0" smtClean="0"/>
              <a:t> </a:t>
            </a:r>
            <a:r>
              <a:rPr lang="en-US" dirty="0" err="1" smtClean="0"/>
              <a:t>myobject</a:t>
            </a:r>
            <a:r>
              <a:rPr lang="en-US" dirty="0" smtClean="0"/>
              <a:t>= </a:t>
            </a:r>
            <a:r>
              <a:rPr lang="en-US" dirty="0" err="1" smtClean="0"/>
              <a:t>SingleTonClass.objectCreationMethod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myobject.display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878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Bagaimana</a:t>
            </a:r>
            <a:r>
              <a:rPr lang="en-US" dirty="0" smtClean="0"/>
              <a:t> </a:t>
            </a:r>
            <a:r>
              <a:rPr lang="en-US" dirty="0" err="1" smtClean="0"/>
              <a:t>kontruktor</a:t>
            </a:r>
            <a:r>
              <a:rPr lang="en-US" dirty="0" smtClean="0"/>
              <a:t> </a:t>
            </a:r>
            <a:r>
              <a:rPr lang="en-US" dirty="0" err="1" smtClean="0"/>
              <a:t>bekerja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mengerti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, </a:t>
            </a:r>
            <a:r>
              <a:rPr lang="en-US" dirty="0" err="1" smtClean="0"/>
              <a:t>berikut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contohnya</a:t>
            </a:r>
            <a:r>
              <a:rPr lang="en-US" dirty="0" smtClean="0"/>
              <a:t>. </a:t>
            </a:r>
            <a:r>
              <a:rPr lang="en-US" dirty="0" err="1" smtClean="0"/>
              <a:t>Misal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mempunyai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. </a:t>
            </a:r>
            <a:r>
              <a:rPr lang="en-US" dirty="0" err="1" smtClean="0"/>
              <a:t>Maka</a:t>
            </a:r>
            <a:r>
              <a:rPr lang="en-US" dirty="0" smtClean="0"/>
              <a:t> </a:t>
            </a:r>
            <a:r>
              <a:rPr lang="en-US" dirty="0" err="1" smtClean="0"/>
              <a:t>kita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seperti</a:t>
            </a:r>
            <a:r>
              <a:rPr lang="en-US" dirty="0" smtClean="0"/>
              <a:t> </a:t>
            </a:r>
            <a:r>
              <a:rPr lang="en-US" dirty="0" err="1" smtClean="0"/>
              <a:t>ini</a:t>
            </a:r>
            <a:r>
              <a:rPr lang="en-US" dirty="0" smtClean="0"/>
              <a:t> 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err="1" smtClean="0">
                <a:latin typeface="Adobe Devanagari"/>
                <a:cs typeface="Adobe Devanagari"/>
              </a:rPr>
              <a:t>MyClass</a:t>
            </a:r>
            <a:r>
              <a:rPr lang="en-US" dirty="0" smtClean="0">
                <a:latin typeface="Adobe Devanagari"/>
                <a:cs typeface="Adobe Devanagari"/>
              </a:rPr>
              <a:t> </a:t>
            </a:r>
            <a:r>
              <a:rPr lang="en-US" dirty="0" err="1" smtClean="0">
                <a:latin typeface="Adobe Devanagari"/>
                <a:cs typeface="Adobe Devanagari"/>
              </a:rPr>
              <a:t>obj</a:t>
            </a:r>
            <a:r>
              <a:rPr lang="en-US" dirty="0" smtClean="0">
                <a:latin typeface="Adobe Devanagari"/>
                <a:cs typeface="Adobe Devanagari"/>
              </a:rPr>
              <a:t> = new </a:t>
            </a:r>
            <a:r>
              <a:rPr lang="en-US" dirty="0" err="1" smtClean="0">
                <a:latin typeface="Adobe Devanagari"/>
                <a:cs typeface="Adobe Devanagari"/>
              </a:rPr>
              <a:t>MyClass</a:t>
            </a:r>
            <a:r>
              <a:rPr lang="en-US" dirty="0" smtClean="0">
                <a:latin typeface="Adobe Devanagari"/>
                <a:cs typeface="Adobe Devanagari"/>
              </a:rPr>
              <a:t>()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Katakunci</a:t>
            </a:r>
            <a:r>
              <a:rPr lang="en-US" dirty="0" smtClean="0"/>
              <a:t> new </a:t>
            </a:r>
            <a:r>
              <a:rPr lang="en-US" dirty="0" err="1" smtClean="0"/>
              <a:t>ini</a:t>
            </a:r>
            <a:r>
              <a:rPr lang="en-US" dirty="0" smtClean="0"/>
              <a:t> </a:t>
            </a:r>
            <a:r>
              <a:rPr lang="en-US" dirty="0" err="1" smtClean="0"/>
              <a:t>membuat</a:t>
            </a:r>
            <a:r>
              <a:rPr lang="en-US" dirty="0" smtClean="0"/>
              <a:t> </a:t>
            </a:r>
            <a:r>
              <a:rPr lang="en-US" dirty="0" err="1" smtClean="0"/>
              <a:t>objek</a:t>
            </a:r>
            <a:r>
              <a:rPr lang="en-US" dirty="0" smtClean="0"/>
              <a:t> </a:t>
            </a:r>
            <a:r>
              <a:rPr lang="en-US" dirty="0" err="1" smtClean="0"/>
              <a:t>dari</a:t>
            </a:r>
            <a:r>
              <a:rPr lang="en-US" dirty="0" smtClean="0"/>
              <a:t> </a:t>
            </a:r>
            <a:r>
              <a:rPr lang="en-US" dirty="0" err="1" smtClean="0"/>
              <a:t>kelas</a:t>
            </a:r>
            <a:r>
              <a:rPr lang="en-US" dirty="0" smtClean="0"/>
              <a:t> </a:t>
            </a:r>
            <a:r>
              <a:rPr lang="en-US" dirty="0" err="1" smtClean="0"/>
              <a:t>MyClass</a:t>
            </a:r>
            <a:r>
              <a:rPr lang="en-US" dirty="0" smtClean="0"/>
              <a:t> </a:t>
            </a:r>
            <a:r>
              <a:rPr lang="en-US" dirty="0" err="1" smtClean="0"/>
              <a:t>dan</a:t>
            </a:r>
            <a:r>
              <a:rPr lang="en-US" dirty="0" smtClean="0"/>
              <a:t> </a:t>
            </a:r>
            <a:r>
              <a:rPr lang="en-US" dirty="0" err="1" smtClean="0"/>
              <a:t>memanggil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untuk</a:t>
            </a:r>
            <a:r>
              <a:rPr lang="en-US" dirty="0" smtClean="0"/>
              <a:t> </a:t>
            </a:r>
            <a:r>
              <a:rPr lang="en-US" dirty="0" err="1" smtClean="0"/>
              <a:t>menginisialisasi</a:t>
            </a:r>
            <a:r>
              <a:rPr lang="en-US" smtClean="0"/>
              <a:t> objek</a:t>
            </a:r>
            <a:r>
              <a:rPr lang="en-US" dirty="0" smtClean="0"/>
              <a:t> yang </a:t>
            </a:r>
            <a:r>
              <a:rPr lang="en-US" dirty="0" err="1" smtClean="0"/>
              <a:t>baru</a:t>
            </a:r>
            <a:r>
              <a:rPr lang="en-US" dirty="0" smtClean="0"/>
              <a:t> </a:t>
            </a:r>
            <a:r>
              <a:rPr lang="en-US" dirty="0" err="1" smtClean="0"/>
              <a:t>tercipta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33978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Program </a:t>
            </a:r>
            <a:r>
              <a:rPr lang="en-US" dirty="0" err="1" smtClean="0"/>
              <a:t>konstruktor</a:t>
            </a:r>
            <a:r>
              <a:rPr lang="en-US" dirty="0" smtClean="0"/>
              <a:t> </a:t>
            </a:r>
            <a:r>
              <a:rPr lang="en-US" dirty="0" err="1" smtClean="0"/>
              <a:t>sederhana</a:t>
            </a:r>
            <a:r>
              <a:rPr lang="en-US" dirty="0" smtClean="0"/>
              <a:t> </a:t>
            </a:r>
            <a:r>
              <a:rPr lang="en-US" dirty="0" err="1" smtClean="0"/>
              <a:t>dalam</a:t>
            </a:r>
            <a:r>
              <a:rPr lang="en-US" dirty="0" smtClean="0"/>
              <a:t> Java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public class Hello {</a:t>
            </a:r>
          </a:p>
          <a:p>
            <a:pPr marL="0" indent="0">
              <a:buNone/>
            </a:pPr>
            <a:r>
              <a:rPr lang="en-US" dirty="0" smtClean="0"/>
              <a:t>   String name;</a:t>
            </a:r>
          </a:p>
          <a:p>
            <a:pPr marL="0" indent="0">
              <a:buNone/>
            </a:pPr>
            <a:r>
              <a:rPr lang="en-US" dirty="0" smtClean="0"/>
              <a:t>   //Constructor</a:t>
            </a:r>
          </a:p>
          <a:p>
            <a:pPr marL="0" indent="0">
              <a:buNone/>
            </a:pPr>
            <a:r>
              <a:rPr lang="en-US" dirty="0" smtClean="0"/>
              <a:t>   Hello(){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this.name</a:t>
            </a:r>
            <a:r>
              <a:rPr lang="en-US" dirty="0" smtClean="0"/>
              <a:t> ="java </a:t>
            </a:r>
            <a:r>
              <a:rPr lang="en-US" dirty="0" err="1" smtClean="0"/>
              <a:t>itu</a:t>
            </a:r>
            <a:r>
              <a:rPr lang="en-US" dirty="0" smtClean="0"/>
              <a:t> </a:t>
            </a:r>
            <a:r>
              <a:rPr lang="en-US" dirty="0" err="1" smtClean="0"/>
              <a:t>mudah</a:t>
            </a:r>
            <a:r>
              <a:rPr lang="en-US" dirty="0" smtClean="0"/>
              <a:t>";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main(String[] </a:t>
            </a:r>
            <a:r>
              <a:rPr lang="en-US" dirty="0" err="1" smtClean="0"/>
              <a:t>args</a:t>
            </a:r>
            <a:r>
              <a:rPr lang="en-US" dirty="0" smtClean="0"/>
              <a:t>) {</a:t>
            </a:r>
          </a:p>
          <a:p>
            <a:pPr marL="0" indent="0">
              <a:buNone/>
            </a:pPr>
            <a:r>
              <a:rPr lang="en-US" dirty="0" smtClean="0"/>
              <a:t>      Hello </a:t>
            </a:r>
            <a:r>
              <a:rPr lang="en-US" dirty="0" err="1" smtClean="0"/>
              <a:t>obj</a:t>
            </a:r>
            <a:r>
              <a:rPr lang="en-US" dirty="0" smtClean="0"/>
              <a:t> = new Hello();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</a:t>
            </a:r>
            <a:r>
              <a:rPr lang="en-US" dirty="0" err="1" smtClean="0"/>
              <a:t>obj.name</a:t>
            </a:r>
            <a:r>
              <a:rPr lang="en-US" dirty="0" smtClean="0"/>
              <a:t>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24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Alur</a:t>
            </a:r>
            <a:r>
              <a:rPr lang="en-US" dirty="0" smtClean="0"/>
              <a:t> </a:t>
            </a:r>
            <a:r>
              <a:rPr lang="en-US" dirty="0" err="1" smtClean="0"/>
              <a:t>pemanggilan</a:t>
            </a:r>
            <a:r>
              <a:rPr lang="en-US" dirty="0" smtClean="0"/>
              <a:t> </a:t>
            </a:r>
            <a:r>
              <a:rPr lang="en-US" dirty="0" err="1" smtClean="0"/>
              <a:t>kostruktor</a:t>
            </a:r>
            <a:endParaRPr lang="en-US" dirty="0"/>
          </a:p>
        </p:txBody>
      </p:sp>
      <p:pic>
        <p:nvPicPr>
          <p:cNvPr id="4" name="Content Placeholder 3" descr="constructor_call_from_new_keyword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70" b="417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41157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Ada 3 </a:t>
            </a:r>
            <a:r>
              <a:rPr lang="en-US" dirty="0" err="1" smtClean="0"/>
              <a:t>jenis</a:t>
            </a:r>
            <a:r>
              <a:rPr lang="en-US" dirty="0" smtClean="0"/>
              <a:t> </a:t>
            </a:r>
            <a:r>
              <a:rPr lang="en-US" dirty="0" err="1" smtClean="0"/>
              <a:t>konstruktor</a:t>
            </a:r>
            <a:r>
              <a:rPr lang="en-US" dirty="0" smtClean="0"/>
              <a:t> : default, </a:t>
            </a:r>
            <a:r>
              <a:rPr lang="en-US" dirty="0" err="1" smtClean="0"/>
              <a:t>tanpa</a:t>
            </a:r>
            <a:r>
              <a:rPr lang="en-US" dirty="0" smtClean="0"/>
              <a:t> </a:t>
            </a:r>
            <a:r>
              <a:rPr lang="en-US" dirty="0" err="1" smtClean="0"/>
              <a:t>argumen</a:t>
            </a:r>
            <a:r>
              <a:rPr lang="en-US" dirty="0" smtClean="0"/>
              <a:t>, </a:t>
            </a:r>
            <a:r>
              <a:rPr lang="en-US" dirty="0" err="1" smtClean="0"/>
              <a:t>dan</a:t>
            </a:r>
            <a:r>
              <a:rPr lang="en-US" dirty="0" smtClean="0"/>
              <a:t> parameter</a:t>
            </a:r>
            <a:endParaRPr lang="en-US" dirty="0"/>
          </a:p>
        </p:txBody>
      </p:sp>
      <p:pic>
        <p:nvPicPr>
          <p:cNvPr id="4" name="Picture 3" descr="types_of_constructor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1809" y="3231029"/>
            <a:ext cx="47625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46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Konstruktor</a:t>
            </a:r>
            <a:r>
              <a:rPr lang="en-US" dirty="0" smtClean="0"/>
              <a:t> default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800" dirty="0" err="1" smtClean="0"/>
              <a:t>Jika</a:t>
            </a:r>
            <a:r>
              <a:rPr lang="en-US" sz="2800" dirty="0" smtClean="0"/>
              <a:t> </a:t>
            </a:r>
            <a:r>
              <a:rPr lang="en-US" sz="2800" dirty="0" err="1" smtClean="0"/>
              <a:t>kita</a:t>
            </a:r>
            <a:r>
              <a:rPr lang="en-US" sz="2800" dirty="0" smtClean="0"/>
              <a:t> </a:t>
            </a:r>
            <a:r>
              <a:rPr lang="en-US" sz="2800" dirty="0" err="1" smtClean="0"/>
              <a:t>tidak</a:t>
            </a:r>
            <a:r>
              <a:rPr lang="en-US" sz="2800" dirty="0" smtClean="0"/>
              <a:t> </a:t>
            </a:r>
            <a:r>
              <a:rPr lang="en-US" sz="2800" dirty="0" err="1" smtClean="0"/>
              <a:t>mengimplementasikan</a:t>
            </a:r>
            <a:r>
              <a:rPr lang="en-US" sz="2800" dirty="0" smtClean="0"/>
              <a:t> </a:t>
            </a:r>
            <a:r>
              <a:rPr lang="en-US" sz="2800" dirty="0" err="1" smtClean="0"/>
              <a:t>konstruktor</a:t>
            </a:r>
            <a:r>
              <a:rPr lang="en-US" sz="2800" dirty="0" smtClean="0"/>
              <a:t> </a:t>
            </a:r>
            <a:r>
              <a:rPr lang="en-US" sz="2800" dirty="0" err="1" smtClean="0"/>
              <a:t>apapun</a:t>
            </a:r>
            <a:r>
              <a:rPr lang="en-US" sz="2800" dirty="0" smtClean="0"/>
              <a:t> </a:t>
            </a:r>
            <a:r>
              <a:rPr lang="en-US" sz="2800" dirty="0" err="1" smtClean="0"/>
              <a:t>dalam</a:t>
            </a:r>
            <a:r>
              <a:rPr lang="en-US" sz="2800" dirty="0" smtClean="0"/>
              <a:t> </a:t>
            </a:r>
            <a:r>
              <a:rPr lang="en-US" sz="2800" dirty="0" err="1" smtClean="0"/>
              <a:t>kelas</a:t>
            </a:r>
            <a:r>
              <a:rPr lang="en-US" sz="2800" dirty="0" smtClean="0"/>
              <a:t>, </a:t>
            </a:r>
            <a:r>
              <a:rPr lang="en-US" sz="2800" dirty="0" err="1" smtClean="0"/>
              <a:t>kompiler</a:t>
            </a:r>
            <a:r>
              <a:rPr lang="en-US" sz="2800" dirty="0" smtClean="0"/>
              <a:t> Java </a:t>
            </a:r>
            <a:r>
              <a:rPr lang="en-US" sz="2800" dirty="0" err="1" smtClean="0"/>
              <a:t>memasukkan</a:t>
            </a:r>
            <a:r>
              <a:rPr lang="en-US" sz="2800" dirty="0" smtClean="0"/>
              <a:t> </a:t>
            </a:r>
            <a:r>
              <a:rPr lang="en-US" sz="2800" dirty="0" err="1" smtClean="0"/>
              <a:t>construktor</a:t>
            </a:r>
            <a:r>
              <a:rPr lang="en-US" sz="2800" dirty="0" smtClean="0"/>
              <a:t> default </a:t>
            </a:r>
            <a:r>
              <a:rPr lang="en-US" sz="2800" dirty="0" err="1" smtClean="0"/>
              <a:t>kedalam</a:t>
            </a:r>
            <a:r>
              <a:rPr lang="en-US" sz="2800" dirty="0" smtClean="0"/>
              <a:t> </a:t>
            </a:r>
            <a:r>
              <a:rPr lang="en-US" sz="2800" dirty="0" err="1" smtClean="0"/>
              <a:t>koding</a:t>
            </a:r>
            <a:endParaRPr lang="en-US" sz="2800" dirty="0"/>
          </a:p>
        </p:txBody>
      </p:sp>
      <p:pic>
        <p:nvPicPr>
          <p:cNvPr id="4" name="Picture 3" descr="default_constructor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146378"/>
            <a:ext cx="7143750" cy="2857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5681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Contoh</a:t>
            </a:r>
            <a:r>
              <a:rPr lang="en-US" dirty="0" smtClean="0"/>
              <a:t> coding </a:t>
            </a:r>
            <a:r>
              <a:rPr lang="en-US" dirty="0" err="1" smtClean="0"/>
              <a:t>Konstruktor</a:t>
            </a:r>
            <a:r>
              <a:rPr lang="en-US" dirty="0" smtClean="0"/>
              <a:t> default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smtClean="0"/>
              <a:t>class </a:t>
            </a:r>
            <a:r>
              <a:rPr lang="en-US" dirty="0" err="1" smtClean="0"/>
              <a:t>NoteBook</a:t>
            </a:r>
            <a:r>
              <a:rPr lang="en-US" dirty="0" smtClean="0"/>
              <a:t>{</a:t>
            </a:r>
          </a:p>
          <a:p>
            <a:pPr marL="0" indent="0">
              <a:buNone/>
            </a:pPr>
            <a:r>
              <a:rPr lang="en-US" dirty="0" err="1" smtClean="0"/>
              <a:t>NoteBook</a:t>
            </a:r>
            <a:r>
              <a:rPr lang="en-US" dirty="0" smtClean="0"/>
              <a:t>(){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("Default constructor");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void </a:t>
            </a:r>
            <a:r>
              <a:rPr lang="en-US" dirty="0" err="1" smtClean="0"/>
              <a:t>mymethod</a:t>
            </a:r>
            <a:r>
              <a:rPr lang="en-US" dirty="0" smtClean="0"/>
              <a:t>()</a:t>
            </a:r>
          </a:p>
          <a:p>
            <a:pPr marL="0" indent="0">
              <a:buNone/>
            </a:pPr>
            <a:r>
              <a:rPr lang="en-US" dirty="0" smtClean="0"/>
              <a:t>   {</a:t>
            </a:r>
          </a:p>
          <a:p>
            <a:pPr marL="0" indent="0">
              <a:buNone/>
            </a:pPr>
            <a:r>
              <a:rPr lang="en-US" dirty="0" smtClean="0"/>
              <a:t>      </a:t>
            </a:r>
            <a:r>
              <a:rPr lang="en-US" dirty="0" err="1" smtClean="0"/>
              <a:t>System.out.println</a:t>
            </a:r>
            <a:r>
              <a:rPr lang="en-US" dirty="0" smtClean="0"/>
              <a:t>("Void method of the class");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   public static void main(String </a:t>
            </a:r>
            <a:r>
              <a:rPr lang="en-US" dirty="0" err="1" smtClean="0"/>
              <a:t>args</a:t>
            </a:r>
            <a:r>
              <a:rPr lang="en-US" dirty="0" smtClean="0"/>
              <a:t>[]){</a:t>
            </a:r>
          </a:p>
          <a:p>
            <a:pPr marL="0" indent="0">
              <a:buNone/>
            </a:pPr>
            <a:r>
              <a:rPr lang="en-US" dirty="0" smtClean="0"/>
              <a:t>		</a:t>
            </a:r>
            <a:r>
              <a:rPr lang="en-US" dirty="0" err="1" smtClean="0"/>
              <a:t>NoteBook</a:t>
            </a:r>
            <a:r>
              <a:rPr lang="en-US" dirty="0" smtClean="0"/>
              <a:t> </a:t>
            </a:r>
            <a:r>
              <a:rPr lang="en-US" dirty="0" err="1" smtClean="0"/>
              <a:t>obj</a:t>
            </a:r>
            <a:r>
              <a:rPr lang="en-US" dirty="0" smtClean="0"/>
              <a:t> = new </a:t>
            </a:r>
            <a:r>
              <a:rPr lang="en-US" dirty="0" err="1" smtClean="0"/>
              <a:t>NoteBook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err="1" smtClean="0"/>
              <a:t>obj.mymethod</a:t>
            </a:r>
            <a:r>
              <a:rPr lang="en-US" dirty="0" smtClean="0"/>
              <a:t>();</a:t>
            </a:r>
          </a:p>
          <a:p>
            <a:pPr marL="0" indent="0">
              <a:buNone/>
            </a:pPr>
            <a:r>
              <a:rPr lang="en-US" dirty="0" smtClean="0"/>
              <a:t>   }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4111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37491</TotalTime>
  <Words>1891</Words>
  <Application>Microsoft Macintosh PowerPoint</Application>
  <PresentationFormat>On-screen Show (4:3)</PresentationFormat>
  <Paragraphs>346</Paragraphs>
  <Slides>33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4" baseType="lpstr">
      <vt:lpstr>Office Theme</vt:lpstr>
      <vt:lpstr>KONSTRUKTOR</vt:lpstr>
      <vt:lpstr>Definisi Konstruktor</vt:lpstr>
      <vt:lpstr>Contoh Konstruktor</vt:lpstr>
      <vt:lpstr>Bagaimana kontruktor bekerja</vt:lpstr>
      <vt:lpstr>Program konstruktor sederhana dalam Java</vt:lpstr>
      <vt:lpstr>Alur pemanggilan kostruktor</vt:lpstr>
      <vt:lpstr>Jenis konstruktor</vt:lpstr>
      <vt:lpstr>Konstruktor default</vt:lpstr>
      <vt:lpstr>Contoh coding Konstruktor default </vt:lpstr>
      <vt:lpstr>Konstruktor tanpa argumen</vt:lpstr>
      <vt:lpstr>Konstruktor berparameter</vt:lpstr>
      <vt:lpstr>Contoh-1 Konstruktor berparameter</vt:lpstr>
      <vt:lpstr>Contoh-2 Konstruktor berparameter</vt:lpstr>
      <vt:lpstr>Contoh-3 Konstruktor </vt:lpstr>
      <vt:lpstr>Konstruktor berantai</vt:lpstr>
      <vt:lpstr>Konstruktor berbeda-beda </vt:lpstr>
      <vt:lpstr>Contoh konstruktor berantai</vt:lpstr>
      <vt:lpstr>Lanjutan coding</vt:lpstr>
      <vt:lpstr>Kata kunci super()</vt:lpstr>
      <vt:lpstr>Contoh koding dengan Kata kunci super()</vt:lpstr>
      <vt:lpstr>Overloading konstruktor</vt:lpstr>
      <vt:lpstr>Contoh Overloading konstruktor </vt:lpstr>
      <vt:lpstr>Contoh coding konstruktor overloading</vt:lpstr>
      <vt:lpstr>Contoh coding konstruktor overloading</vt:lpstr>
      <vt:lpstr>Peranan this () dalam overloading konstruktor</vt:lpstr>
      <vt:lpstr>Contoh lain overloading konstruktor</vt:lpstr>
      <vt:lpstr>Contoh lain overloading konstruktor</vt:lpstr>
      <vt:lpstr>Konstruktor salinan </vt:lpstr>
      <vt:lpstr>Tentang konstruktor</vt:lpstr>
      <vt:lpstr>Tentang konstruktor</vt:lpstr>
      <vt:lpstr>Tentang konstruktor</vt:lpstr>
      <vt:lpstr>Konstruktor Private</vt:lpstr>
      <vt:lpstr>Contoh konstruktor private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KONSTRUKTOR</dc:title>
  <dc:creator>Alvida Mustika</dc:creator>
  <cp:lastModifiedBy>Alvida Mustika</cp:lastModifiedBy>
  <cp:revision>41</cp:revision>
  <dcterms:created xsi:type="dcterms:W3CDTF">2018-09-07T04:15:46Z</dcterms:created>
  <dcterms:modified xsi:type="dcterms:W3CDTF">2020-10-14T04:23:43Z</dcterms:modified>
</cp:coreProperties>
</file>