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83" r:id="rId23"/>
    <p:sldId id="284" r:id="rId24"/>
    <p:sldId id="285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6096" autoAdjust="0"/>
    <p:restoredTop sz="99721" autoAdjust="0"/>
  </p:normalViewPr>
  <p:slideViewPr>
    <p:cSldViewPr snapToGrid="0" snapToObjects="1">
      <p:cViewPr>
        <p:scale>
          <a:sx n="85" d="100"/>
          <a:sy n="85" d="100"/>
        </p:scale>
        <p:origin x="-1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B6CD-58B9-DF46-894D-F53A569F4BA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94776-116A-284C-A2FC-161AB8FF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ED89C-8213-1944-8A16-6EFAAABCFE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EF58-4318-7C4E-8C7F-24EE7864DA6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7DB7-F4E0-FC4D-8756-78A67C1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Overloading </a:t>
            </a:r>
            <a:r>
              <a:rPr lang="en-US" dirty="0" err="1" smtClean="0"/>
              <a:t>dan</a:t>
            </a:r>
            <a:r>
              <a:rPr lang="en-US" dirty="0" smtClean="0"/>
              <a:t> method overriding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Alvida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6390" y="7479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promotion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Demo{</a:t>
            </a:r>
          </a:p>
          <a:p>
            <a:pPr marL="0" indent="0"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double b){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A");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double b, double c){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B");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Demo </a:t>
            </a:r>
            <a:r>
              <a:rPr lang="en-US" dirty="0" err="1" smtClean="0"/>
              <a:t>obj</a:t>
            </a:r>
            <a:r>
              <a:rPr lang="en-US" dirty="0" smtClean="0"/>
              <a:t> = new Demo();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obj.disp</a:t>
            </a:r>
            <a:r>
              <a:rPr lang="en-US" dirty="0" smtClean="0"/>
              <a:t>(100, 20.67);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tanpa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Demo{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double b){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A");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double b, double c){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B");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float b){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C");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Demo </a:t>
            </a:r>
            <a:r>
              <a:rPr lang="en-US" dirty="0" err="1"/>
              <a:t>obj</a:t>
            </a:r>
            <a:r>
              <a:rPr lang="en-US" dirty="0"/>
              <a:t> = new Demo();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obj.disp</a:t>
            </a:r>
            <a:r>
              <a:rPr lang="en-US" dirty="0"/>
              <a:t>(100, 20.67f);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7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Terjadinya</a:t>
            </a:r>
            <a:r>
              <a:rPr lang="en-US" dirty="0" smtClean="0"/>
              <a:t> invalid </a:t>
            </a:r>
            <a:r>
              <a:rPr lang="en-US" dirty="0" err="1" smtClean="0"/>
              <a:t>pada</a:t>
            </a:r>
            <a:r>
              <a:rPr lang="en-US" dirty="0" smtClean="0"/>
              <a:t> 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Kedua</a:t>
            </a:r>
            <a:r>
              <a:rPr lang="en-US" dirty="0" smtClean="0"/>
              <a:t> method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float 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var1, </a:t>
            </a:r>
            <a:r>
              <a:rPr lang="en-US" dirty="0" err="1" smtClean="0"/>
              <a:t>int</a:t>
            </a:r>
            <a:r>
              <a:rPr lang="en-US" dirty="0" smtClean="0"/>
              <a:t> var2, float var3)</a:t>
            </a:r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bisa</a:t>
            </a:r>
            <a:r>
              <a:rPr lang="en-US" dirty="0" smtClean="0"/>
              <a:t> di compile 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(float var1, float var2)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float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float b)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mymethod</a:t>
            </a:r>
            <a:r>
              <a:rPr lang="en-US" dirty="0" smtClean="0"/>
              <a:t>(float var1, </a:t>
            </a:r>
            <a:r>
              <a:rPr lang="en-US" dirty="0" err="1" smtClean="0"/>
              <a:t>int</a:t>
            </a:r>
            <a:r>
              <a:rPr lang="en-US" dirty="0" smtClean="0"/>
              <a:t> var2)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9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invalid : </a:t>
            </a:r>
            <a:r>
              <a:rPr lang="en-US" dirty="0" err="1" smtClean="0"/>
              <a:t>tipe</a:t>
            </a:r>
            <a:r>
              <a:rPr lang="en-US" dirty="0" smtClean="0"/>
              <a:t> return, </a:t>
            </a:r>
            <a:r>
              <a:rPr lang="en-US" dirty="0" err="1" smtClean="0"/>
              <a:t>nama</a:t>
            </a:r>
            <a:r>
              <a:rPr lang="en-US" dirty="0" smtClean="0"/>
              <a:t> method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Demo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</a:t>
            </a:r>
            <a:r>
              <a:rPr lang="en-US" dirty="0" smtClean="0"/>
              <a:t>)  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("First </a:t>
            </a:r>
            <a:r>
              <a:rPr lang="en-US" dirty="0" err="1"/>
              <a:t>myMethod</a:t>
            </a:r>
            <a:r>
              <a:rPr lang="en-US" dirty="0"/>
              <a:t> of class Demo");</a:t>
            </a:r>
          </a:p>
          <a:p>
            <a:pPr marL="0" indent="0">
              <a:buNone/>
            </a:pPr>
            <a:r>
              <a:rPr lang="en-US" dirty="0"/>
              <a:t>       return num1+num2;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var1, </a:t>
            </a:r>
            <a:r>
              <a:rPr lang="en-US" dirty="0" err="1"/>
              <a:t>int</a:t>
            </a:r>
            <a:r>
              <a:rPr lang="en-US" dirty="0"/>
              <a:t> var2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("Second </a:t>
            </a:r>
            <a:r>
              <a:rPr lang="en-US" dirty="0" err="1"/>
              <a:t>myMethod</a:t>
            </a:r>
            <a:r>
              <a:rPr lang="en-US" dirty="0"/>
              <a:t> of class Demo");</a:t>
            </a:r>
          </a:p>
          <a:p>
            <a:pPr marL="0" indent="0">
              <a:buNone/>
            </a:pPr>
            <a:r>
              <a:rPr lang="en-US" dirty="0"/>
              <a:t>       return var1-var2;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Sample4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Demo obj1= new Demo();</a:t>
            </a:r>
          </a:p>
          <a:p>
            <a:pPr marL="0" indent="0">
              <a:buNone/>
            </a:pPr>
            <a:r>
              <a:rPr lang="en-US" dirty="0"/>
              <a:t>       obj1.myMethod(10,10);</a:t>
            </a:r>
          </a:p>
          <a:p>
            <a:pPr marL="0" indent="0">
              <a:buNone/>
            </a:pPr>
            <a:r>
              <a:rPr lang="en-US" dirty="0"/>
              <a:t>       obj1.myMethod(20,12);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invalid :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/>
              <a:t>nama</a:t>
            </a:r>
            <a:r>
              <a:rPr lang="en-US" dirty="0"/>
              <a:t> method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Mempunyai</a:t>
            </a:r>
            <a:r>
              <a:rPr lang="en-US" dirty="0" smtClean="0"/>
              <a:t>  return type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 smtClean="0"/>
              <a:t>		float 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var1, </a:t>
            </a:r>
            <a:r>
              <a:rPr lang="en-US" dirty="0" err="1" smtClean="0"/>
              <a:t>int</a:t>
            </a:r>
            <a:r>
              <a:rPr lang="en-US" dirty="0" smtClean="0"/>
              <a:t> var2)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in 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Demo2{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double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("First </a:t>
            </a:r>
            <a:r>
              <a:rPr lang="en-US" dirty="0" err="1"/>
              <a:t>myMethod</a:t>
            </a:r>
            <a:r>
              <a:rPr lang="en-US" dirty="0"/>
              <a:t> of class Demo");</a:t>
            </a:r>
          </a:p>
          <a:p>
            <a:pPr marL="0" indent="0">
              <a:buNone/>
            </a:pPr>
            <a:r>
              <a:rPr lang="en-US" dirty="0"/>
              <a:t>      return num1+num2;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myMethod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var1, </a:t>
            </a:r>
            <a:r>
              <a:rPr lang="en-US" dirty="0" err="1"/>
              <a:t>int</a:t>
            </a:r>
            <a:r>
              <a:rPr lang="en-US" dirty="0"/>
              <a:t> var2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("Second </a:t>
            </a:r>
            <a:r>
              <a:rPr lang="en-US" dirty="0" err="1"/>
              <a:t>myMethod</a:t>
            </a:r>
            <a:r>
              <a:rPr lang="en-US" dirty="0"/>
              <a:t> of class Demo");</a:t>
            </a:r>
          </a:p>
          <a:p>
            <a:pPr marL="0" indent="0">
              <a:buNone/>
            </a:pPr>
            <a:r>
              <a:rPr lang="en-US" dirty="0"/>
              <a:t>      return var1-var2;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Sample5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Demo2 obj2= new Demo2();</a:t>
            </a:r>
          </a:p>
          <a:p>
            <a:pPr marL="0" indent="0">
              <a:buNone/>
            </a:pPr>
            <a:r>
              <a:rPr lang="en-US" dirty="0"/>
              <a:t>      obj2.myMethod(10,10);</a:t>
            </a:r>
          </a:p>
          <a:p>
            <a:pPr marL="0" indent="0">
              <a:buNone/>
            </a:pPr>
            <a:r>
              <a:rPr lang="en-US" dirty="0"/>
              <a:t>      obj2.myMethod(20,12);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1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Deklarasi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Overriding </a:t>
            </a:r>
            <a:r>
              <a:rPr lang="en-US" dirty="0" err="1" smtClean="0"/>
              <a:t>dilakukan</a:t>
            </a:r>
            <a:r>
              <a:rPr lang="en-US" dirty="0" smtClean="0"/>
              <a:t> agar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method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coding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sama2 </a:t>
            </a:r>
            <a:r>
              <a:rPr lang="en-US" dirty="0" err="1" smtClean="0"/>
              <a:t>memiliki</a:t>
            </a:r>
            <a:r>
              <a:rPr lang="en-US" dirty="0" smtClean="0"/>
              <a:t> method void eat().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Boy </a:t>
            </a:r>
            <a:r>
              <a:rPr lang="en-US" dirty="0" err="1" smtClean="0"/>
              <a:t>mengimplementasikan</a:t>
            </a:r>
            <a:r>
              <a:rPr lang="en-US" dirty="0" smtClean="0"/>
              <a:t> method eat()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6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Human{</a:t>
            </a:r>
          </a:p>
          <a:p>
            <a:pPr marL="0" indent="0">
              <a:buNone/>
            </a:pPr>
            <a:r>
              <a:rPr lang="en-US" dirty="0"/>
              <a:t>   //Overridden method</a:t>
            </a:r>
          </a:p>
          <a:p>
            <a:pPr marL="0" indent="0">
              <a:buNone/>
            </a:pPr>
            <a:r>
              <a:rPr lang="en-US" dirty="0"/>
              <a:t>   public void eat(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("Human is eating");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Boy extends Human{</a:t>
            </a:r>
          </a:p>
          <a:p>
            <a:pPr marL="0" indent="0">
              <a:buNone/>
            </a:pPr>
            <a:r>
              <a:rPr lang="en-US" dirty="0"/>
              <a:t>   //Overriding method</a:t>
            </a:r>
          </a:p>
          <a:p>
            <a:pPr marL="0" indent="0">
              <a:buNone/>
            </a:pPr>
            <a:r>
              <a:rPr lang="en-US" dirty="0"/>
              <a:t>   public void eat(){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("Boy is eating");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Boy </a:t>
            </a:r>
            <a:r>
              <a:rPr lang="en-US" dirty="0" err="1"/>
              <a:t>obj</a:t>
            </a:r>
            <a:r>
              <a:rPr lang="en-US" dirty="0"/>
              <a:t> = new Boy();</a:t>
            </a:r>
          </a:p>
          <a:p>
            <a:pPr marL="0" indent="0">
              <a:buNone/>
            </a:pPr>
            <a:r>
              <a:rPr lang="en-US" dirty="0"/>
              <a:t>      //This will call the child class version of eat()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obj.eat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99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Keuntungannya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method yang </a:t>
            </a:r>
            <a:r>
              <a:rPr lang="en-US" dirty="0" err="1" smtClean="0"/>
              <a:t>diwarisi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coding 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Manfaatnya</a:t>
            </a:r>
            <a:r>
              <a:rPr lang="en-US" dirty="0" smtClean="0"/>
              <a:t> :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53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overriding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dynamic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Method overriding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runtime </a:t>
            </a:r>
            <a:r>
              <a:rPr lang="en-US" dirty="0" err="1" smtClean="0"/>
              <a:t>polymorfisme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yang </a:t>
            </a:r>
            <a:r>
              <a:rPr lang="en-US" dirty="0" err="1" smtClean="0"/>
              <a:t>dioverride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runtime,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method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 smtClean="0"/>
              <a:t>pemanggilan</a:t>
            </a:r>
            <a:r>
              <a:rPr lang="en-US" dirty="0" smtClean="0"/>
              <a:t> method di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runtime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method </a:t>
            </a:r>
            <a:r>
              <a:rPr lang="en-US" dirty="0" err="1" smtClean="0"/>
              <a:t>dinamis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Method overloading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 method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Mirip</a:t>
            </a:r>
            <a:r>
              <a:rPr lang="en-US" dirty="0" smtClean="0"/>
              <a:t> constructor overloading </a:t>
            </a:r>
            <a:r>
              <a:rPr lang="en-US" dirty="0" err="1" smtClean="0"/>
              <a:t>dalam</a:t>
            </a:r>
            <a:r>
              <a:rPr lang="en-US" dirty="0" smtClean="0"/>
              <a:t> Java, yang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constructor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7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ABC{</a:t>
            </a:r>
          </a:p>
          <a:p>
            <a:pPr marL="0" indent="0">
              <a:buNone/>
            </a:pPr>
            <a:r>
              <a:rPr lang="en-US" dirty="0"/>
              <a:t>   //Overridden method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disp</a:t>
            </a:r>
            <a:r>
              <a:rPr lang="en-US" dirty="0"/>
              <a:t>() method of parent class");</a:t>
            </a:r>
          </a:p>
          <a:p>
            <a:pPr marL="0" indent="0">
              <a:buNone/>
            </a:pPr>
            <a:r>
              <a:rPr lang="en-US" dirty="0"/>
              <a:t>   }	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Demo extends ABC{</a:t>
            </a:r>
          </a:p>
          <a:p>
            <a:pPr marL="0" indent="0">
              <a:buNone/>
            </a:pPr>
            <a:r>
              <a:rPr lang="en-US" dirty="0"/>
              <a:t>   //Overriding method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disp</a:t>
            </a:r>
            <a:r>
              <a:rPr lang="en-US" dirty="0"/>
              <a:t>() method of Child class");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newMethod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("new method of child class");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ABC </a:t>
            </a:r>
            <a:r>
              <a:rPr lang="en-US" dirty="0" err="1"/>
              <a:t>obj</a:t>
            </a:r>
            <a:r>
              <a:rPr lang="en-US" dirty="0"/>
              <a:t> = new ABC();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obj.disp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ABC </a:t>
            </a:r>
            <a:r>
              <a:rPr lang="en-US" dirty="0"/>
              <a:t>obj2 = new Demo();</a:t>
            </a:r>
          </a:p>
          <a:p>
            <a:pPr marL="0" indent="0">
              <a:buNone/>
            </a:pPr>
            <a:r>
              <a:rPr lang="en-US" dirty="0"/>
              <a:t>	obj2.disp();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31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: </a:t>
            </a:r>
          </a:p>
          <a:p>
            <a:pPr marL="0" indent="0" algn="just">
              <a:buNone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argumennya</a:t>
            </a:r>
            <a:r>
              <a:rPr lang="en-US" dirty="0" smtClean="0"/>
              <a:t> di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urutannya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2. Access modifier:</a:t>
            </a:r>
          </a:p>
          <a:p>
            <a:pPr marL="0" indent="0" algn="just">
              <a:buNone/>
            </a:pPr>
            <a:r>
              <a:rPr lang="en-US" dirty="0" smtClean="0"/>
              <a:t>Dari overriding method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yang </a:t>
            </a:r>
            <a:r>
              <a:rPr lang="en-US" dirty="0" err="1" smtClean="0"/>
              <a:t>dioveride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modifier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public </a:t>
            </a:r>
            <a:r>
              <a:rPr lang="en-US" dirty="0" err="1" smtClean="0"/>
              <a:t>maka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, protected and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invalid : </a:t>
            </a:r>
            <a:r>
              <a:rPr lang="en-US" dirty="0" err="1" smtClean="0"/>
              <a:t>akses</a:t>
            </a:r>
            <a:r>
              <a:rPr lang="en-US" dirty="0" smtClean="0"/>
              <a:t> modifier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MyBaseClass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("Parent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MyChildClass</a:t>
            </a:r>
            <a:r>
              <a:rPr lang="en-US" dirty="0"/>
              <a:t> extends </a:t>
            </a:r>
            <a:r>
              <a:rPr lang="en-US" dirty="0" err="1"/>
              <a:t>MyBaseClass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protected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MyChildClass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MyChildClass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obj.disp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79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</a:t>
            </a:r>
            <a:r>
              <a:rPr lang="en-US" dirty="0" smtClean="0"/>
              <a:t>valid </a:t>
            </a:r>
            <a:r>
              <a:rPr lang="en-US" dirty="0"/>
              <a:t>: </a:t>
            </a:r>
            <a:r>
              <a:rPr lang="en-US" dirty="0" err="1"/>
              <a:t>akses</a:t>
            </a:r>
            <a:r>
              <a:rPr lang="en-US" dirty="0"/>
              <a:t> modifier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MyBaseClass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protected void </a:t>
            </a:r>
            <a:r>
              <a:rPr lang="en-US" dirty="0" err="1"/>
              <a:t>disp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("Parent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MyChildClass</a:t>
            </a:r>
            <a:r>
              <a:rPr lang="en-US" dirty="0"/>
              <a:t> extends </a:t>
            </a:r>
            <a:r>
              <a:rPr lang="en-US" dirty="0" err="1"/>
              <a:t>MyBaseClass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 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MyChildClass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MyChildClass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obj.disp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5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 smtClean="0"/>
              <a:t>Methods </a:t>
            </a:r>
            <a:r>
              <a:rPr lang="en-US" dirty="0" err="1" smtClean="0"/>
              <a:t>privae</a:t>
            </a:r>
            <a:r>
              <a:rPr lang="en-US" dirty="0" smtClean="0"/>
              <a:t>, static, </a:t>
            </a:r>
            <a:r>
              <a:rPr lang="en-US" dirty="0" err="1" smtClean="0"/>
              <a:t>dan</a:t>
            </a:r>
            <a:r>
              <a:rPr lang="en-US" dirty="0" smtClean="0"/>
              <a:t> final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dioverride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methods static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sub-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 smtClean="0"/>
              <a:t>Overriding Methods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/>
              <a:t>pengecualian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dicentang</a:t>
            </a:r>
            <a:r>
              <a:rPr lang="en-US" dirty="0"/>
              <a:t>,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ditimpa</a:t>
            </a:r>
            <a:r>
              <a:rPr lang="en-US" dirty="0"/>
              <a:t> (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) </a:t>
            </a:r>
            <a:r>
              <a:rPr lang="en-US" dirty="0" err="1"/>
              <a:t>melempar</a:t>
            </a:r>
            <a:r>
              <a:rPr lang="en-US" dirty="0"/>
              <a:t> </a:t>
            </a:r>
            <a:r>
              <a:rPr lang="en-US" dirty="0" err="1"/>
              <a:t>pengecualian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override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mengecualikan</a:t>
            </a:r>
            <a:r>
              <a:rPr lang="en-US" dirty="0"/>
              <a:t> </a:t>
            </a:r>
            <a:r>
              <a:rPr lang="en-US" dirty="0" err="1"/>
              <a:t>pengecualian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ditimpa</a:t>
            </a:r>
            <a:r>
              <a:rPr lang="en-US" dirty="0"/>
              <a:t>.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tutorial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 err="1"/>
              <a:t>Mengikat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ditimpa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runtime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pengikatan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mengesampingkan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75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method overloading </a:t>
            </a:r>
            <a:r>
              <a:rPr lang="en-US" dirty="0" err="1" smtClean="0"/>
              <a:t>dan</a:t>
            </a:r>
            <a:r>
              <a:rPr lang="en-US" dirty="0" smtClean="0"/>
              <a:t> overriding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Overloading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compile-time </a:t>
            </a:r>
            <a:r>
              <a:rPr lang="en-US" dirty="0" err="1" smtClean="0"/>
              <a:t>sedangkan</a:t>
            </a:r>
            <a:r>
              <a:rPr lang="en-US" dirty="0" smtClean="0"/>
              <a:t> overriding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run time.</a:t>
            </a:r>
          </a:p>
          <a:p>
            <a:pPr marL="514350" indent="-514350">
              <a:buAutoNum type="arabicPeriod"/>
            </a:pPr>
            <a:r>
              <a:rPr lang="en-US" dirty="0" smtClean="0"/>
              <a:t>Method static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dioverload</a:t>
            </a:r>
            <a:r>
              <a:rPr lang="en-US" dirty="0" smtClean="0"/>
              <a:t>,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method static. Method static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dioverride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static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1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method overloading </a:t>
            </a:r>
            <a:r>
              <a:rPr lang="en-US" dirty="0" err="1" smtClean="0"/>
              <a:t>dan</a:t>
            </a:r>
            <a:r>
              <a:rPr lang="en-US" dirty="0" smtClean="0"/>
              <a:t> overriding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3"/>
            </a:pP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overloading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mengoverrinding</a:t>
            </a:r>
            <a:r>
              <a:rPr lang="en-US" dirty="0" smtClean="0"/>
              <a:t> 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. Overriding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implementasikan</a:t>
            </a:r>
            <a:r>
              <a:rPr lang="en-US" dirty="0" smtClean="0"/>
              <a:t> method yang </a:t>
            </a:r>
            <a:r>
              <a:rPr lang="en-US" dirty="0" err="1" smtClean="0"/>
              <a:t>diwaris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Static Bidding </a:t>
            </a:r>
            <a:r>
              <a:rPr lang="en-US" dirty="0" err="1" smtClean="0"/>
              <a:t>diguakan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method overload </a:t>
            </a:r>
            <a:r>
              <a:rPr lang="en-US" dirty="0" err="1" smtClean="0"/>
              <a:t>dan</a:t>
            </a:r>
            <a:r>
              <a:rPr lang="en-US" dirty="0" smtClean="0"/>
              <a:t> dynamic binding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method override.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Performa : overloading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lebh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overriding.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binding </a:t>
            </a:r>
            <a:r>
              <a:rPr lang="en-US" dirty="0" err="1" smtClean="0"/>
              <a:t>dari</a:t>
            </a:r>
            <a:r>
              <a:rPr lang="en-US" dirty="0" smtClean="0"/>
              <a:t> override </a:t>
            </a:r>
            <a:r>
              <a:rPr lang="en-US" dirty="0" err="1" smtClean="0"/>
              <a:t>mothod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runtime.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6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method overloading </a:t>
            </a:r>
            <a:r>
              <a:rPr lang="en-US" dirty="0" err="1" smtClean="0"/>
              <a:t>dan</a:t>
            </a:r>
            <a:r>
              <a:rPr lang="en-US" dirty="0" smtClean="0"/>
              <a:t> overriding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Method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final 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 smtClean="0"/>
              <a:t>dioverload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override. </a:t>
            </a:r>
            <a:r>
              <a:rPr lang="en-US" dirty="0" err="1" smtClean="0"/>
              <a:t>Maksudnya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method final/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mengoverride</a:t>
            </a:r>
            <a:r>
              <a:rPr lang="en-US" dirty="0" smtClean="0"/>
              <a:t> method </a:t>
            </a:r>
            <a:r>
              <a:rPr lang="en-US" dirty="0" err="1" smtClean="0"/>
              <a:t>privat</a:t>
            </a:r>
            <a:r>
              <a:rPr lang="en-US" dirty="0" smtClean="0"/>
              <a:t>/final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Bapaknya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 smtClean="0"/>
              <a:t>Jenis</a:t>
            </a:r>
            <a:r>
              <a:rPr lang="en-US" dirty="0" smtClean="0"/>
              <a:t> method yang return type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dioverload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overriding method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return.</a:t>
            </a:r>
          </a:p>
          <a:p>
            <a:pPr marL="514350" indent="-514350">
              <a:buAutoNum type="arabicPeriod" startAt="6"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overloading method.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method </a:t>
            </a:r>
            <a:r>
              <a:rPr lang="en-US" dirty="0" err="1" smtClean="0"/>
              <a:t>overrinding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6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Sum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 </a:t>
            </a:r>
          </a:p>
          <a:p>
            <a:pPr marL="0" indent="0">
              <a:buNone/>
            </a:pPr>
            <a:r>
              <a:rPr lang="en-US" dirty="0" smtClean="0"/>
              <a:t>    {   return n1+n2;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n2, </a:t>
            </a:r>
            <a:r>
              <a:rPr lang="en-US" dirty="0" err="1" smtClean="0"/>
              <a:t>int</a:t>
            </a:r>
            <a:r>
              <a:rPr lang="en-US" dirty="0" smtClean="0"/>
              <a:t> n3) </a:t>
            </a:r>
          </a:p>
          <a:p>
            <a:pPr marL="0" indent="0">
              <a:buNone/>
            </a:pPr>
            <a:r>
              <a:rPr lang="en-US" dirty="0" smtClean="0"/>
              <a:t>    {   return n1+n2+n3;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n2, </a:t>
            </a:r>
            <a:r>
              <a:rPr lang="en-US" dirty="0" err="1" smtClean="0"/>
              <a:t>int</a:t>
            </a:r>
            <a:r>
              <a:rPr lang="en-US" dirty="0" smtClean="0"/>
              <a:t> n3, </a:t>
            </a:r>
            <a:r>
              <a:rPr lang="en-US" dirty="0" err="1" smtClean="0"/>
              <a:t>int</a:t>
            </a:r>
            <a:r>
              <a:rPr lang="en-US" dirty="0" smtClean="0"/>
              <a:t> n4) </a:t>
            </a:r>
          </a:p>
          <a:p>
            <a:pPr marL="0" indent="0">
              <a:buNone/>
            </a:pPr>
            <a:r>
              <a:rPr lang="en-US" dirty="0" smtClean="0"/>
              <a:t>    {    return n1+n2+n3+n4;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n2, </a:t>
            </a:r>
            <a:r>
              <a:rPr lang="en-US" dirty="0" err="1" smtClean="0"/>
              <a:t>int</a:t>
            </a:r>
            <a:r>
              <a:rPr lang="en-US" dirty="0" smtClean="0"/>
              <a:t> n3, </a:t>
            </a:r>
            <a:r>
              <a:rPr lang="en-US" dirty="0" err="1" smtClean="0"/>
              <a:t>int</a:t>
            </a:r>
            <a:r>
              <a:rPr lang="en-US" dirty="0" smtClean="0"/>
              <a:t> n4, </a:t>
            </a:r>
            <a:r>
              <a:rPr lang="en-US" dirty="0" err="1" smtClean="0"/>
              <a:t>int</a:t>
            </a:r>
            <a:r>
              <a:rPr lang="en-US" dirty="0" smtClean="0"/>
              <a:t> n5) </a:t>
            </a:r>
          </a:p>
          <a:p>
            <a:pPr marL="0" indent="0">
              <a:buNone/>
            </a:pPr>
            <a:r>
              <a:rPr lang="en-US" dirty="0" smtClean="0"/>
              <a:t>    {  return n1+n2+n3+n4+n5;  }</a:t>
            </a:r>
          </a:p>
          <a:p>
            <a:pPr marL="0" indent="0"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r>
              <a:rPr lang="en-US" dirty="0"/>
              <a:t> </a:t>
            </a:r>
            <a:r>
              <a:rPr lang="en-US" dirty="0" smtClean="0"/>
              <a:t>  Sum </a:t>
            </a:r>
            <a:r>
              <a:rPr lang="en-US" dirty="0" err="1" smtClean="0"/>
              <a:t>obj</a:t>
            </a:r>
            <a:r>
              <a:rPr lang="en-US" dirty="0" smtClean="0"/>
              <a:t> = new Sum();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("Sum of two numbers: "+</a:t>
            </a:r>
            <a:r>
              <a:rPr lang="en-US" dirty="0" err="1" smtClean="0"/>
              <a:t>obj.add</a:t>
            </a:r>
            <a:r>
              <a:rPr lang="en-US" dirty="0" smtClean="0"/>
              <a:t>(20, 21));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("Sum of three numbers: "+</a:t>
            </a:r>
            <a:r>
              <a:rPr lang="en-US" dirty="0" err="1" smtClean="0"/>
              <a:t>obj.add</a:t>
            </a:r>
            <a:r>
              <a:rPr lang="en-US" dirty="0" smtClean="0"/>
              <a:t>(20, 21, 22));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("Sum of four numbers: "+</a:t>
            </a:r>
            <a:r>
              <a:rPr lang="en-US" dirty="0" err="1" smtClean="0"/>
              <a:t>obj.add</a:t>
            </a:r>
            <a:r>
              <a:rPr lang="en-US" dirty="0" smtClean="0"/>
              <a:t>(20, 21, 22, 23));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("Sum of five numbers: "+</a:t>
            </a:r>
            <a:r>
              <a:rPr lang="en-US" dirty="0" err="1" smtClean="0"/>
              <a:t>obj.add</a:t>
            </a:r>
            <a:r>
              <a:rPr lang="en-US" dirty="0" smtClean="0"/>
              <a:t>(20, 21, 22, 23, 24));  }}</a:t>
            </a:r>
          </a:p>
        </p:txBody>
      </p:sp>
    </p:spTree>
    <p:extLst>
      <p:ext uri="{BB962C8B-B14F-4D97-AF65-F5344CB8AC3E}">
        <p14:creationId xmlns:p14="http://schemas.microsoft.com/office/powerpoint/2010/main" val="12476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CarClass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speedLimit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return 100;}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Ford extends </a:t>
            </a:r>
            <a:r>
              <a:rPr lang="en-US" dirty="0" err="1" smtClean="0"/>
              <a:t>CarClass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speedLimit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return 150; }</a:t>
            </a:r>
          </a:p>
          <a:p>
            <a:pPr marL="0" indent="0"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CarClass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Ford();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 </a:t>
            </a:r>
            <a:r>
              <a:rPr lang="en-US" dirty="0" err="1" smtClean="0"/>
              <a:t>obj.speedLimit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("Speed Limit is: "+</a:t>
            </a:r>
            <a:r>
              <a:rPr lang="en-US" dirty="0" err="1" smtClean="0"/>
              <a:t>num</a:t>
            </a:r>
            <a:r>
              <a:rPr lang="en-US" dirty="0" smtClean="0"/>
              <a:t>);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mengoverload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mengoverload</a:t>
            </a:r>
            <a:r>
              <a:rPr lang="en-US" dirty="0" smtClean="0"/>
              <a:t> method,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method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umlah</a:t>
            </a:r>
            <a:r>
              <a:rPr lang="en-US" dirty="0" smtClean="0"/>
              <a:t> parameter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	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	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enis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parameter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	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	add(</a:t>
            </a:r>
            <a:r>
              <a:rPr lang="en-US" dirty="0" err="1" smtClean="0"/>
              <a:t>int</a:t>
            </a:r>
            <a:r>
              <a:rPr lang="en-US" dirty="0" smtClean="0"/>
              <a:t>, float)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smtClean="0"/>
              <a:t>urutan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parameter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  add(</a:t>
            </a:r>
            <a:r>
              <a:rPr lang="en-US" dirty="0" err="1" smtClean="0"/>
              <a:t>int</a:t>
            </a:r>
            <a:r>
              <a:rPr lang="en-US" dirty="0" smtClean="0"/>
              <a:t>, float)</a:t>
            </a:r>
          </a:p>
          <a:p>
            <a:pPr marL="0" indent="0">
              <a:buNone/>
            </a:pPr>
            <a:r>
              <a:rPr lang="en-US" dirty="0" smtClean="0"/>
              <a:t>			add(float,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Ketidakvalidan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method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parameter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return </a:t>
            </a:r>
            <a:r>
              <a:rPr lang="en-US" dirty="0" err="1" smtClean="0"/>
              <a:t>ynag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method overloading yang valid.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float 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Polimorfisme</a:t>
            </a:r>
            <a:r>
              <a:rPr lang="en-US" dirty="0" smtClean="0"/>
              <a:t> static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compile time binding </a:t>
            </a:r>
          </a:p>
          <a:p>
            <a:pPr marL="514350" indent="-514350">
              <a:buAutoNum type="arabicPeriod"/>
            </a:pPr>
            <a:r>
              <a:rPr lang="en-US" dirty="0" smtClean="0"/>
              <a:t>Static Binding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compile time. Method overloading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static binding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binding method.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Method overloading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/>
              <a:t> </a:t>
            </a:r>
            <a:r>
              <a:rPr lang="en-US" dirty="0" smtClean="0"/>
              <a:t>method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yang </a:t>
            </a:r>
            <a:r>
              <a:rPr lang="en-US" dirty="0" err="1" smtClean="0"/>
              <a:t>berbeda</a:t>
            </a:r>
            <a:r>
              <a:rPr lang="en-US" dirty="0" smtClean="0"/>
              <a:t>. Parameter2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paramater</a:t>
            </a:r>
            <a:r>
              <a:rPr lang="en-US" dirty="0" smtClean="0"/>
              <a:t> (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–</a:t>
            </a:r>
            <a:r>
              <a:rPr lang="en-US" dirty="0" err="1" smtClean="0"/>
              <a:t>berbeda</a:t>
            </a:r>
            <a:r>
              <a:rPr lang="en-US" dirty="0" smtClean="0"/>
              <a:t> 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paramater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argumennya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DisplayOverloading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disp</a:t>
            </a:r>
            <a:r>
              <a:rPr lang="en-US" dirty="0" smtClean="0"/>
              <a:t>(char c)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disp</a:t>
            </a:r>
            <a:r>
              <a:rPr lang="en-US" dirty="0" smtClean="0"/>
              <a:t>(char c,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 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 + " "+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 }</a:t>
            </a:r>
          </a:p>
          <a:p>
            <a:pPr marL="0" indent="0">
              <a:buNone/>
            </a:pPr>
            <a:r>
              <a:rPr lang="en-US" dirty="0" smtClean="0"/>
              <a:t>class Sample{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DisplayOverloading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DisplayOverloading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obj.disp</a:t>
            </a:r>
            <a:r>
              <a:rPr lang="en-US" dirty="0" smtClean="0"/>
              <a:t>('a');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obj.disp</a:t>
            </a:r>
            <a:r>
              <a:rPr lang="en-US" dirty="0" smtClean="0"/>
              <a:t>('a',10);</a:t>
            </a:r>
          </a:p>
          <a:p>
            <a:pPr marL="0" indent="0">
              <a:buNone/>
            </a:pPr>
            <a:r>
              <a:rPr lang="en-US" dirty="0" smtClean="0"/>
              <a:t>  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7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–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paramater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DisplayOverloading2 {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disp</a:t>
            </a:r>
            <a:r>
              <a:rPr lang="en-US" dirty="0" smtClean="0"/>
              <a:t>(char c)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(c 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Sample2 {</a:t>
            </a:r>
          </a:p>
          <a:p>
            <a:pPr marL="0" indent="0"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pPr marL="0" indent="0">
              <a:buNone/>
            </a:pPr>
            <a:r>
              <a:rPr lang="en-US" dirty="0" smtClean="0"/>
              <a:t>        DisplayOverloading2 </a:t>
            </a:r>
            <a:r>
              <a:rPr lang="en-US" dirty="0" err="1" smtClean="0"/>
              <a:t>obj</a:t>
            </a:r>
            <a:r>
              <a:rPr lang="en-US" dirty="0" smtClean="0"/>
              <a:t> = new DisplayOverloading2();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obj.disp</a:t>
            </a:r>
            <a:r>
              <a:rPr lang="en-US" dirty="0" smtClean="0"/>
              <a:t>('a');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obj.disp</a:t>
            </a:r>
            <a:r>
              <a:rPr lang="en-US" dirty="0" smtClean="0"/>
              <a:t>(5);</a:t>
            </a:r>
          </a:p>
          <a:p>
            <a:pPr marL="0" indent="0">
              <a:buNone/>
            </a:pPr>
            <a:r>
              <a:rPr lang="en-US" dirty="0" smtClean="0"/>
              <a:t> 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1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</a:t>
            </a:r>
            <a:r>
              <a:rPr lang="en-US" dirty="0" smtClean="0"/>
              <a:t>–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paramater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class DisplayOverloading3 {</a:t>
            </a:r>
          </a:p>
          <a:p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(char c,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("I’m the first definition of method </a:t>
            </a:r>
            <a:r>
              <a:rPr lang="en-US" dirty="0" err="1" smtClean="0"/>
              <a:t>disp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, char c)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("I’m the second definition of method </a:t>
            </a:r>
            <a:r>
              <a:rPr lang="en-US" dirty="0" err="1" smtClean="0"/>
              <a:t>disp</a:t>
            </a:r>
            <a:r>
              <a:rPr lang="en-US" dirty="0" smtClean="0"/>
              <a:t>" 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Sample3{</a:t>
            </a:r>
          </a:p>
          <a:p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       DisplayOverloading3 </a:t>
            </a:r>
            <a:r>
              <a:rPr lang="en-US" dirty="0" err="1" smtClean="0"/>
              <a:t>obj</a:t>
            </a:r>
            <a:r>
              <a:rPr lang="en-US" dirty="0" smtClean="0"/>
              <a:t> = new DisplayOverloading3();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obj.disp</a:t>
            </a:r>
            <a:r>
              <a:rPr lang="en-US" dirty="0" smtClean="0"/>
              <a:t>('x', 51 );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obj.disp</a:t>
            </a:r>
            <a:r>
              <a:rPr lang="en-US" dirty="0" smtClean="0"/>
              <a:t>(52, 'y');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0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overloading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dipromosikan</a:t>
            </a:r>
            <a:r>
              <a:rPr lang="en-US" dirty="0" smtClean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>
              <a:buFontTx/>
              <a:buChar char="-"/>
            </a:pPr>
            <a:r>
              <a:rPr lang="en-US" dirty="0" err="1" smtClean="0"/>
              <a:t>tipe</a:t>
            </a:r>
            <a:r>
              <a:rPr lang="en-US" dirty="0" smtClean="0"/>
              <a:t> data byte </a:t>
            </a:r>
            <a:r>
              <a:rPr lang="en-US" dirty="0" err="1" smtClean="0"/>
              <a:t>dipromosikan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short</a:t>
            </a:r>
          </a:p>
          <a:p>
            <a:pPr>
              <a:buFontTx/>
              <a:buChar char="-"/>
            </a:pPr>
            <a:r>
              <a:rPr lang="en-US" dirty="0" err="1" smtClean="0"/>
              <a:t>Tipe</a:t>
            </a:r>
            <a:r>
              <a:rPr lang="en-US" dirty="0" smtClean="0"/>
              <a:t> data short </a:t>
            </a:r>
            <a:r>
              <a:rPr lang="en-US" dirty="0" err="1" smtClean="0"/>
              <a:t>dipromosikan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long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byte → short → </a:t>
            </a:r>
            <a:r>
              <a:rPr lang="en-US" dirty="0" err="1" smtClean="0"/>
              <a:t>int</a:t>
            </a:r>
            <a:r>
              <a:rPr lang="en-US" dirty="0" smtClean="0"/>
              <a:t> → long</a:t>
            </a:r>
          </a:p>
          <a:p>
            <a:pPr marL="0" indent="0">
              <a:buNone/>
            </a:pPr>
            <a:r>
              <a:rPr lang="en-US" dirty="0" smtClean="0"/>
              <a:t>	short → </a:t>
            </a:r>
            <a:r>
              <a:rPr lang="en-US" dirty="0" err="1" smtClean="0"/>
              <a:t>int</a:t>
            </a:r>
            <a:r>
              <a:rPr lang="en-US" dirty="0" smtClean="0"/>
              <a:t> → long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→ long → float → double</a:t>
            </a:r>
          </a:p>
          <a:p>
            <a:pPr marL="0" indent="0">
              <a:buNone/>
            </a:pPr>
            <a:r>
              <a:rPr lang="en-US" dirty="0" smtClean="0"/>
              <a:t>	float → double</a:t>
            </a:r>
          </a:p>
          <a:p>
            <a:pPr marL="0" indent="0">
              <a:buNone/>
            </a:pPr>
            <a:r>
              <a:rPr lang="en-US" dirty="0" smtClean="0"/>
              <a:t>	long → float → double</a:t>
            </a:r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coding yang </a:t>
            </a:r>
            <a:r>
              <a:rPr lang="en-US" dirty="0" err="1" smtClean="0"/>
              <a:t>memuat</a:t>
            </a:r>
            <a:r>
              <a:rPr lang="en-US" dirty="0" smtClean="0"/>
              <a:t> promotion </a:t>
            </a:r>
            <a:r>
              <a:rPr lang="en-US" dirty="0" err="1" smtClean="0"/>
              <a:t>dari</a:t>
            </a:r>
            <a:r>
              <a:rPr lang="en-US" dirty="0" smtClean="0"/>
              <a:t> float </a:t>
            </a:r>
            <a:r>
              <a:rPr lang="en-US" dirty="0" err="1" smtClean="0"/>
              <a:t>ke</a:t>
            </a:r>
            <a:r>
              <a:rPr lang="en-US" dirty="0" smtClean="0"/>
              <a:t> double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7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10746</TotalTime>
  <Words>1911</Words>
  <Application>Microsoft Macintosh PowerPoint</Application>
  <PresentationFormat>On-screen Show (4:3)</PresentationFormat>
  <Paragraphs>296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Method Overloading dan method overriding</vt:lpstr>
      <vt:lpstr>Pengertian Overloading</vt:lpstr>
      <vt:lpstr>Cara untuk mengoverload method</vt:lpstr>
      <vt:lpstr>Ketidakvalidan pada method overloading</vt:lpstr>
      <vt:lpstr>Method overloading</vt:lpstr>
      <vt:lpstr>Contoh coding –berbeda  jumlah paramater pada daftar argumennya</vt:lpstr>
      <vt:lpstr>Contoh coding –berbeda pada tipe data paramater</vt:lpstr>
      <vt:lpstr>Contoh coding –Urutan tipe data paramater</vt:lpstr>
      <vt:lpstr>Method overloading dan Jenis promotion</vt:lpstr>
      <vt:lpstr>Contoh coding promotion type</vt:lpstr>
      <vt:lpstr>Coding tanpa promotion</vt:lpstr>
      <vt:lpstr>Terjadinya invalid pada method overloading</vt:lpstr>
      <vt:lpstr>Coding invalid : tipe return, nama method dan daftar argumen sama</vt:lpstr>
      <vt:lpstr>Coding invalid : tipe return beda, nama method dan daftar argumen sama</vt:lpstr>
      <vt:lpstr>Contoh coding in valid</vt:lpstr>
      <vt:lpstr>Pengertian overriding</vt:lpstr>
      <vt:lpstr>Contoh coding</vt:lpstr>
      <vt:lpstr>Keuntungan method overriding</vt:lpstr>
      <vt:lpstr>Methods overriding  dan pengiriman dynamic method</vt:lpstr>
      <vt:lpstr>Contoh  coding</vt:lpstr>
      <vt:lpstr>Aturan method overriding</vt:lpstr>
      <vt:lpstr>Coding invalid : akses modifier kelas Bapak lebih luas dari kelas anak </vt:lpstr>
      <vt:lpstr>Coding valid : akses modifier kelas Anak lebih luas dari kelas Bapak </vt:lpstr>
      <vt:lpstr>Aturan method overriding</vt:lpstr>
      <vt:lpstr>Perbedaan method overloading dan overriding dalam java</vt:lpstr>
      <vt:lpstr>Perbedaan method overloading dan overriding dalam java</vt:lpstr>
      <vt:lpstr>Perbedaan method overloading dan overriding dalam java</vt:lpstr>
      <vt:lpstr>Contoh coding overload</vt:lpstr>
      <vt:lpstr>Contoh Coding override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Alvida Mustika</dc:creator>
  <cp:lastModifiedBy>Alvida Mustika</cp:lastModifiedBy>
  <cp:revision>33</cp:revision>
  <dcterms:created xsi:type="dcterms:W3CDTF">2017-10-08T23:33:43Z</dcterms:created>
  <dcterms:modified xsi:type="dcterms:W3CDTF">2020-10-05T09:32:36Z</dcterms:modified>
</cp:coreProperties>
</file>