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2" r:id="rId7"/>
    <p:sldId id="282" r:id="rId8"/>
    <p:sldId id="263" r:id="rId9"/>
    <p:sldId id="278" r:id="rId10"/>
    <p:sldId id="274" r:id="rId11"/>
    <p:sldId id="279" r:id="rId12"/>
    <p:sldId id="280" r:id="rId13"/>
    <p:sldId id="277" r:id="rId14"/>
    <p:sldId id="275" r:id="rId15"/>
    <p:sldId id="276" r:id="rId16"/>
    <p:sldId id="264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540" autoAdjust="0"/>
  </p:normalViewPr>
  <p:slideViewPr>
    <p:cSldViewPr snapToGrid="0" snapToObjects="1">
      <p:cViewPr>
        <p:scale>
          <a:sx n="150" d="100"/>
          <a:sy n="150" d="100"/>
        </p:scale>
        <p:origin x="-80" y="2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428CF-F653-1A44-9277-C43C4FC63ABD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ED89C-8213-1944-8A16-6EFAAABCF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47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1E9-715E-C84F-8083-FBFFD3FDCBA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D823-249A-904E-B8E2-351D0C8E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9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1E9-715E-C84F-8083-FBFFD3FDCBA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D823-249A-904E-B8E2-351D0C8E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1E9-715E-C84F-8083-FBFFD3FDCBA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D823-249A-904E-B8E2-351D0C8E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7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1E9-715E-C84F-8083-FBFFD3FDCBA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D823-249A-904E-B8E2-351D0C8E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3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1E9-715E-C84F-8083-FBFFD3FDCBA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D823-249A-904E-B8E2-351D0C8E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0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1E9-715E-C84F-8083-FBFFD3FDCBA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D823-249A-904E-B8E2-351D0C8E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6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1E9-715E-C84F-8083-FBFFD3FDCBA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D823-249A-904E-B8E2-351D0C8E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0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1E9-715E-C84F-8083-FBFFD3FDCBA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D823-249A-904E-B8E2-351D0C8E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1E9-715E-C84F-8083-FBFFD3FDCBA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D823-249A-904E-B8E2-351D0C8E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1E9-715E-C84F-8083-FBFFD3FDCBA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D823-249A-904E-B8E2-351D0C8E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51E9-715E-C84F-8083-FBFFD3FDCBA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ED823-249A-904E-B8E2-351D0C8E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2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251E9-715E-C84F-8083-FBFFD3FDCBAB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ED823-249A-904E-B8E2-351D0C8E8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8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PEWARISAN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Alvida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020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5413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Pewarisan</a:t>
            </a:r>
            <a:r>
              <a:rPr lang="en-US" sz="2800" dirty="0" smtClean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merujuk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anak</a:t>
            </a:r>
            <a:r>
              <a:rPr lang="en-US" sz="2400" dirty="0" smtClean="0"/>
              <a:t> B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bapak</a:t>
            </a:r>
            <a:r>
              <a:rPr lang="en-US" sz="2400" dirty="0" smtClean="0"/>
              <a:t> </a:t>
            </a:r>
            <a:r>
              <a:rPr lang="en-US" sz="2400" dirty="0" smtClean="0"/>
              <a:t>A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bapak</a:t>
            </a:r>
            <a:r>
              <a:rPr lang="en-US" sz="2400" dirty="0" smtClean="0"/>
              <a:t> </a:t>
            </a:r>
            <a:r>
              <a:rPr lang="en-US" sz="2400" dirty="0" err="1" smtClean="0"/>
              <a:t>meng</a:t>
            </a:r>
            <a:r>
              <a:rPr lang="en-US" sz="2400" dirty="0" smtClean="0"/>
              <a:t> extends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anak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anak</a:t>
            </a:r>
            <a:r>
              <a:rPr lang="en-US" sz="2400" dirty="0" smtClean="0"/>
              <a:t> extends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cucu</a:t>
            </a:r>
            <a:r>
              <a:rPr lang="en-US" sz="2400" dirty="0" smtClean="0"/>
              <a:t>, C</a:t>
            </a:r>
            <a:endParaRPr lang="en-US" sz="2400" dirty="0" smtClean="0"/>
          </a:p>
        </p:txBody>
      </p:sp>
      <p:pic>
        <p:nvPicPr>
          <p:cNvPr id="4" name="Picture 3" descr="Multilevel_Inheritan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41" y="3136863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7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003"/>
          </a:xfrm>
        </p:spPr>
        <p:txBody>
          <a:bodyPr>
            <a:normAutofit/>
          </a:bodyPr>
          <a:lstStyle/>
          <a:p>
            <a:r>
              <a:rPr lang="en-US" sz="2800" dirty="0" err="1"/>
              <a:t>Contoh</a:t>
            </a:r>
            <a:r>
              <a:rPr lang="en-US" sz="2800" dirty="0"/>
              <a:t> coding </a:t>
            </a:r>
            <a:r>
              <a:rPr lang="en-US" sz="2800" dirty="0" err="1"/>
              <a:t>pewarisan</a:t>
            </a:r>
            <a:r>
              <a:rPr lang="en-US" sz="2800" dirty="0"/>
              <a:t> </a:t>
            </a:r>
            <a:r>
              <a:rPr lang="en-US" sz="2800" dirty="0" err="1" smtClean="0"/>
              <a:t>banyak</a:t>
            </a:r>
            <a:r>
              <a:rPr lang="en-US" sz="2800" dirty="0" smtClean="0"/>
              <a:t> </a:t>
            </a:r>
            <a:r>
              <a:rPr lang="en-US" sz="2800" dirty="0" err="1" smtClean="0"/>
              <a:t>tingkat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5308"/>
            <a:ext cx="8229600" cy="491085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smtClean="0"/>
              <a:t>X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methodX</a:t>
            </a:r>
            <a:r>
              <a:rPr lang="en-US" dirty="0"/>
              <a:t>(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("Class X method");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Y extends </a:t>
            </a:r>
            <a:r>
              <a:rPr lang="en-US" dirty="0" smtClean="0"/>
              <a:t>X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methodY</a:t>
            </a:r>
            <a:r>
              <a:rPr lang="en-US" dirty="0"/>
              <a:t>(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("class Y method");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Z extends </a:t>
            </a:r>
            <a:r>
              <a:rPr lang="en-US" dirty="0" smtClean="0"/>
              <a:t>Y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methodZ</a:t>
            </a:r>
            <a:r>
              <a:rPr lang="en-US" dirty="0"/>
              <a:t>(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("class Z method");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</a:t>
            </a:r>
            <a:r>
              <a:rPr lang="en-US" dirty="0" smtClean="0"/>
              <a:t>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Z </a:t>
            </a:r>
            <a:r>
              <a:rPr lang="en-US" dirty="0" err="1"/>
              <a:t>obj</a:t>
            </a:r>
            <a:r>
              <a:rPr lang="en-US" dirty="0"/>
              <a:t> = new Z();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obj.methodX</a:t>
            </a:r>
            <a:r>
              <a:rPr lang="en-US" dirty="0"/>
              <a:t>(); //calling grand parent class method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obj.methodY</a:t>
            </a:r>
            <a:r>
              <a:rPr lang="en-US" dirty="0"/>
              <a:t>(); //calling parent class method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obj.methodZ</a:t>
            </a:r>
            <a:r>
              <a:rPr lang="en-US" dirty="0"/>
              <a:t>(); //calling local method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72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Contoh</a:t>
            </a:r>
            <a:r>
              <a:rPr lang="en-US" sz="3200" dirty="0"/>
              <a:t> coding </a:t>
            </a:r>
            <a:r>
              <a:rPr lang="en-US" sz="3200" dirty="0" err="1"/>
              <a:t>pewarisan</a:t>
            </a:r>
            <a:r>
              <a:rPr lang="en-US" sz="3200" dirty="0"/>
              <a:t> </a:t>
            </a:r>
            <a:r>
              <a:rPr lang="en-US" sz="3200" dirty="0" err="1"/>
              <a:t>banyak</a:t>
            </a:r>
            <a:r>
              <a:rPr lang="en-US" sz="3200" dirty="0"/>
              <a:t> </a:t>
            </a:r>
            <a:r>
              <a:rPr lang="en-US" sz="3200" dirty="0" err="1"/>
              <a:t>tingkat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class Car{</a:t>
            </a:r>
          </a:p>
          <a:p>
            <a:pPr marL="0" indent="0">
              <a:buNone/>
            </a:pPr>
            <a:r>
              <a:rPr lang="en-US" dirty="0"/>
              <a:t>   public Car(</a:t>
            </a:r>
            <a:r>
              <a:rPr lang="en-US" dirty="0" smtClean="0"/>
              <a:t>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("Class Car");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vehicleType</a:t>
            </a:r>
            <a:r>
              <a:rPr lang="en-US" dirty="0"/>
              <a:t>(</a:t>
            </a:r>
            <a:r>
              <a:rPr lang="en-US" dirty="0" smtClean="0"/>
              <a:t>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("Vehicle Type: Car");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Maruti</a:t>
            </a:r>
            <a:r>
              <a:rPr lang="en-US" dirty="0"/>
              <a:t> extends Car{</a:t>
            </a:r>
          </a:p>
          <a:p>
            <a:pPr marL="0" indent="0">
              <a:buNone/>
            </a:pPr>
            <a:r>
              <a:rPr lang="en-US" dirty="0"/>
              <a:t>   public </a:t>
            </a:r>
            <a:r>
              <a:rPr lang="en-US" dirty="0" err="1"/>
              <a:t>Maruti</a:t>
            </a:r>
            <a:r>
              <a:rPr lang="en-US" dirty="0"/>
              <a:t>(</a:t>
            </a:r>
            <a:r>
              <a:rPr lang="en-US" dirty="0" smtClean="0"/>
              <a:t>) 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("Class </a:t>
            </a:r>
            <a:r>
              <a:rPr lang="en-US" dirty="0" err="1"/>
              <a:t>Maruti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void brand(</a:t>
            </a:r>
            <a:r>
              <a:rPr lang="en-US" dirty="0" smtClean="0"/>
              <a:t>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("Brand: </a:t>
            </a:r>
            <a:r>
              <a:rPr lang="en-US" dirty="0" err="1"/>
              <a:t>Maruti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void speed(</a:t>
            </a:r>
            <a:r>
              <a:rPr lang="en-US" dirty="0" smtClean="0"/>
              <a:t>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("Max: 90Kmph");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public class Maruti800 extends </a:t>
            </a:r>
            <a:r>
              <a:rPr lang="en-US" dirty="0" err="1"/>
              <a:t>Maruti</a:t>
            </a: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public Maruti800(</a:t>
            </a:r>
            <a:r>
              <a:rPr lang="en-US" dirty="0" smtClean="0"/>
              <a:t>) 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Maruti</a:t>
            </a:r>
            <a:r>
              <a:rPr lang="en-US" dirty="0"/>
              <a:t> Model: 800");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void speed(</a:t>
            </a:r>
            <a:r>
              <a:rPr lang="en-US" dirty="0" smtClean="0"/>
              <a:t>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("Max: 80Kmph");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</a:t>
            </a:r>
            <a:r>
              <a:rPr lang="en-US" dirty="0" smtClean="0"/>
              <a:t>) 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 Maruti800 </a:t>
            </a:r>
            <a:r>
              <a:rPr lang="en-US" dirty="0" err="1"/>
              <a:t>obj</a:t>
            </a:r>
            <a:r>
              <a:rPr lang="en-US" dirty="0"/>
              <a:t>=new Maruti800();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obj.vehicleType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obj.brand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obj.speed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608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dirty="0" err="1"/>
              <a:t>Pewarisan</a:t>
            </a:r>
            <a:r>
              <a:rPr lang="en-US" sz="2800" dirty="0"/>
              <a:t> </a:t>
            </a:r>
            <a:r>
              <a:rPr lang="en-US" sz="2800" dirty="0" err="1"/>
              <a:t>Ganda</a:t>
            </a:r>
            <a:r>
              <a:rPr lang="en-US" sz="2800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Merujuk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konsep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extending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1 </a:t>
            </a:r>
            <a:r>
              <a:rPr lang="en-US" sz="2000" dirty="0" err="1" smtClean="0"/>
              <a:t>kelas</a:t>
            </a:r>
            <a:r>
              <a:rPr lang="en-US" sz="2000" dirty="0" smtClean="0"/>
              <a:t>, yang </a:t>
            </a:r>
            <a:r>
              <a:rPr lang="en-US" sz="2000" dirty="0" err="1" smtClean="0"/>
              <a:t>artinya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anak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</a:t>
            </a:r>
            <a:r>
              <a:rPr lang="en-US" sz="2000" dirty="0" err="1" smtClean="0"/>
              <a:t>bapak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C extend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kelas</a:t>
            </a:r>
            <a:r>
              <a:rPr lang="en-US" sz="2000" dirty="0" smtClean="0"/>
              <a:t> A dab B. Java </a:t>
            </a:r>
            <a:r>
              <a:rPr lang="en-US" sz="2000" dirty="0" err="1" smtClean="0"/>
              <a:t>tidak</a:t>
            </a:r>
            <a:r>
              <a:rPr lang="en-US" sz="2000" dirty="0" smtClean="0"/>
              <a:t> support </a:t>
            </a:r>
            <a:r>
              <a:rPr lang="en-US" sz="2000" dirty="0" err="1" smtClean="0"/>
              <a:t>pewarisan</a:t>
            </a:r>
            <a:r>
              <a:rPr lang="en-US" sz="2000" dirty="0" smtClean="0"/>
              <a:t> </a:t>
            </a:r>
            <a:r>
              <a:rPr lang="en-US" sz="2000" dirty="0" err="1" smtClean="0"/>
              <a:t>ganda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 descr="Multiple_Inheritan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31" y="3027375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7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9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Pewarisan</a:t>
            </a:r>
            <a:r>
              <a:rPr lang="en-US" sz="2800" dirty="0" smtClean="0"/>
              <a:t> </a:t>
            </a:r>
            <a:r>
              <a:rPr lang="en-US" sz="2800" dirty="0" err="1" smtClean="0"/>
              <a:t>hirarki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merujuk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hubungan</a:t>
            </a:r>
            <a:r>
              <a:rPr lang="en-US" sz="2400" dirty="0" smtClean="0"/>
              <a:t> </a:t>
            </a:r>
            <a:r>
              <a:rPr lang="en-US" sz="2400" dirty="0" err="1" smtClean="0"/>
              <a:t>anak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bapak</a:t>
            </a:r>
            <a:r>
              <a:rPr lang="en-US" sz="2400" dirty="0" smtClean="0"/>
              <a:t>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1 </a:t>
            </a:r>
            <a:r>
              <a:rPr lang="en-US" sz="2400" dirty="0" err="1" smtClean="0"/>
              <a:t>kelas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meng</a:t>
            </a:r>
            <a:r>
              <a:rPr lang="en-US" sz="2400" dirty="0" smtClean="0"/>
              <a:t>-extend </a:t>
            </a:r>
            <a:r>
              <a:rPr lang="en-US" sz="2400" dirty="0" err="1" smtClean="0"/>
              <a:t>kelas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. </a:t>
            </a:r>
            <a:r>
              <a:rPr lang="en-US" sz="2400" dirty="0" err="1" smtClean="0"/>
              <a:t>Sebagai</a:t>
            </a:r>
            <a:r>
              <a:rPr lang="en-US" sz="2400" dirty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anak</a:t>
            </a:r>
            <a:r>
              <a:rPr lang="en-US" sz="2400" dirty="0" smtClean="0"/>
              <a:t> B,C, </a:t>
            </a:r>
            <a:r>
              <a:rPr lang="en-US" sz="2400" dirty="0" err="1" smtClean="0"/>
              <a:t>dan</a:t>
            </a:r>
            <a:r>
              <a:rPr lang="en-US" sz="2400" dirty="0" smtClean="0"/>
              <a:t> D extends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bapak</a:t>
            </a:r>
            <a:r>
              <a:rPr lang="en-US" sz="2400" dirty="0" smtClean="0"/>
              <a:t> yang </a:t>
            </a:r>
            <a:r>
              <a:rPr lang="en-US" sz="2400" dirty="0" err="1" smtClean="0"/>
              <a:t>sama</a:t>
            </a:r>
            <a:r>
              <a:rPr lang="en-US" sz="2400" dirty="0" smtClean="0"/>
              <a:t>, A.</a:t>
            </a:r>
            <a:endParaRPr lang="en-US" sz="2400" dirty="0"/>
          </a:p>
        </p:txBody>
      </p:sp>
      <p:pic>
        <p:nvPicPr>
          <p:cNvPr id="4" name="Picture 3" descr="Hierarchical_Inheritan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661" y="356386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9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Contoh</a:t>
            </a:r>
            <a:r>
              <a:rPr lang="en-US" sz="2800" dirty="0"/>
              <a:t> coding </a:t>
            </a:r>
            <a:r>
              <a:rPr lang="en-US" sz="2800" dirty="0" err="1"/>
              <a:t>pewarisan</a:t>
            </a:r>
            <a:r>
              <a:rPr lang="en-US" sz="2800" dirty="0"/>
              <a:t> </a:t>
            </a:r>
            <a:r>
              <a:rPr lang="en-US" sz="2800" dirty="0" err="1" smtClean="0"/>
              <a:t>hirarki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class </a:t>
            </a:r>
            <a:r>
              <a:rPr lang="en-US" sz="1000" dirty="0" smtClean="0"/>
              <a:t>A {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public void </a:t>
            </a:r>
            <a:r>
              <a:rPr lang="en-US" sz="1000" dirty="0" err="1"/>
              <a:t>methodA</a:t>
            </a:r>
            <a:r>
              <a:rPr lang="en-US" sz="1000" dirty="0"/>
              <a:t>(</a:t>
            </a:r>
            <a:r>
              <a:rPr lang="en-US" sz="1000" dirty="0" smtClean="0"/>
              <a:t>)   </a:t>
            </a: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      </a:t>
            </a:r>
            <a:r>
              <a:rPr lang="en-US" sz="1000" dirty="0" err="1"/>
              <a:t>System.out.println</a:t>
            </a:r>
            <a:r>
              <a:rPr lang="en-US" sz="1000" dirty="0"/>
              <a:t>("method of Class A");</a:t>
            </a:r>
          </a:p>
          <a:p>
            <a:pPr marL="0" indent="0">
              <a:buNone/>
            </a:pPr>
            <a:r>
              <a:rPr lang="en-US" sz="1000" dirty="0"/>
              <a:t>   </a:t>
            </a:r>
            <a:r>
              <a:rPr lang="en-US" sz="1000" dirty="0" smtClean="0"/>
              <a:t>}  }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class B extends </a:t>
            </a:r>
            <a:r>
              <a:rPr lang="en-US" sz="1000" dirty="0" smtClean="0"/>
              <a:t>A {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 public void </a:t>
            </a:r>
            <a:r>
              <a:rPr lang="en-US" sz="1000" dirty="0" err="1"/>
              <a:t>methodB</a:t>
            </a:r>
            <a:r>
              <a:rPr lang="en-US" sz="1000" dirty="0"/>
              <a:t>(</a:t>
            </a:r>
            <a:r>
              <a:rPr lang="en-US" sz="1000" dirty="0" smtClean="0"/>
              <a:t>)  </a:t>
            </a: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      </a:t>
            </a:r>
            <a:r>
              <a:rPr lang="en-US" sz="1000" dirty="0" err="1"/>
              <a:t>System.out.println</a:t>
            </a:r>
            <a:r>
              <a:rPr lang="en-US" sz="1000" dirty="0"/>
              <a:t>("method of Class B");</a:t>
            </a:r>
          </a:p>
          <a:p>
            <a:pPr marL="0" indent="0">
              <a:buNone/>
            </a:pPr>
            <a:r>
              <a:rPr lang="en-US" sz="1000" dirty="0"/>
              <a:t>   </a:t>
            </a:r>
            <a:r>
              <a:rPr lang="en-US" sz="1000" dirty="0" smtClean="0"/>
              <a:t>}  }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class C extends </a:t>
            </a:r>
            <a:r>
              <a:rPr lang="en-US" sz="1000" dirty="0" smtClean="0"/>
              <a:t>A {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public void </a:t>
            </a:r>
            <a:r>
              <a:rPr lang="en-US" sz="1000" dirty="0" err="1"/>
              <a:t>methodC</a:t>
            </a:r>
            <a:r>
              <a:rPr lang="en-US" sz="1000" dirty="0" smtClean="0"/>
              <a:t>()  {</a:t>
            </a:r>
          </a:p>
          <a:p>
            <a:pPr marL="0" indent="0">
              <a:buNone/>
            </a:pPr>
            <a:r>
              <a:rPr lang="en-US" sz="1000" dirty="0" smtClean="0"/>
              <a:t>     </a:t>
            </a:r>
            <a:r>
              <a:rPr lang="en-US" sz="1000" dirty="0" err="1"/>
              <a:t>System.out.println</a:t>
            </a:r>
            <a:r>
              <a:rPr lang="en-US" sz="1000" dirty="0"/>
              <a:t>("method of Class C");</a:t>
            </a:r>
          </a:p>
          <a:p>
            <a:pPr marL="0" indent="0">
              <a:buNone/>
            </a:pPr>
            <a:r>
              <a:rPr lang="en-US" sz="1000" dirty="0"/>
              <a:t>  </a:t>
            </a:r>
            <a:r>
              <a:rPr lang="en-US" sz="1000" dirty="0" smtClean="0"/>
              <a:t>}  }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class D extends </a:t>
            </a:r>
            <a:r>
              <a:rPr lang="en-US" sz="1000" dirty="0" smtClean="0"/>
              <a:t>A {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public void </a:t>
            </a:r>
            <a:r>
              <a:rPr lang="en-US" sz="1000" dirty="0" err="1"/>
              <a:t>methodD</a:t>
            </a:r>
            <a:r>
              <a:rPr lang="en-US" sz="1000" dirty="0"/>
              <a:t>(</a:t>
            </a:r>
            <a:r>
              <a:rPr lang="en-US" sz="1000" dirty="0" smtClean="0"/>
              <a:t>)  </a:t>
            </a: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     </a:t>
            </a:r>
            <a:r>
              <a:rPr lang="en-US" sz="1000" dirty="0" err="1"/>
              <a:t>System.out.println</a:t>
            </a:r>
            <a:r>
              <a:rPr lang="en-US" sz="1000" dirty="0"/>
              <a:t>("method of Class D");</a:t>
            </a:r>
          </a:p>
          <a:p>
            <a:pPr marL="0" indent="0">
              <a:buNone/>
            </a:pPr>
            <a:r>
              <a:rPr lang="en-US" sz="1000" dirty="0"/>
              <a:t>  </a:t>
            </a:r>
            <a:r>
              <a:rPr lang="en-US" sz="1000" dirty="0" smtClean="0"/>
              <a:t>}  }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class </a:t>
            </a:r>
            <a:r>
              <a:rPr lang="en-US" sz="1000" dirty="0" err="1" smtClean="0"/>
              <a:t>JavaExample</a:t>
            </a:r>
            <a:r>
              <a:rPr lang="en-US" sz="1000" dirty="0" smtClean="0"/>
              <a:t> {</a:t>
            </a:r>
            <a:endParaRPr lang="en-US" sz="1000" dirty="0"/>
          </a:p>
          <a:p>
            <a:pPr marL="0" indent="0">
              <a:buNone/>
            </a:pPr>
            <a:r>
              <a:rPr lang="en-US" sz="1000" dirty="0"/>
              <a:t>  public static void main(String </a:t>
            </a:r>
            <a:r>
              <a:rPr lang="en-US" sz="1000" dirty="0" err="1"/>
              <a:t>args</a:t>
            </a:r>
            <a:r>
              <a:rPr lang="en-US" sz="1000" dirty="0"/>
              <a:t>[]</a:t>
            </a:r>
            <a:r>
              <a:rPr lang="en-US" sz="1000" dirty="0" smtClean="0"/>
              <a:t>)  </a:t>
            </a: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     B obj1 = new B();</a:t>
            </a:r>
          </a:p>
          <a:p>
            <a:pPr marL="0" indent="0">
              <a:buNone/>
            </a:pPr>
            <a:r>
              <a:rPr lang="en-US" sz="1000" dirty="0"/>
              <a:t>     C obj2 = new C();</a:t>
            </a:r>
          </a:p>
          <a:p>
            <a:pPr marL="0" indent="0">
              <a:buNone/>
            </a:pPr>
            <a:r>
              <a:rPr lang="en-US" sz="1000" dirty="0"/>
              <a:t>     D obj3 = new D();</a:t>
            </a:r>
          </a:p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    obj1</a:t>
            </a:r>
            <a:r>
              <a:rPr lang="en-US" sz="1000" dirty="0"/>
              <a:t>.methodA();</a:t>
            </a:r>
          </a:p>
          <a:p>
            <a:pPr marL="0" indent="0">
              <a:buNone/>
            </a:pPr>
            <a:r>
              <a:rPr lang="en-US" sz="1000" dirty="0"/>
              <a:t>     obj2.methodA();</a:t>
            </a:r>
          </a:p>
          <a:p>
            <a:pPr marL="0" indent="0">
              <a:buNone/>
            </a:pPr>
            <a:r>
              <a:rPr lang="en-US" sz="1000" dirty="0"/>
              <a:t>     obj3.methodA();</a:t>
            </a:r>
          </a:p>
          <a:p>
            <a:pPr marL="0" indent="0">
              <a:buNone/>
            </a:pPr>
            <a:r>
              <a:rPr lang="en-US" sz="1000" dirty="0"/>
              <a:t>  </a:t>
            </a:r>
            <a:r>
              <a:rPr lang="en-US" sz="1000" dirty="0" smtClean="0"/>
              <a:t>}}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5541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</a:t>
            </a:r>
            <a:r>
              <a:rPr lang="en-US" sz="2800" dirty="0" err="1" smtClean="0"/>
              <a:t>onstruktor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pewarisan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err="1" smtClean="0"/>
              <a:t>Konstruktor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kelas</a:t>
            </a:r>
            <a:r>
              <a:rPr lang="en-US" sz="2200" dirty="0" smtClean="0"/>
              <a:t> </a:t>
            </a:r>
            <a:r>
              <a:rPr lang="en-US" sz="2200" dirty="0" err="1" smtClean="0"/>
              <a:t>anak</a:t>
            </a:r>
            <a:r>
              <a:rPr lang="en-US" sz="2200" dirty="0" smtClean="0"/>
              <a:t> </a:t>
            </a:r>
            <a:r>
              <a:rPr lang="en-US" sz="2200" dirty="0" err="1" smtClean="0"/>
              <a:t>dipanggil</a:t>
            </a:r>
            <a:r>
              <a:rPr lang="en-US" sz="2200" dirty="0" smtClean="0"/>
              <a:t> </a:t>
            </a:r>
            <a:r>
              <a:rPr lang="en-US" sz="2200" dirty="0" err="1" smtClean="0"/>
              <a:t>saat</a:t>
            </a:r>
            <a:r>
              <a:rPr lang="en-US" sz="2200" dirty="0" smtClean="0"/>
              <a:t> </a:t>
            </a:r>
            <a:r>
              <a:rPr lang="en-US" sz="2200" dirty="0" err="1" smtClean="0"/>
              <a:t>kita</a:t>
            </a:r>
            <a:r>
              <a:rPr lang="en-US" sz="2200" dirty="0" smtClean="0"/>
              <a:t> </a:t>
            </a:r>
            <a:r>
              <a:rPr lang="en-US" sz="2200" dirty="0" err="1" smtClean="0"/>
              <a:t>menciptakan</a:t>
            </a:r>
            <a:r>
              <a:rPr lang="en-US" sz="2200" dirty="0" smtClean="0"/>
              <a:t> </a:t>
            </a:r>
            <a:r>
              <a:rPr lang="en-US" sz="2200" dirty="0" err="1" smtClean="0"/>
              <a:t>objek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kelas</a:t>
            </a:r>
            <a:r>
              <a:rPr lang="en-US" sz="2200" dirty="0" smtClean="0"/>
              <a:t> </a:t>
            </a:r>
            <a:r>
              <a:rPr lang="en-US" sz="2200" dirty="0" err="1" smtClean="0"/>
              <a:t>anak</a:t>
            </a:r>
            <a:r>
              <a:rPr lang="en-US" sz="2200" dirty="0" smtClean="0"/>
              <a:t>, yang </a:t>
            </a:r>
            <a:r>
              <a:rPr lang="en-US" sz="2200" dirty="0" err="1" smtClean="0"/>
              <a:t>otomatis</a:t>
            </a:r>
            <a:r>
              <a:rPr lang="en-US" sz="2200" dirty="0" smtClean="0"/>
              <a:t> </a:t>
            </a:r>
            <a:r>
              <a:rPr lang="en-US" sz="2200" dirty="0" err="1" smtClean="0"/>
              <a:t>memanggil</a:t>
            </a:r>
            <a:r>
              <a:rPr lang="en-US" sz="2200" dirty="0" smtClean="0"/>
              <a:t> </a:t>
            </a:r>
            <a:r>
              <a:rPr lang="en-US" sz="2200" dirty="0" err="1" smtClean="0"/>
              <a:t>konstruktor</a:t>
            </a:r>
            <a:r>
              <a:rPr lang="en-US" sz="2200" dirty="0" smtClean="0"/>
              <a:t> default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kelas</a:t>
            </a:r>
            <a:r>
              <a:rPr lang="en-US" sz="2200" dirty="0" smtClean="0"/>
              <a:t> </a:t>
            </a:r>
            <a:r>
              <a:rPr lang="en-US" sz="2200" dirty="0" err="1" smtClean="0"/>
              <a:t>Bapak</a:t>
            </a:r>
            <a:r>
              <a:rPr lang="en-US" sz="2200" dirty="0" smtClean="0"/>
              <a:t>. </a:t>
            </a:r>
            <a:r>
              <a:rPr lang="en-US" sz="2200" dirty="0" err="1"/>
              <a:t>K</a:t>
            </a:r>
            <a:r>
              <a:rPr lang="en-US" sz="2200" dirty="0" err="1" smtClean="0"/>
              <a:t>onstruktor</a:t>
            </a:r>
            <a:r>
              <a:rPr lang="en-US" sz="2200" dirty="0" smtClean="0"/>
              <a:t> </a:t>
            </a:r>
            <a:r>
              <a:rPr lang="en-US" sz="2200" dirty="0" err="1" smtClean="0"/>
              <a:t>kelas</a:t>
            </a:r>
            <a:r>
              <a:rPr lang="en-US" sz="2200" dirty="0" smtClean="0"/>
              <a:t> </a:t>
            </a:r>
            <a:r>
              <a:rPr lang="en-US" sz="2200" dirty="0" err="1" smtClean="0"/>
              <a:t>Bapak</a:t>
            </a:r>
            <a:r>
              <a:rPr lang="en-US" sz="2200" dirty="0" smtClean="0"/>
              <a:t> </a:t>
            </a:r>
            <a:r>
              <a:rPr lang="en-US" sz="2200" dirty="0" err="1" smtClean="0"/>
              <a:t>dapat</a:t>
            </a:r>
            <a:r>
              <a:rPr lang="en-US" sz="2200" dirty="0" smtClean="0"/>
              <a:t> </a:t>
            </a:r>
            <a:r>
              <a:rPr lang="en-US" sz="2200" dirty="0" err="1" smtClean="0"/>
              <a:t>dipanggil</a:t>
            </a:r>
            <a:r>
              <a:rPr lang="en-US" sz="2200" dirty="0" smtClean="0"/>
              <a:t> </a:t>
            </a:r>
            <a:r>
              <a:rPr lang="en-US" sz="2200" dirty="0" err="1" smtClean="0"/>
              <a:t>secara</a:t>
            </a:r>
            <a:r>
              <a:rPr lang="en-US" sz="2200" dirty="0" smtClean="0"/>
              <a:t> </a:t>
            </a:r>
            <a:r>
              <a:rPr lang="en-US" sz="2200" dirty="0" err="1" smtClean="0"/>
              <a:t>eksplisit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</a:t>
            </a:r>
            <a:r>
              <a:rPr lang="en-US" sz="2200" dirty="0" err="1" smtClean="0"/>
              <a:t>mengunakan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katakunci</a:t>
            </a:r>
            <a:r>
              <a:rPr lang="en-US" sz="2200" dirty="0" smtClean="0"/>
              <a:t> </a:t>
            </a:r>
            <a:r>
              <a:rPr lang="en-US" sz="2200" b="1" dirty="0" smtClean="0"/>
              <a:t>super</a:t>
            </a:r>
            <a:r>
              <a:rPr lang="en-US" sz="2200" dirty="0" smtClean="0"/>
              <a:t>, </a:t>
            </a:r>
            <a:r>
              <a:rPr lang="en-US" sz="2200" dirty="0" err="1" smtClean="0"/>
              <a:t>namun</a:t>
            </a:r>
            <a:r>
              <a:rPr lang="en-US" sz="2200" dirty="0" smtClean="0"/>
              <a:t>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/>
              <a:t>diletakkan</a:t>
            </a:r>
            <a:r>
              <a:rPr lang="en-US" sz="2200" dirty="0" smtClean="0"/>
              <a:t> </a:t>
            </a:r>
            <a:r>
              <a:rPr lang="en-US" sz="2200" dirty="0" err="1" smtClean="0"/>
              <a:t>berupa</a:t>
            </a:r>
            <a:r>
              <a:rPr lang="en-US" sz="2200" dirty="0" smtClean="0"/>
              <a:t> </a:t>
            </a:r>
            <a:r>
              <a:rPr lang="en-US" sz="2200" dirty="0" err="1" smtClean="0"/>
              <a:t>pernyataan</a:t>
            </a:r>
            <a:r>
              <a:rPr lang="en-US" sz="2200" dirty="0" smtClean="0"/>
              <a:t> </a:t>
            </a:r>
            <a:r>
              <a:rPr lang="en-US" sz="2200" dirty="0" err="1" smtClean="0"/>
              <a:t>pertama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constructor.</a:t>
            </a:r>
          </a:p>
          <a:p>
            <a:pPr algn="just"/>
            <a:r>
              <a:rPr lang="en-US" sz="2200" dirty="0" smtClean="0"/>
              <a:t>Super </a:t>
            </a:r>
            <a:r>
              <a:rPr lang="en-US" sz="2200" dirty="0" err="1" smtClean="0"/>
              <a:t>merujuk</a:t>
            </a:r>
            <a:r>
              <a:rPr lang="en-US" sz="2200" dirty="0" smtClean="0"/>
              <a:t>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 smtClean="0"/>
              <a:t>kelas</a:t>
            </a:r>
            <a:r>
              <a:rPr lang="en-US" dirty="0" smtClean="0"/>
              <a:t> </a:t>
            </a:r>
            <a:r>
              <a:rPr lang="en-US" sz="2400" dirty="0" err="1" smtClean="0"/>
              <a:t>Bapak</a:t>
            </a:r>
            <a:r>
              <a:rPr lang="en-US" sz="2400" dirty="0" smtClean="0"/>
              <a:t>. </a:t>
            </a:r>
            <a:r>
              <a:rPr lang="en-US" sz="2400" dirty="0" err="1" smtClean="0"/>
              <a:t>Penggunaan</a:t>
            </a:r>
            <a:r>
              <a:rPr lang="en-US" sz="2400" dirty="0" smtClean="0"/>
              <a:t> super </a:t>
            </a:r>
            <a:r>
              <a:rPr lang="en-US" sz="2400" dirty="0" err="1" smtClean="0"/>
              <a:t>ganda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diijinkan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langsung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mengakses</a:t>
            </a:r>
            <a:r>
              <a:rPr lang="en-US" sz="2400" dirty="0" smtClean="0"/>
              <a:t> </a:t>
            </a:r>
            <a:r>
              <a:rPr lang="en-US" sz="2400" dirty="0" err="1" smtClean="0"/>
              <a:t>kelas</a:t>
            </a:r>
            <a:r>
              <a:rPr lang="en-US" sz="2400" dirty="0" smtClean="0"/>
              <a:t> </a:t>
            </a:r>
            <a:r>
              <a:rPr lang="en-US" sz="2400" dirty="0" err="1" smtClean="0"/>
              <a:t>atasnya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86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367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 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598"/>
            <a:ext cx="8229600" cy="48905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ParentClass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//Parent class constructor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ParentClass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("Constructor of Parent");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JavaExample</a:t>
            </a:r>
            <a:r>
              <a:rPr lang="en-US" dirty="0"/>
              <a:t> extends </a:t>
            </a:r>
            <a:r>
              <a:rPr lang="en-US" dirty="0" err="1"/>
              <a:t>ParentClass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JavaExample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("Constructor of Child");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	//Creating the object of child class</a:t>
            </a:r>
          </a:p>
          <a:p>
            <a:pPr marL="0" indent="0">
              <a:buNone/>
            </a:pPr>
            <a:r>
              <a:rPr lang="en-US" dirty="0"/>
              <a:t>	new </a:t>
            </a:r>
            <a:r>
              <a:rPr lang="en-US" dirty="0" err="1"/>
              <a:t>JavaExample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5889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Pewarisan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metoda</a:t>
            </a:r>
            <a:r>
              <a:rPr lang="en-US" dirty="0" smtClean="0"/>
              <a:t> 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 smtClean="0"/>
              <a:t> method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method overriding.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method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method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endParaRPr lang="en-US" dirty="0" smtClean="0"/>
          </a:p>
          <a:p>
            <a:pPr algn="just"/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method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, </a:t>
            </a:r>
            <a:r>
              <a:rPr lang="en-US" dirty="0" err="1" smtClean="0"/>
              <a:t>menggunakan</a:t>
            </a:r>
            <a:r>
              <a:rPr lang="en-US" dirty="0" smtClean="0"/>
              <a:t> super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786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ParentClass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//Parent class constructor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ParentClass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("Constructor of Parent");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disp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("Parent Method");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JavaExample</a:t>
            </a:r>
            <a:r>
              <a:rPr lang="en-US" dirty="0"/>
              <a:t> extends </a:t>
            </a:r>
            <a:r>
              <a:rPr lang="en-US" dirty="0" err="1"/>
              <a:t>ParentClass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JavaExample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("Constructor of Child");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disp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("Child Method");</a:t>
            </a:r>
          </a:p>
          <a:p>
            <a:pPr marL="0" indent="0">
              <a:buNone/>
            </a:pPr>
            <a:r>
              <a:rPr lang="en-US" dirty="0"/>
              <a:t>        //Calling the </a:t>
            </a:r>
            <a:r>
              <a:rPr lang="en-US" dirty="0" err="1"/>
              <a:t>disp</a:t>
            </a:r>
            <a:r>
              <a:rPr lang="en-US" dirty="0"/>
              <a:t>() method of parent class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super.disp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	//Creating the object of child class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JavaExample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JavaExample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obj.disp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92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Pewarisan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Definisi</a:t>
            </a:r>
            <a:r>
              <a:rPr lang="en-US" dirty="0" smtClean="0"/>
              <a:t> :</a:t>
            </a:r>
          </a:p>
          <a:p>
            <a:r>
              <a:rPr lang="en-US" dirty="0" smtClean="0"/>
              <a:t>Proses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data member </a:t>
            </a:r>
            <a:r>
              <a:rPr lang="en-US" dirty="0" err="1" smtClean="0"/>
              <a:t>dan</a:t>
            </a:r>
            <a:r>
              <a:rPr lang="en-US" dirty="0" smtClean="0"/>
              <a:t> method </a:t>
            </a:r>
            <a:r>
              <a:rPr lang="en-US" dirty="0" err="1" smtClean="0"/>
              <a:t>kelas</a:t>
            </a:r>
            <a:r>
              <a:rPr lang="en-US" dirty="0" smtClean="0"/>
              <a:t> lain</a:t>
            </a:r>
          </a:p>
          <a:p>
            <a:pPr marL="0" indent="0">
              <a:buNone/>
            </a:pPr>
            <a:r>
              <a:rPr lang="en-US" dirty="0" err="1" smtClean="0"/>
              <a:t>Tujuan</a:t>
            </a:r>
            <a:r>
              <a:rPr lang="en-US" dirty="0" smtClean="0"/>
              <a:t> :</a:t>
            </a:r>
          </a:p>
          <a:p>
            <a:pPr marL="0" indent="0" algn="just">
              <a:buNone/>
            </a:pPr>
            <a:r>
              <a:rPr lang="en-US" dirty="0" err="1" smtClean="0"/>
              <a:t>Menyediakan</a:t>
            </a:r>
            <a:r>
              <a:rPr lang="en-US" dirty="0" smtClean="0"/>
              <a:t> coding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menulis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data member </a:t>
            </a:r>
            <a:r>
              <a:rPr lang="en-US" dirty="0" err="1" smtClean="0"/>
              <a:t>dan</a:t>
            </a:r>
            <a:r>
              <a:rPr lang="en-US" dirty="0" smtClean="0"/>
              <a:t> method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diperluas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lain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1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memperluas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lain </a:t>
            </a:r>
          </a:p>
          <a:p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data member </a:t>
            </a:r>
            <a:r>
              <a:rPr lang="en-US" dirty="0" err="1" smtClean="0"/>
              <a:t>dan</a:t>
            </a:r>
            <a:r>
              <a:rPr lang="en-US" dirty="0" smtClean="0"/>
              <a:t> method yang </a:t>
            </a:r>
            <a:r>
              <a:rPr lang="en-US" dirty="0" err="1" smtClean="0"/>
              <a:t>diwariskan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lain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mewaris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katakunci</a:t>
            </a:r>
            <a:r>
              <a:rPr lang="en-US" dirty="0" smtClean="0"/>
              <a:t> extend. </a:t>
            </a:r>
            <a:r>
              <a:rPr lang="en-US" dirty="0" err="1" smtClean="0"/>
              <a:t>Disini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XYZ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ABC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. </a:t>
            </a:r>
            <a:r>
              <a:rPr lang="en-US" dirty="0" err="1" smtClean="0"/>
              <a:t>Kelas</a:t>
            </a:r>
            <a:r>
              <a:rPr lang="en-US" dirty="0" smtClean="0"/>
              <a:t> XYZ </a:t>
            </a:r>
            <a:r>
              <a:rPr lang="en-US" dirty="0" err="1" smtClean="0"/>
              <a:t>mewarisi</a:t>
            </a:r>
            <a:r>
              <a:rPr lang="en-US" dirty="0" smtClean="0"/>
              <a:t> data member </a:t>
            </a:r>
            <a:r>
              <a:rPr lang="en-US" dirty="0" err="1" smtClean="0"/>
              <a:t>dan</a:t>
            </a:r>
            <a:r>
              <a:rPr lang="en-US" dirty="0" smtClean="0"/>
              <a:t> method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/>
              <a:t>,</a:t>
            </a:r>
            <a:r>
              <a:rPr lang="en-US" dirty="0" smtClean="0"/>
              <a:t> ABC.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Sintaks</a:t>
            </a:r>
            <a:r>
              <a:rPr lang="en-US" dirty="0"/>
              <a:t> :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XYZ extends ABC 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0749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Pewarisan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elas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apak</a:t>
            </a:r>
            <a:r>
              <a:rPr lang="en-US" dirty="0" smtClean="0"/>
              <a:t> </a:t>
            </a:r>
            <a:r>
              <a:rPr lang="en-US" b="1" dirty="0" smtClean="0"/>
              <a:t>Guru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b="1" dirty="0" err="1" smtClean="0"/>
              <a:t>GuruFisika</a:t>
            </a:r>
            <a:r>
              <a:rPr lang="en-US" dirty="0" smtClean="0"/>
              <a:t>.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b="1" dirty="0" err="1"/>
              <a:t>GuruFisika</a:t>
            </a:r>
            <a:r>
              <a:rPr lang="en-US" dirty="0" smtClean="0"/>
              <a:t> me-extends data </a:t>
            </a:r>
            <a:r>
              <a:rPr lang="en-US" b="1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namaBuku</a:t>
            </a:r>
            <a:r>
              <a:rPr lang="en-US" dirty="0" smtClean="0"/>
              <a:t>, </a:t>
            </a:r>
            <a:r>
              <a:rPr lang="en-US" dirty="0" err="1" smtClean="0"/>
              <a:t>serta</a:t>
            </a:r>
            <a:r>
              <a:rPr lang="en-US" dirty="0" smtClean="0"/>
              <a:t> methods </a:t>
            </a:r>
            <a:r>
              <a:rPr lang="en-US" b="1" dirty="0" err="1" smtClean="0"/>
              <a:t>kerja</a:t>
            </a:r>
            <a:r>
              <a:rPr lang="en-US" b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mendeklarasikan</a:t>
            </a:r>
            <a:r>
              <a:rPr lang="en-US" dirty="0" smtClean="0"/>
              <a:t> data-data </a:t>
            </a:r>
            <a:r>
              <a:rPr lang="en-US" dirty="0" err="1" smtClean="0"/>
              <a:t>dan</a:t>
            </a:r>
            <a:r>
              <a:rPr lang="en-US" dirty="0" smtClean="0"/>
              <a:t> method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mewarisi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data member </a:t>
            </a:r>
            <a:r>
              <a:rPr lang="en-US" dirty="0" err="1" smtClean="0"/>
              <a:t>dan</a:t>
            </a:r>
            <a:r>
              <a:rPr lang="en-US" dirty="0" smtClean="0"/>
              <a:t> method yang </a:t>
            </a:r>
            <a:r>
              <a:rPr lang="en-US" dirty="0" err="1" smtClean="0"/>
              <a:t>dideklarasikan</a:t>
            </a:r>
            <a:r>
              <a:rPr lang="en-US" dirty="0" smtClean="0"/>
              <a:t> public </a:t>
            </a:r>
            <a:r>
              <a:rPr lang="en-US" dirty="0" err="1" smtClean="0"/>
              <a:t>atau</a:t>
            </a:r>
            <a:r>
              <a:rPr lang="en-US" dirty="0" smtClean="0"/>
              <a:t> protected. </a:t>
            </a:r>
            <a:r>
              <a:rPr lang="en-US" dirty="0" err="1" smtClean="0"/>
              <a:t>Jika</a:t>
            </a:r>
            <a:r>
              <a:rPr lang="en-US" dirty="0" smtClean="0"/>
              <a:t> member </a:t>
            </a:r>
            <a:r>
              <a:rPr lang="en-US" dirty="0" err="1" smtClean="0"/>
              <a:t>atau</a:t>
            </a:r>
            <a:r>
              <a:rPr lang="en-US" dirty="0" smtClean="0"/>
              <a:t> method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 </a:t>
            </a:r>
            <a:r>
              <a:rPr lang="en-US" dirty="0" err="1" smtClean="0"/>
              <a:t>sbg</a:t>
            </a:r>
            <a:r>
              <a:rPr lang="en-US" dirty="0" smtClean="0"/>
              <a:t> </a:t>
            </a:r>
            <a:r>
              <a:rPr lang="en-US" dirty="0" err="1" smtClean="0"/>
              <a:t>privat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menggunakannya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.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privat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di </a:t>
            </a:r>
            <a:r>
              <a:rPr lang="en-US" dirty="0" err="1" smtClean="0"/>
              <a:t>kelasnya</a:t>
            </a:r>
            <a:r>
              <a:rPr lang="en-US" dirty="0" smtClean="0"/>
              <a:t>. </a:t>
            </a:r>
            <a:r>
              <a:rPr lang="en-US" dirty="0" err="1" smtClean="0"/>
              <a:t>Anggota</a:t>
            </a:r>
            <a:r>
              <a:rPr lang="en-US" dirty="0" smtClean="0"/>
              <a:t> </a:t>
            </a:r>
            <a:r>
              <a:rPr lang="en-US" dirty="0" err="1" smtClean="0"/>
              <a:t>privat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method getter </a:t>
            </a:r>
            <a:r>
              <a:rPr lang="en-US" dirty="0" err="1" smtClean="0"/>
              <a:t>dan</a:t>
            </a:r>
            <a:r>
              <a:rPr lang="en-US" dirty="0" smtClean="0"/>
              <a:t> setter yang public </a:t>
            </a:r>
            <a:r>
              <a:rPr lang="en-US" dirty="0" err="1" smtClean="0"/>
              <a:t>atau</a:t>
            </a:r>
            <a:r>
              <a:rPr lang="en-US" dirty="0" smtClean="0"/>
              <a:t> protected di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18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</a:t>
            </a:r>
            <a:r>
              <a:rPr lang="en-US" dirty="0" err="1" smtClean="0"/>
              <a:t>Pewarisan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Guru {</a:t>
            </a:r>
          </a:p>
          <a:p>
            <a:pPr marL="0" indent="0">
              <a:buNone/>
            </a:pPr>
            <a:r>
              <a:rPr lang="en-US" dirty="0"/>
              <a:t>   String </a:t>
            </a:r>
            <a:r>
              <a:rPr lang="en-US" dirty="0" err="1"/>
              <a:t>tujuan</a:t>
            </a:r>
            <a:r>
              <a:rPr lang="en-US" dirty="0"/>
              <a:t> = ”Guru";</a:t>
            </a:r>
          </a:p>
          <a:p>
            <a:pPr marL="0" indent="0">
              <a:buNone/>
            </a:pPr>
            <a:r>
              <a:rPr lang="en-US" dirty="0"/>
              <a:t>   String </a:t>
            </a:r>
            <a:r>
              <a:rPr lang="en-US" dirty="0" err="1"/>
              <a:t>namaBuku</a:t>
            </a:r>
            <a:r>
              <a:rPr lang="en-US" dirty="0"/>
              <a:t> = ”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Kuantum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void </a:t>
            </a:r>
            <a:r>
              <a:rPr lang="en-US" dirty="0" err="1"/>
              <a:t>kerja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(”</a:t>
            </a:r>
            <a:r>
              <a:rPr lang="en-US" dirty="0" err="1"/>
              <a:t>Mengajar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GuruFisika</a:t>
            </a:r>
            <a:r>
              <a:rPr lang="en-US" dirty="0"/>
              <a:t> extends Guru{</a:t>
            </a:r>
          </a:p>
          <a:p>
            <a:pPr marL="0" indent="0">
              <a:buNone/>
            </a:pPr>
            <a:r>
              <a:rPr lang="en-US" dirty="0"/>
              <a:t>   String </a:t>
            </a:r>
            <a:r>
              <a:rPr lang="en-US" dirty="0" err="1"/>
              <a:t>mataPelajaran</a:t>
            </a:r>
            <a:r>
              <a:rPr lang="en-US" dirty="0"/>
              <a:t> = ”</a:t>
            </a:r>
            <a:r>
              <a:rPr lang="en-US" dirty="0" err="1"/>
              <a:t>Fisika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GuruFisika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GuruFisika</a:t>
            </a:r>
            <a:r>
              <a:rPr lang="en-US" dirty="0"/>
              <a:t> 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(obj. </a:t>
            </a:r>
            <a:r>
              <a:rPr lang="en-US" dirty="0" err="1"/>
              <a:t>namaBuku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(obj. </a:t>
            </a:r>
            <a:r>
              <a:rPr lang="en-US" dirty="0" err="1"/>
              <a:t>tujuan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(obj. </a:t>
            </a:r>
            <a:r>
              <a:rPr lang="en-US" dirty="0" err="1" smtClean="0"/>
              <a:t>mataPelajaran</a:t>
            </a:r>
            <a:r>
              <a:rPr lang="en-US" dirty="0" smtClean="0"/>
              <a:t>)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obj.kerja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2144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94644"/>
          </a:xfrm>
        </p:spPr>
        <p:txBody>
          <a:bodyPr>
            <a:normAutofit fontScale="90000"/>
          </a:bodyPr>
          <a:lstStyle/>
          <a:p>
            <a:r>
              <a:rPr lang="en-US" dirty="0"/>
              <a:t>Coding </a:t>
            </a:r>
            <a:r>
              <a:rPr lang="en-US" dirty="0" err="1"/>
              <a:t>Pewarisan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2378"/>
            <a:ext cx="8229600" cy="5233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Class Guru {</a:t>
            </a:r>
          </a:p>
          <a:p>
            <a:pPr marL="0" indent="0">
              <a:buNone/>
            </a:pPr>
            <a:r>
              <a:rPr lang="en-US" sz="1200" dirty="0"/>
              <a:t>   String </a:t>
            </a:r>
            <a:r>
              <a:rPr lang="en-US" sz="1200" dirty="0" err="1"/>
              <a:t>tujuan</a:t>
            </a:r>
            <a:r>
              <a:rPr lang="en-US" sz="1200" dirty="0"/>
              <a:t> = ”Guru";</a:t>
            </a:r>
          </a:p>
          <a:p>
            <a:pPr marL="0" indent="0">
              <a:buNone/>
            </a:pPr>
            <a:r>
              <a:rPr lang="en-US" sz="1200" dirty="0"/>
              <a:t>   String </a:t>
            </a:r>
            <a:r>
              <a:rPr lang="en-US" sz="1200" dirty="0" err="1"/>
              <a:t>namaBuku</a:t>
            </a:r>
            <a:r>
              <a:rPr lang="en-US" sz="1200" dirty="0"/>
              <a:t> = ”</a:t>
            </a:r>
            <a:r>
              <a:rPr lang="en-US" sz="1200" dirty="0" err="1"/>
              <a:t>Teori</a:t>
            </a:r>
            <a:r>
              <a:rPr lang="en-US" sz="1200" dirty="0"/>
              <a:t> </a:t>
            </a:r>
            <a:r>
              <a:rPr lang="en-US" sz="1200" dirty="0" err="1"/>
              <a:t>Kuantum</a:t>
            </a:r>
            <a:r>
              <a:rPr lang="en-US" sz="1200" dirty="0"/>
              <a:t>"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/>
              <a:t>public String </a:t>
            </a:r>
            <a:r>
              <a:rPr lang="en-US" sz="1200" dirty="0" err="1" smtClean="0"/>
              <a:t>getTujuan</a:t>
            </a:r>
            <a:r>
              <a:rPr lang="en-US" sz="1200" dirty="0" smtClean="0"/>
              <a:t>(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r>
              <a:rPr lang="en-US" sz="1200" dirty="0"/>
              <a:t>	return </a:t>
            </a:r>
            <a:r>
              <a:rPr lang="en-US" sz="1200" dirty="0" err="1" smtClean="0"/>
              <a:t>tujuan</a:t>
            </a:r>
            <a:r>
              <a:rPr lang="en-US" sz="1200" dirty="0" smtClean="0"/>
              <a:t>; </a:t>
            </a: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   protected void </a:t>
            </a:r>
            <a:r>
              <a:rPr lang="en-US" sz="1200" dirty="0" err="1" smtClean="0"/>
              <a:t>setTujuan</a:t>
            </a:r>
            <a:r>
              <a:rPr lang="en-US" sz="1200" dirty="0" smtClean="0"/>
              <a:t>(</a:t>
            </a:r>
            <a:r>
              <a:rPr lang="en-US" sz="1200" dirty="0"/>
              <a:t>String </a:t>
            </a:r>
            <a:r>
              <a:rPr lang="en-US" sz="1200" dirty="0" err="1" smtClean="0"/>
              <a:t>tujuan</a:t>
            </a:r>
            <a:r>
              <a:rPr lang="en-US" sz="1200" dirty="0" smtClean="0"/>
              <a:t>) </a:t>
            </a: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this.tujuan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tujuan</a:t>
            </a:r>
            <a:r>
              <a:rPr lang="en-US" sz="1200" dirty="0" smtClean="0"/>
              <a:t>;  </a:t>
            </a: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   protected String </a:t>
            </a:r>
            <a:r>
              <a:rPr lang="en-US" sz="1200" dirty="0" err="1" smtClean="0"/>
              <a:t>getNamaBuku</a:t>
            </a:r>
            <a:r>
              <a:rPr lang="en-US" sz="1200" dirty="0" smtClean="0"/>
              <a:t>(</a:t>
            </a:r>
            <a:r>
              <a:rPr lang="en-US" sz="1200" dirty="0"/>
              <a:t>) {</a:t>
            </a:r>
          </a:p>
          <a:p>
            <a:pPr marL="0" indent="0">
              <a:buNone/>
            </a:pPr>
            <a:r>
              <a:rPr lang="en-US" sz="1200" dirty="0"/>
              <a:t>	return </a:t>
            </a:r>
            <a:r>
              <a:rPr lang="en-US" sz="1200" dirty="0" err="1"/>
              <a:t>namaBuku</a:t>
            </a:r>
            <a:r>
              <a:rPr lang="en-US" sz="1200" dirty="0" smtClean="0"/>
              <a:t>; </a:t>
            </a: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   protected void </a:t>
            </a:r>
            <a:r>
              <a:rPr lang="en-US" sz="1200" dirty="0" err="1" smtClean="0"/>
              <a:t>set</a:t>
            </a:r>
            <a:r>
              <a:rPr lang="en-US" sz="1200" dirty="0" err="1"/>
              <a:t>NamaBuku</a:t>
            </a:r>
            <a:r>
              <a:rPr lang="en-US" sz="1200" dirty="0"/>
              <a:t> </a:t>
            </a:r>
            <a:r>
              <a:rPr lang="en-US" sz="1200" dirty="0" smtClean="0"/>
              <a:t>(</a:t>
            </a:r>
            <a:r>
              <a:rPr lang="en-US" sz="1200" dirty="0"/>
              <a:t>String </a:t>
            </a:r>
            <a:r>
              <a:rPr lang="en-US" sz="1200" dirty="0" err="1"/>
              <a:t>namaBuku</a:t>
            </a:r>
            <a:r>
              <a:rPr lang="en-US" sz="1200" dirty="0" smtClean="0"/>
              <a:t>) </a:t>
            </a: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	this</a:t>
            </a:r>
            <a:r>
              <a:rPr lang="en-US" sz="1200" dirty="0" smtClean="0"/>
              <a:t>.</a:t>
            </a:r>
            <a:r>
              <a:rPr lang="en-US" sz="1200" dirty="0"/>
              <a:t> </a:t>
            </a:r>
            <a:r>
              <a:rPr lang="en-US" sz="1200" dirty="0" err="1"/>
              <a:t>namaBuku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/>
              <a:t>namaBuku</a:t>
            </a:r>
            <a:r>
              <a:rPr lang="en-US" sz="1200" dirty="0" smtClean="0"/>
              <a:t> </a:t>
            </a: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   void </a:t>
            </a:r>
            <a:r>
              <a:rPr lang="en-US" sz="1200" dirty="0" err="1"/>
              <a:t>kerja</a:t>
            </a:r>
            <a:r>
              <a:rPr lang="en-US" sz="1200" dirty="0"/>
              <a:t>(){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(”</a:t>
            </a:r>
            <a:r>
              <a:rPr lang="en-US" sz="1200" dirty="0" err="1"/>
              <a:t>Mengajar</a:t>
            </a:r>
            <a:r>
              <a:rPr lang="en-US" sz="1200" dirty="0"/>
              <a:t>")</a:t>
            </a:r>
            <a:r>
              <a:rPr lang="en-US" sz="1200" dirty="0" smtClean="0"/>
              <a:t>; </a:t>
            </a: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 smtClean="0"/>
              <a:t>ContohJava</a:t>
            </a:r>
            <a:r>
              <a:rPr lang="en-US" sz="1200" dirty="0" smtClean="0"/>
              <a:t> </a:t>
            </a:r>
            <a:r>
              <a:rPr lang="en-US" sz="1200" dirty="0"/>
              <a:t>extends Guru{</a:t>
            </a:r>
          </a:p>
          <a:p>
            <a:pPr marL="0" indent="0">
              <a:buNone/>
            </a:pPr>
            <a:r>
              <a:rPr lang="en-US" sz="1200" dirty="0"/>
              <a:t>   String </a:t>
            </a:r>
            <a:r>
              <a:rPr lang="en-US" sz="1200" dirty="0" err="1"/>
              <a:t>mataPelajaran</a:t>
            </a:r>
            <a:r>
              <a:rPr lang="en-US" sz="1200" dirty="0"/>
              <a:t> = ”</a:t>
            </a:r>
            <a:r>
              <a:rPr lang="en-US" sz="1200" dirty="0" err="1"/>
              <a:t>Fisika</a:t>
            </a:r>
            <a:r>
              <a:rPr lang="en-US" sz="1200" dirty="0"/>
              <a:t>";</a:t>
            </a:r>
          </a:p>
          <a:p>
            <a:pPr marL="0" indent="0">
              <a:buNone/>
            </a:pPr>
            <a:r>
              <a:rPr lang="en-US" sz="1200" dirty="0"/>
              <a:t>   public static void main(String </a:t>
            </a:r>
            <a:r>
              <a:rPr lang="en-US" sz="1200" dirty="0" err="1"/>
              <a:t>args</a:t>
            </a:r>
            <a:r>
              <a:rPr lang="en-US" sz="1200" dirty="0"/>
              <a:t>[]){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ContohJava</a:t>
            </a:r>
            <a:r>
              <a:rPr lang="en-US" sz="1200" dirty="0" smtClean="0"/>
              <a:t> </a:t>
            </a:r>
            <a:r>
              <a:rPr lang="en-US" sz="1200" dirty="0" err="1"/>
              <a:t>obj</a:t>
            </a:r>
            <a:r>
              <a:rPr lang="en-US" sz="1200" dirty="0"/>
              <a:t> = new </a:t>
            </a:r>
            <a:r>
              <a:rPr lang="en-US" sz="1200" dirty="0" err="1"/>
              <a:t>ContohJava</a:t>
            </a:r>
            <a:r>
              <a:rPr lang="en-US" sz="1200" dirty="0" smtClean="0"/>
              <a:t> 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(obj. </a:t>
            </a:r>
            <a:r>
              <a:rPr lang="en-US" sz="1200" dirty="0" err="1" smtClean="0"/>
              <a:t>getNamaBuku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(obj. </a:t>
            </a:r>
            <a:r>
              <a:rPr lang="en-US" sz="1200" dirty="0" err="1" smtClean="0"/>
              <a:t>getTujuan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(obj. </a:t>
            </a:r>
            <a:r>
              <a:rPr lang="en-US" sz="1200" dirty="0" err="1" smtClean="0"/>
              <a:t>mataPelajaran</a:t>
            </a:r>
            <a:r>
              <a:rPr lang="en-US" sz="1200" dirty="0" smtClean="0"/>
              <a:t>)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obj.kerja</a:t>
            </a:r>
            <a:r>
              <a:rPr lang="en-US" sz="1200" dirty="0"/>
              <a:t>()</a:t>
            </a:r>
            <a:r>
              <a:rPr lang="en-US" sz="1200" dirty="0" smtClean="0"/>
              <a:t>;  </a:t>
            </a:r>
            <a:r>
              <a:rPr lang="en-US" sz="1200" dirty="0"/>
              <a:t>}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6468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Pewarisan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Pewarisan</a:t>
            </a:r>
            <a:r>
              <a:rPr lang="en-US" dirty="0" smtClean="0"/>
              <a:t> Tunggal</a:t>
            </a:r>
          </a:p>
          <a:p>
            <a:r>
              <a:rPr lang="en-US" dirty="0" err="1" smtClean="0"/>
              <a:t>Pewarisan</a:t>
            </a:r>
            <a:r>
              <a:rPr lang="en-US" dirty="0" smtClean="0"/>
              <a:t> multi level</a:t>
            </a:r>
          </a:p>
          <a:p>
            <a:r>
              <a:rPr lang="en-US" dirty="0" err="1" smtClean="0"/>
              <a:t>Pewarisan</a:t>
            </a:r>
            <a:r>
              <a:rPr lang="en-US" dirty="0" smtClean="0"/>
              <a:t> </a:t>
            </a:r>
            <a:r>
              <a:rPr lang="en-US" dirty="0" err="1" smtClean="0"/>
              <a:t>Hirarki</a:t>
            </a:r>
            <a:endParaRPr lang="en-US" dirty="0" smtClean="0"/>
          </a:p>
          <a:p>
            <a:r>
              <a:rPr lang="en-US" dirty="0" err="1" smtClean="0"/>
              <a:t>Pewarisan</a:t>
            </a:r>
            <a:r>
              <a:rPr lang="en-US" dirty="0" smtClean="0"/>
              <a:t> </a:t>
            </a:r>
            <a:r>
              <a:rPr lang="en-US" dirty="0" err="1" smtClean="0"/>
              <a:t>Ganda</a:t>
            </a:r>
            <a:r>
              <a:rPr lang="en-US" dirty="0" smtClean="0"/>
              <a:t> (Java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mendukung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10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Pewarisan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Pewarisan</a:t>
            </a:r>
            <a:r>
              <a:rPr lang="en-US" dirty="0" smtClean="0"/>
              <a:t> Tunggal : </a:t>
            </a:r>
            <a:r>
              <a:rPr lang="en-US" dirty="0" err="1" smtClean="0"/>
              <a:t>merujuk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extends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lain. Diagram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, </a:t>
            </a:r>
            <a:r>
              <a:rPr lang="en-US" dirty="0" smtClean="0"/>
              <a:t>A, </a:t>
            </a:r>
            <a:r>
              <a:rPr lang="en-US" dirty="0" smtClean="0"/>
              <a:t>extends </a:t>
            </a:r>
          </a:p>
          <a:p>
            <a:pPr marL="0" indent="0">
              <a:buNone/>
            </a:pPr>
            <a:r>
              <a:rPr lang="en-US" dirty="0" err="1" smtClean="0"/>
              <a:t>Ke</a:t>
            </a:r>
            <a:r>
              <a:rPr lang="en-US" dirty="0" smtClean="0"/>
              <a:t> 1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err="1" smtClean="0"/>
              <a:t>,B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ingle_Inheritan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800" y="3426948"/>
            <a:ext cx="2403088" cy="240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53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79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Contoh</a:t>
            </a:r>
            <a:r>
              <a:rPr lang="en-US" sz="2800" dirty="0" smtClean="0"/>
              <a:t> coding </a:t>
            </a:r>
            <a:r>
              <a:rPr lang="en-US" sz="2800" dirty="0" err="1" smtClean="0"/>
              <a:t>pewarisan</a:t>
            </a:r>
            <a:r>
              <a:rPr lang="en-US" sz="2800" dirty="0" smtClean="0"/>
              <a:t> </a:t>
            </a:r>
            <a:r>
              <a:rPr lang="en-US" sz="2800" dirty="0" err="1" smtClean="0"/>
              <a:t>tunggal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Class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("Base class method");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B extends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public void </a:t>
            </a:r>
            <a:r>
              <a:rPr lang="en-US" dirty="0" err="1"/>
              <a:t>methodB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System.out.println</a:t>
            </a:r>
            <a:r>
              <a:rPr lang="en-US" dirty="0"/>
              <a:t>("Child class method");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  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B </a:t>
            </a:r>
            <a:r>
              <a:rPr lang="en-US" dirty="0" err="1"/>
              <a:t>obj</a:t>
            </a:r>
            <a:r>
              <a:rPr lang="en-US" dirty="0"/>
              <a:t> = new B();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obj.methodA</a:t>
            </a:r>
            <a:r>
              <a:rPr lang="en-US" dirty="0"/>
              <a:t>(); //calling super class method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obj.methodB</a:t>
            </a:r>
            <a:r>
              <a:rPr lang="en-US" dirty="0"/>
              <a:t>(); //calling local method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11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24827</TotalTime>
  <Words>988</Words>
  <Application>Microsoft Macintosh PowerPoint</Application>
  <PresentationFormat>On-screen Show (4:3)</PresentationFormat>
  <Paragraphs>230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PEWARISAN</vt:lpstr>
      <vt:lpstr>Pewarisan </vt:lpstr>
      <vt:lpstr>Jenis kelas</vt:lpstr>
      <vt:lpstr>Contoh Pewarisan</vt:lpstr>
      <vt:lpstr>Coding Pewarisan</vt:lpstr>
      <vt:lpstr>Coding Pewarisan</vt:lpstr>
      <vt:lpstr>Jenis Pewarisan</vt:lpstr>
      <vt:lpstr>Jenis Pewarisan</vt:lpstr>
      <vt:lpstr>Contoh coding pewarisan tunggal</vt:lpstr>
      <vt:lpstr>Pewarisan banyak tingkat</vt:lpstr>
      <vt:lpstr>Contoh coding pewarisan banyak tingkat </vt:lpstr>
      <vt:lpstr>Contoh coding pewarisan banyak tingkat </vt:lpstr>
      <vt:lpstr>Pewarisan Ganda :</vt:lpstr>
      <vt:lpstr>Pewarisan hirarki</vt:lpstr>
      <vt:lpstr>Contoh coding pewarisan hirarki</vt:lpstr>
      <vt:lpstr>Konstruktor dan pewarisan</vt:lpstr>
      <vt:lpstr>Contoh coding : </vt:lpstr>
      <vt:lpstr>Pewarisan dan metoda overriding</vt:lpstr>
      <vt:lpstr>Contoh coding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PEWARASAN</dc:title>
  <dc:creator>Alvida Mustika</dc:creator>
  <cp:lastModifiedBy>Alvida Mustika</cp:lastModifiedBy>
  <cp:revision>36</cp:revision>
  <dcterms:created xsi:type="dcterms:W3CDTF">2017-10-08T10:24:48Z</dcterms:created>
  <dcterms:modified xsi:type="dcterms:W3CDTF">2020-10-27T04:12:47Z</dcterms:modified>
</cp:coreProperties>
</file>