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jJtPJ38xXFpc14vTqEx8dOX54P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POLYMORPHISM </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Alvida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coding</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Saat method yang dioverride dipanggil melalui reference dari kelas bapak, maka jenis objek yang menentukan method mana yang dieksekusi. </a:t>
            </a:r>
            <a:endParaRPr/>
          </a:p>
          <a:p>
            <a:pPr indent="0" lvl="0" marL="0" rtl="0" algn="l">
              <a:spcBef>
                <a:spcPts val="448"/>
              </a:spcBef>
              <a:spcAft>
                <a:spcPts val="0"/>
              </a:spcAft>
              <a:buClr>
                <a:schemeClr val="dk1"/>
              </a:buClr>
              <a:buSzPct val="100000"/>
              <a:buNone/>
            </a:pPr>
            <a:r>
              <a:rPr lang="en-US"/>
              <a:t>Memanggil method dari kelas ABC</a:t>
            </a:r>
            <a:endParaRPr/>
          </a:p>
          <a:p>
            <a:pPr indent="0" lvl="0" marL="0" rtl="0" algn="l">
              <a:spcBef>
                <a:spcPts val="448"/>
              </a:spcBef>
              <a:spcAft>
                <a:spcPts val="0"/>
              </a:spcAft>
              <a:buClr>
                <a:schemeClr val="dk1"/>
              </a:buClr>
              <a:buSzPct val="100000"/>
              <a:buNone/>
            </a:pPr>
            <a:r>
              <a:rPr lang="en-US"/>
              <a:t>ABC obj = new ABC();</a:t>
            </a:r>
            <a:endParaRPr/>
          </a:p>
          <a:p>
            <a:pPr indent="0" lvl="0" marL="0" rtl="0" algn="l">
              <a:spcBef>
                <a:spcPts val="448"/>
              </a:spcBef>
              <a:spcAft>
                <a:spcPts val="0"/>
              </a:spcAft>
              <a:buClr>
                <a:schemeClr val="dk1"/>
              </a:buClr>
              <a:buSzPct val="100000"/>
              <a:buNone/>
            </a:pPr>
            <a:r>
              <a:rPr lang="en-US"/>
              <a:t>obj.myMethod();</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Memanggil method dari kelas XYZ</a:t>
            </a:r>
            <a:endParaRPr/>
          </a:p>
          <a:p>
            <a:pPr indent="0" lvl="0" marL="0" rtl="0" algn="l">
              <a:spcBef>
                <a:spcPts val="448"/>
              </a:spcBef>
              <a:spcAft>
                <a:spcPts val="0"/>
              </a:spcAft>
              <a:buClr>
                <a:schemeClr val="dk1"/>
              </a:buClr>
              <a:buSzPct val="100000"/>
              <a:buNone/>
            </a:pPr>
            <a:r>
              <a:rPr lang="en-US"/>
              <a:t>XYZ obj = new XYZ();</a:t>
            </a:r>
            <a:endParaRPr/>
          </a:p>
          <a:p>
            <a:pPr indent="0" lvl="0" marL="0" rtl="0" algn="l">
              <a:spcBef>
                <a:spcPts val="448"/>
              </a:spcBef>
              <a:spcAft>
                <a:spcPts val="0"/>
              </a:spcAft>
              <a:buClr>
                <a:schemeClr val="dk1"/>
              </a:buClr>
              <a:buSzPct val="100000"/>
              <a:buNone/>
            </a:pPr>
            <a:r>
              <a:rPr lang="en-US"/>
              <a:t>obj.myMethod();</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ABC obj = new XYZ();</a:t>
            </a:r>
            <a:endParaRPr/>
          </a:p>
          <a:p>
            <a:pPr indent="0" lvl="0" marL="0" rtl="0" algn="l">
              <a:spcBef>
                <a:spcPts val="448"/>
              </a:spcBef>
              <a:spcAft>
                <a:spcPts val="0"/>
              </a:spcAft>
              <a:buClr>
                <a:schemeClr val="dk1"/>
              </a:buClr>
              <a:buSzPct val="100000"/>
              <a:buNone/>
            </a:pPr>
            <a:r>
              <a:rPr lang="en-US"/>
              <a:t>obj.myMethod();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Runtime Polymorphism</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public class Hewan{</a:t>
            </a:r>
            <a:endParaRPr/>
          </a:p>
          <a:p>
            <a:pPr indent="0" lvl="0" marL="0" rtl="0" algn="l">
              <a:spcBef>
                <a:spcPts val="352"/>
              </a:spcBef>
              <a:spcAft>
                <a:spcPts val="0"/>
              </a:spcAft>
              <a:buClr>
                <a:schemeClr val="dk1"/>
              </a:buClr>
              <a:buSzPct val="100000"/>
              <a:buNone/>
            </a:pPr>
            <a:r>
              <a:rPr lang="en-US"/>
              <a:t>   public void sound(){</a:t>
            </a:r>
            <a:endParaRPr/>
          </a:p>
          <a:p>
            <a:pPr indent="0" lvl="0" marL="0" rtl="0" algn="l">
              <a:spcBef>
                <a:spcPts val="352"/>
              </a:spcBef>
              <a:spcAft>
                <a:spcPts val="0"/>
              </a:spcAft>
              <a:buClr>
                <a:schemeClr val="dk1"/>
              </a:buClr>
              <a:buSzPct val="100000"/>
              <a:buNone/>
            </a:pPr>
            <a:r>
              <a:rPr lang="en-US"/>
              <a:t>      System.out.println("Hewan bersuara");   </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class Kuda extends Hewan{</a:t>
            </a:r>
            <a:endParaRPr/>
          </a:p>
          <a:p>
            <a:pPr indent="0" lvl="0" marL="0" rtl="0" algn="l">
              <a:spcBef>
                <a:spcPts val="352"/>
              </a:spcBef>
              <a:spcAft>
                <a:spcPts val="0"/>
              </a:spcAft>
              <a:buClr>
                <a:schemeClr val="dk1"/>
              </a:buClr>
              <a:buSzPct val="100000"/>
              <a:buNone/>
            </a:pPr>
            <a:r>
              <a:rPr lang="en-US"/>
              <a:t>    @Override</a:t>
            </a:r>
            <a:endParaRPr/>
          </a:p>
          <a:p>
            <a:pPr indent="0" lvl="0" marL="0" rtl="0" algn="l">
              <a:spcBef>
                <a:spcPts val="352"/>
              </a:spcBef>
              <a:spcAft>
                <a:spcPts val="0"/>
              </a:spcAft>
              <a:buClr>
                <a:schemeClr val="dk1"/>
              </a:buClr>
              <a:buSzPct val="100000"/>
              <a:buNone/>
            </a:pPr>
            <a:r>
              <a:rPr lang="en-US"/>
              <a:t>    public void sound(){</a:t>
            </a:r>
            <a:endParaRPr/>
          </a:p>
          <a:p>
            <a:pPr indent="0" lvl="0" marL="0" rtl="0" algn="l">
              <a:spcBef>
                <a:spcPts val="352"/>
              </a:spcBef>
              <a:spcAft>
                <a:spcPts val="0"/>
              </a:spcAft>
              <a:buClr>
                <a:schemeClr val="dk1"/>
              </a:buClr>
              <a:buSzPct val="100000"/>
              <a:buNone/>
            </a:pPr>
            <a:r>
              <a:rPr lang="en-US"/>
              <a:t>        System.out.println("Neigh");</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public static void main(String args[]){</a:t>
            </a:r>
            <a:endParaRPr/>
          </a:p>
          <a:p>
            <a:pPr indent="0" lvl="0" marL="0" rtl="0" algn="l">
              <a:spcBef>
                <a:spcPts val="352"/>
              </a:spcBef>
              <a:spcAft>
                <a:spcPts val="0"/>
              </a:spcAft>
              <a:buClr>
                <a:schemeClr val="dk1"/>
              </a:buClr>
              <a:buSzPct val="100000"/>
              <a:buNone/>
            </a:pPr>
            <a:r>
              <a:rPr lang="en-US"/>
              <a:t>    	Hewan obj = new Kuda();</a:t>
            </a:r>
            <a:endParaRPr/>
          </a:p>
          <a:p>
            <a:pPr indent="0" lvl="0" marL="0" rtl="0" algn="l">
              <a:spcBef>
                <a:spcPts val="352"/>
              </a:spcBef>
              <a:spcAft>
                <a:spcPts val="0"/>
              </a:spcAft>
              <a:buClr>
                <a:schemeClr val="dk1"/>
              </a:buClr>
              <a:buSzPct val="100000"/>
              <a:buNone/>
            </a:pPr>
            <a:r>
              <a:rPr lang="en-US"/>
              <a:t>    	obj.sound();</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Runtime Polymorphism</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public class Kucing extends Hewan{</a:t>
            </a:r>
            <a:endParaRPr/>
          </a:p>
          <a:p>
            <a:pPr indent="0" lvl="0" marL="0" rtl="0" algn="l">
              <a:spcBef>
                <a:spcPts val="544"/>
              </a:spcBef>
              <a:spcAft>
                <a:spcPts val="0"/>
              </a:spcAft>
              <a:buClr>
                <a:schemeClr val="dk1"/>
              </a:buClr>
              <a:buSzPct val="100000"/>
              <a:buNone/>
            </a:pPr>
            <a:r>
              <a:rPr lang="en-US"/>
              <a:t>    @Override</a:t>
            </a:r>
            <a:endParaRPr/>
          </a:p>
          <a:p>
            <a:pPr indent="0" lvl="0" marL="0" rtl="0" algn="l">
              <a:spcBef>
                <a:spcPts val="544"/>
              </a:spcBef>
              <a:spcAft>
                <a:spcPts val="0"/>
              </a:spcAft>
              <a:buClr>
                <a:schemeClr val="dk1"/>
              </a:buClr>
              <a:buSzPct val="100000"/>
              <a:buNone/>
            </a:pPr>
            <a:r>
              <a:rPr lang="en-US"/>
              <a:t>    public void sound(){</a:t>
            </a:r>
            <a:endParaRPr/>
          </a:p>
          <a:p>
            <a:pPr indent="0" lvl="0" marL="0" rtl="0" algn="l">
              <a:spcBef>
                <a:spcPts val="544"/>
              </a:spcBef>
              <a:spcAft>
                <a:spcPts val="0"/>
              </a:spcAft>
              <a:buClr>
                <a:schemeClr val="dk1"/>
              </a:buClr>
              <a:buSzPct val="100000"/>
              <a:buNone/>
            </a:pPr>
            <a:r>
              <a:rPr lang="en-US"/>
              <a:t>        System.out.println("Meow");</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public static void main(String args[]){</a:t>
            </a:r>
            <a:endParaRPr/>
          </a:p>
          <a:p>
            <a:pPr indent="0" lvl="0" marL="0" rtl="0" algn="l">
              <a:spcBef>
                <a:spcPts val="544"/>
              </a:spcBef>
              <a:spcAft>
                <a:spcPts val="0"/>
              </a:spcAft>
              <a:buClr>
                <a:schemeClr val="dk1"/>
              </a:buClr>
              <a:buSzPct val="100000"/>
              <a:buNone/>
            </a:pPr>
            <a:r>
              <a:rPr lang="en-US"/>
              <a:t>    	Hewan obj = new Kucing();</a:t>
            </a:r>
            <a:endParaRPr/>
          </a:p>
          <a:p>
            <a:pPr indent="0" lvl="0" marL="0" rtl="0" algn="l">
              <a:spcBef>
                <a:spcPts val="544"/>
              </a:spcBef>
              <a:spcAft>
                <a:spcPts val="0"/>
              </a:spcAft>
              <a:buClr>
                <a:schemeClr val="dk1"/>
              </a:buClr>
              <a:buSzPct val="100000"/>
              <a:buNone/>
            </a:pPr>
            <a:r>
              <a:rPr lang="en-US"/>
              <a:t>    	obj.sound();</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Contoh coding Compile time polymorphism</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class Overload</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    void demo (int a)</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System.out.println ("a: " + a);</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void demo (int a, int b)</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System.out.println ("a and b: " + a + "," + b);</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double demo(double a) {</a:t>
            </a:r>
            <a:endParaRPr/>
          </a:p>
          <a:p>
            <a:pPr indent="0" lvl="0" marL="0" rtl="0" algn="l">
              <a:spcBef>
                <a:spcPts val="352"/>
              </a:spcBef>
              <a:spcAft>
                <a:spcPts val="0"/>
              </a:spcAft>
              <a:buClr>
                <a:schemeClr val="dk1"/>
              </a:buClr>
              <a:buSzPct val="100000"/>
              <a:buNone/>
            </a:pPr>
            <a:r>
              <a:rPr lang="en-US"/>
              <a:t>       System.out.println("double a: " + a);</a:t>
            </a:r>
            <a:endParaRPr/>
          </a:p>
          <a:p>
            <a:pPr indent="0" lvl="0" marL="0" rtl="0" algn="l">
              <a:spcBef>
                <a:spcPts val="352"/>
              </a:spcBef>
              <a:spcAft>
                <a:spcPts val="0"/>
              </a:spcAft>
              <a:buClr>
                <a:schemeClr val="dk1"/>
              </a:buClr>
              <a:buSzPct val="100000"/>
              <a:buNone/>
            </a:pPr>
            <a:r>
              <a:rPr lang="en-US"/>
              <a:t>       return a*a;</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Contoh coding Compile time polymorphism (lanjutan..)</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class MethodOverloading</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public static void main (String args [])</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Overload Obj = new Overload();</a:t>
            </a:r>
            <a:endParaRPr/>
          </a:p>
          <a:p>
            <a:pPr indent="0" lvl="0" marL="0" rtl="0" algn="l">
              <a:spcBef>
                <a:spcPts val="448"/>
              </a:spcBef>
              <a:spcAft>
                <a:spcPts val="0"/>
              </a:spcAft>
              <a:buClr>
                <a:schemeClr val="dk1"/>
              </a:buClr>
              <a:buSzPct val="100000"/>
              <a:buNone/>
            </a:pPr>
            <a:r>
              <a:rPr lang="en-US"/>
              <a:t>        double result;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        Obj .demo(10);</a:t>
            </a:r>
            <a:endParaRPr/>
          </a:p>
          <a:p>
            <a:pPr indent="0" lvl="0" marL="0" rtl="0" algn="l">
              <a:spcBef>
                <a:spcPts val="448"/>
              </a:spcBef>
              <a:spcAft>
                <a:spcPts val="0"/>
              </a:spcAft>
              <a:buClr>
                <a:schemeClr val="dk1"/>
              </a:buClr>
              <a:buSzPct val="100000"/>
              <a:buNone/>
            </a:pPr>
            <a:r>
              <a:rPr lang="en-US"/>
              <a:t>        Obj .demo(10, 20);</a:t>
            </a:r>
            <a:endParaRPr/>
          </a:p>
          <a:p>
            <a:pPr indent="0" lvl="0" marL="0" rtl="0" algn="l">
              <a:spcBef>
                <a:spcPts val="448"/>
              </a:spcBef>
              <a:spcAft>
                <a:spcPts val="0"/>
              </a:spcAft>
              <a:buClr>
                <a:schemeClr val="dk1"/>
              </a:buClr>
              <a:buSzPct val="100000"/>
              <a:buNone/>
            </a:pPr>
            <a:r>
              <a:rPr lang="en-US"/>
              <a:t>        result = Obj .demo(5.5);</a:t>
            </a:r>
            <a:endParaRPr/>
          </a:p>
          <a:p>
            <a:pPr indent="0" lvl="0" marL="0" rtl="0" algn="l">
              <a:spcBef>
                <a:spcPts val="448"/>
              </a:spcBef>
              <a:spcAft>
                <a:spcPts val="0"/>
              </a:spcAft>
              <a:buClr>
                <a:schemeClr val="dk1"/>
              </a:buClr>
              <a:buSzPct val="100000"/>
              <a:buNone/>
            </a:pPr>
            <a:r>
              <a:rPr lang="en-US"/>
              <a:t>        System.out.println("O/P : " + result);</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Binding</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Kumpulan method yang memanggil body method dikenal sebagai Binding. </a:t>
            </a:r>
            <a:endParaRPr/>
          </a:p>
          <a:p>
            <a:pPr indent="0" lvl="0" marL="0" rtl="0" algn="l">
              <a:spcBef>
                <a:spcPts val="496"/>
              </a:spcBef>
              <a:spcAft>
                <a:spcPts val="0"/>
              </a:spcAft>
              <a:buClr>
                <a:schemeClr val="dk1"/>
              </a:buClr>
              <a:buSzPct val="100000"/>
              <a:buNone/>
            </a:pPr>
            <a:r>
              <a:rPr lang="en-US"/>
              <a:t>Ada dua tipe binding :</a:t>
            </a:r>
            <a:endParaRPr/>
          </a:p>
          <a:p>
            <a:pPr indent="0" lvl="0" marL="0" rtl="0" algn="l">
              <a:spcBef>
                <a:spcPts val="496"/>
              </a:spcBef>
              <a:spcAft>
                <a:spcPts val="0"/>
              </a:spcAft>
              <a:buClr>
                <a:schemeClr val="dk1"/>
              </a:buClr>
              <a:buSzPct val="100000"/>
              <a:buNone/>
            </a:pPr>
            <a:r>
              <a:rPr lang="en-US"/>
              <a:t>Static Binding yang terjadi saat compile time</a:t>
            </a:r>
            <a:endParaRPr/>
          </a:p>
          <a:p>
            <a:pPr indent="0" lvl="0" marL="0" rtl="0" algn="l">
              <a:spcBef>
                <a:spcPts val="496"/>
              </a:spcBef>
              <a:spcAft>
                <a:spcPts val="0"/>
              </a:spcAft>
              <a:buClr>
                <a:schemeClr val="dk1"/>
              </a:buClr>
              <a:buSzPct val="100000"/>
              <a:buNone/>
            </a:pPr>
            <a:r>
              <a:rPr lang="en-US"/>
              <a:t>Dynamic Binding yang terjadi saat runtime</a:t>
            </a:r>
            <a:endParaRPr/>
          </a:p>
          <a:p>
            <a:pPr indent="0" lvl="0" marL="0" rtl="0" algn="l">
              <a:spcBef>
                <a:spcPts val="496"/>
              </a:spcBef>
              <a:spcAft>
                <a:spcPts val="0"/>
              </a:spcAft>
              <a:buClr>
                <a:schemeClr val="dk1"/>
              </a:buClr>
              <a:buSzPct val="100000"/>
              <a:buNone/>
            </a:pPr>
            <a:r>
              <a:t/>
            </a:r>
            <a:endParaRPr/>
          </a:p>
          <a:p>
            <a:pPr indent="0" lvl="0" marL="0" rtl="0" algn="l">
              <a:spcBef>
                <a:spcPts val="496"/>
              </a:spcBef>
              <a:spcAft>
                <a:spcPts val="0"/>
              </a:spcAft>
              <a:buClr>
                <a:schemeClr val="dk1"/>
              </a:buClr>
              <a:buSzPct val="100000"/>
              <a:buNone/>
            </a:pPr>
            <a:r>
              <a:rPr lang="en-US"/>
              <a:t>Binding dari methods static, private, dan final adalah compile time. Alasannya bahwa beberapa method tidak dapat dioverride dan jenis dari kelas ditentukan saat compile time.</a:t>
            </a:r>
            <a:endParaRPr/>
          </a:p>
          <a:p>
            <a:pPr indent="0" lvl="0" marL="0" rtl="0" algn="l">
              <a:spcBef>
                <a:spcPts val="496"/>
              </a:spcBef>
              <a:spcAft>
                <a:spcPts val="0"/>
              </a:spcAft>
              <a:buClr>
                <a:schemeClr val="dk1"/>
              </a:buClr>
              <a:buSzPct val="100000"/>
              <a:buNone/>
            </a:pPr>
            <a:r>
              <a:t/>
            </a:r>
            <a:endParaRPr/>
          </a:p>
          <a:p>
            <a:pPr indent="0" lvl="0" marL="0" rtl="0" algn="l">
              <a:spcBef>
                <a:spcPts val="496"/>
              </a:spcBef>
              <a:spcAft>
                <a:spcPts val="0"/>
              </a:spcAft>
              <a:buClr>
                <a:schemeClr val="dk1"/>
              </a:buClr>
              <a:buSzPct val="1000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Binding</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Ada dua kelas Human dan Boy, keduanya mempunyai method yang sama walk() namun method adalah static, yang artinya tidak dapat dioveride meskipun menggunakan objek dari kelas Boy selama penciptaan objek obj method kelas bapak dipanggil. Karena reference adalah tipe Human ( kelas Bapak). Apapun yang di binding, method static, privat dan final. Tipe kelas ditentukan oleh compiler saat compile time dan binding terjadi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coding</a:t>
            </a:r>
            <a:endParaRPr/>
          </a:p>
        </p:txBody>
      </p:sp>
      <p:sp>
        <p:nvSpPr>
          <p:cNvPr id="181" name="Google Shape;181;p17"/>
          <p:cNvSpPr txBox="1"/>
          <p:nvPr>
            <p:ph idx="1" type="body"/>
          </p:nvPr>
        </p:nvSpPr>
        <p:spPr>
          <a:xfrm>
            <a:off x="4064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class Human{</a:t>
            </a:r>
            <a:endParaRPr/>
          </a:p>
          <a:p>
            <a:pPr indent="0" lvl="0" marL="0" rtl="0" algn="l">
              <a:spcBef>
                <a:spcPts val="352"/>
              </a:spcBef>
              <a:spcAft>
                <a:spcPts val="0"/>
              </a:spcAft>
              <a:buClr>
                <a:schemeClr val="dk1"/>
              </a:buClr>
              <a:buSzPct val="100000"/>
              <a:buNone/>
            </a:pPr>
            <a:r>
              <a:rPr lang="en-US"/>
              <a:t>   public static void walk() {</a:t>
            </a:r>
            <a:endParaRPr/>
          </a:p>
          <a:p>
            <a:pPr indent="0" lvl="0" marL="0" rtl="0" algn="l">
              <a:spcBef>
                <a:spcPts val="352"/>
              </a:spcBef>
              <a:spcAft>
                <a:spcPts val="0"/>
              </a:spcAft>
              <a:buClr>
                <a:schemeClr val="dk1"/>
              </a:buClr>
              <a:buSzPct val="100000"/>
              <a:buNone/>
            </a:pPr>
            <a:r>
              <a:rPr lang="en-US"/>
              <a:t>       System.out.println("Human walks");</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class Boy extends Human{</a:t>
            </a:r>
            <a:endParaRPr/>
          </a:p>
          <a:p>
            <a:pPr indent="0" lvl="0" marL="0" rtl="0" algn="l">
              <a:spcBef>
                <a:spcPts val="352"/>
              </a:spcBef>
              <a:spcAft>
                <a:spcPts val="0"/>
              </a:spcAft>
              <a:buClr>
                <a:schemeClr val="dk1"/>
              </a:buClr>
              <a:buSzPct val="100000"/>
              <a:buNone/>
            </a:pPr>
            <a:r>
              <a:rPr lang="en-US"/>
              <a:t>   public static void walk(){</a:t>
            </a:r>
            <a:endParaRPr/>
          </a:p>
          <a:p>
            <a:pPr indent="0" lvl="0" marL="0" rtl="0" algn="l">
              <a:spcBef>
                <a:spcPts val="352"/>
              </a:spcBef>
              <a:spcAft>
                <a:spcPts val="0"/>
              </a:spcAft>
              <a:buClr>
                <a:schemeClr val="dk1"/>
              </a:buClr>
              <a:buSzPct val="100000"/>
              <a:buNone/>
            </a:pPr>
            <a:r>
              <a:rPr lang="en-US"/>
              <a:t>       System.out.println("Boy walks");</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public static void main( String args[]) {</a:t>
            </a:r>
            <a:endParaRPr/>
          </a:p>
          <a:p>
            <a:pPr indent="0" lvl="0" marL="0" rtl="0" algn="l">
              <a:spcBef>
                <a:spcPts val="352"/>
              </a:spcBef>
              <a:spcAft>
                <a:spcPts val="0"/>
              </a:spcAft>
              <a:buClr>
                <a:schemeClr val="dk1"/>
              </a:buClr>
              <a:buSzPct val="100000"/>
              <a:buNone/>
            </a:pPr>
            <a:r>
              <a:rPr lang="en-US"/>
              <a:t>Human obj = new Boy();</a:t>
            </a:r>
            <a:endParaRPr/>
          </a:p>
          <a:p>
            <a:pPr indent="0" lvl="0" marL="0" rtl="0" algn="l">
              <a:spcBef>
                <a:spcPts val="352"/>
              </a:spcBef>
              <a:spcAft>
                <a:spcPts val="0"/>
              </a:spcAft>
              <a:buClr>
                <a:schemeClr val="dk1"/>
              </a:buClr>
              <a:buSzPct val="100000"/>
              <a:buNone/>
            </a:pPr>
            <a:r>
              <a:rPr lang="en-US"/>
              <a:t>Human obj2 = new Human();</a:t>
            </a:r>
            <a:endParaRPr/>
          </a:p>
          <a:p>
            <a:pPr indent="0" lvl="0" marL="0" rtl="0" algn="l">
              <a:spcBef>
                <a:spcPts val="352"/>
              </a:spcBef>
              <a:spcAft>
                <a:spcPts val="0"/>
              </a:spcAft>
              <a:buClr>
                <a:schemeClr val="dk1"/>
              </a:buClr>
              <a:buSzPct val="100000"/>
              <a:buNone/>
            </a:pPr>
            <a:r>
              <a:rPr lang="en-US"/>
              <a:t>       obj.walk();</a:t>
            </a:r>
            <a:endParaRPr/>
          </a:p>
          <a:p>
            <a:pPr indent="0" lvl="0" marL="0" rtl="0" algn="l">
              <a:spcBef>
                <a:spcPts val="352"/>
              </a:spcBef>
              <a:spcAft>
                <a:spcPts val="0"/>
              </a:spcAft>
              <a:buClr>
                <a:schemeClr val="dk1"/>
              </a:buClr>
              <a:buSzPct val="100000"/>
              <a:buNone/>
            </a:pPr>
            <a:r>
              <a:rPr lang="en-US"/>
              <a:t>       obj2.walk();</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Binding</a:t>
            </a:r>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Saat compiler tidak dapat menyelesaikan  binding saat compile time, dikenal sebagai Dynamic Binding.</a:t>
            </a:r>
            <a:endParaRPr/>
          </a:p>
          <a:p>
            <a:pPr indent="0" lvl="0" marL="0" rtl="0" algn="just">
              <a:spcBef>
                <a:spcPts val="640"/>
              </a:spcBef>
              <a:spcAft>
                <a:spcPts val="0"/>
              </a:spcAft>
              <a:buClr>
                <a:schemeClr val="dk1"/>
              </a:buClr>
              <a:buSzPts val="3200"/>
              <a:buNone/>
            </a:pPr>
            <a:r>
              <a:rPr lang="en-US"/>
              <a:t>Method overriding adalah contoh dari dynamic binding dalam mengoverriding baik kelas bapak maupun anak dengan method yang sama dan tipe dari objek menentukan metoda mana yang dieksekusi.Tipe objek ditentukan saat runtime.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coding</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US"/>
              <a:t>class Human{</a:t>
            </a:r>
            <a:endParaRPr/>
          </a:p>
          <a:p>
            <a:pPr indent="0" lvl="0" marL="0" rtl="0" algn="l">
              <a:spcBef>
                <a:spcPts val="304"/>
              </a:spcBef>
              <a:spcAft>
                <a:spcPts val="0"/>
              </a:spcAft>
              <a:buClr>
                <a:schemeClr val="dk1"/>
              </a:buClr>
              <a:buSzPct val="100000"/>
              <a:buNone/>
            </a:pPr>
            <a:r>
              <a:rPr lang="en-US"/>
              <a:t>   public void walk()</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System.out.println("Human walks");</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class Demo extends Human{</a:t>
            </a:r>
            <a:endParaRPr/>
          </a:p>
          <a:p>
            <a:pPr indent="0" lvl="0" marL="0" rtl="0" algn="l">
              <a:spcBef>
                <a:spcPts val="304"/>
              </a:spcBef>
              <a:spcAft>
                <a:spcPts val="0"/>
              </a:spcAft>
              <a:buClr>
                <a:schemeClr val="dk1"/>
              </a:buClr>
              <a:buSzPct val="100000"/>
              <a:buNone/>
            </a:pPr>
            <a:r>
              <a:rPr lang="en-US"/>
              <a:t>   public void walk(){</a:t>
            </a:r>
            <a:endParaRPr/>
          </a:p>
          <a:p>
            <a:pPr indent="0" lvl="0" marL="0" rtl="0" algn="l">
              <a:spcBef>
                <a:spcPts val="304"/>
              </a:spcBef>
              <a:spcAft>
                <a:spcPts val="0"/>
              </a:spcAft>
              <a:buClr>
                <a:schemeClr val="dk1"/>
              </a:buClr>
              <a:buSzPct val="100000"/>
              <a:buNone/>
            </a:pPr>
            <a:r>
              <a:rPr lang="en-US"/>
              <a:t>       System.out.println("Boy walks");</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public static void main( String args[]) {</a:t>
            </a:r>
            <a:endParaRPr/>
          </a:p>
          <a:p>
            <a:pPr indent="0" lvl="0" marL="0" rtl="0" algn="l">
              <a:spcBef>
                <a:spcPts val="304"/>
              </a:spcBef>
              <a:spcAft>
                <a:spcPts val="0"/>
              </a:spcAft>
              <a:buClr>
                <a:schemeClr val="dk1"/>
              </a:buClr>
              <a:buSzPct val="100000"/>
              <a:buNone/>
            </a:pPr>
            <a:r>
              <a:rPr lang="en-US"/>
              <a:t>Human obj = new Demo();</a:t>
            </a:r>
            <a:endParaRPr/>
          </a:p>
          <a:p>
            <a:pPr indent="0" lvl="0" marL="0" rtl="0" algn="l">
              <a:spcBef>
                <a:spcPts val="304"/>
              </a:spcBef>
              <a:spcAft>
                <a:spcPts val="0"/>
              </a:spcAft>
              <a:buClr>
                <a:schemeClr val="dk1"/>
              </a:buClr>
              <a:buSzPct val="100000"/>
              <a:buNone/>
            </a:pPr>
            <a:r>
              <a:rPr lang="en-US"/>
              <a:t>Human obj2 = new Human();</a:t>
            </a:r>
            <a:endParaRPr/>
          </a:p>
          <a:p>
            <a:pPr indent="0" lvl="0" marL="0" rtl="0" algn="l">
              <a:spcBef>
                <a:spcPts val="304"/>
              </a:spcBef>
              <a:spcAft>
                <a:spcPts val="0"/>
              </a:spcAft>
              <a:buClr>
                <a:schemeClr val="dk1"/>
              </a:buClr>
              <a:buSzPct val="100000"/>
              <a:buNone/>
            </a:pPr>
            <a:r>
              <a:rPr lang="en-US"/>
              <a:t>       obj.walk();</a:t>
            </a:r>
            <a:endParaRPr/>
          </a:p>
          <a:p>
            <a:pPr indent="0" lvl="0" marL="0" rtl="0" algn="l">
              <a:spcBef>
                <a:spcPts val="304"/>
              </a:spcBef>
              <a:spcAft>
                <a:spcPts val="0"/>
              </a:spcAft>
              <a:buClr>
                <a:schemeClr val="dk1"/>
              </a:buClr>
              <a:buSzPct val="100000"/>
              <a:buNone/>
            </a:pPr>
            <a:r>
              <a:rPr lang="en-US"/>
              <a:t>       obj2.walk();</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Pengertian Polymorphism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Adalah salah satu dari fitur PBO yang membolehkan kita melakukan aksi tunggal dalam cara yang berbeda. Contoh berikut ini :</a:t>
            </a:r>
            <a:endParaRPr/>
          </a:p>
          <a:p>
            <a:pPr indent="-342900" lvl="0" marL="342900" rtl="0" algn="just">
              <a:spcBef>
                <a:spcPts val="496"/>
              </a:spcBef>
              <a:spcAft>
                <a:spcPts val="0"/>
              </a:spcAft>
              <a:buClr>
                <a:schemeClr val="dk1"/>
              </a:buClr>
              <a:buSzPct val="100000"/>
              <a:buChar char="•"/>
            </a:pPr>
            <a:r>
              <a:rPr lang="en-US"/>
              <a:t>Class Hewan mempunyai method suara(). Karena kelas tersebut generic kelas sehingga kita tidak dapat memberikannya implementasi</a:t>
            </a:r>
            <a:endParaRPr/>
          </a:p>
          <a:p>
            <a:pPr indent="0" lvl="0" marL="0" rtl="0" algn="l">
              <a:spcBef>
                <a:spcPts val="496"/>
              </a:spcBef>
              <a:spcAft>
                <a:spcPts val="0"/>
              </a:spcAft>
              <a:buClr>
                <a:schemeClr val="dk1"/>
              </a:buClr>
              <a:buSzPct val="100000"/>
              <a:buNone/>
            </a:pPr>
            <a:r>
              <a:rPr lang="en-US"/>
              <a:t>		public class Hewan{</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public void suara(){</a:t>
            </a:r>
            <a:endParaRPr/>
          </a:p>
          <a:p>
            <a:pPr indent="0" lvl="0" marL="0" rtl="0" algn="l">
              <a:spcBef>
                <a:spcPts val="496"/>
              </a:spcBef>
              <a:spcAft>
                <a:spcPts val="0"/>
              </a:spcAft>
              <a:buClr>
                <a:schemeClr val="dk1"/>
              </a:buClr>
              <a:buSzPct val="100000"/>
              <a:buNone/>
            </a:pPr>
            <a:r>
              <a:rPr lang="en-US"/>
              <a:t>	      System.out.println(”Hewan bersuara");   </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Dynamic Binding</a:t>
            </a:r>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Beda disini adalah : overriding sebenarnya terjadi karena method tidak static, private dan final. Overriding pemanggilan untuk method yang dioverridem ditentukan saat runtime oleh tipe objek yang terakhir terjadi binding </a:t>
            </a:r>
            <a:endParaRPr/>
          </a:p>
          <a:p>
            <a:pPr indent="0" lvl="0" marL="0" rtl="0" algn="just">
              <a:spcBef>
                <a:spcPts val="640"/>
              </a:spcBef>
              <a:spcAft>
                <a:spcPts val="0"/>
              </a:spcAft>
              <a:buClr>
                <a:schemeClr val="dk1"/>
              </a:buClr>
              <a:buSzPts val="3200"/>
              <a:buNone/>
            </a:pPr>
            <a:r>
              <a:rPr lang="en-US"/>
              <a:t>Output yang beda : di static binding, penciptaan objek  obj tipe objek ditentukan sebagai tipe Boy sehingga method di Boy yang dipanggil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Implementasi terhadap </a:t>
            </a:r>
            <a:br>
              <a:rPr lang="en-US"/>
            </a:br>
            <a:r>
              <a:rPr lang="en-US"/>
              <a:t>method yang sama</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Berikutnya dua kelas anak dari kelas bapak, Hewan : Kuda dan Kucing, mengimplementasikan method yang sama :</a:t>
            </a:r>
            <a:endParaRPr/>
          </a:p>
          <a:p>
            <a:pPr indent="-285750" lvl="1" marL="742950" rtl="0" algn="l">
              <a:spcBef>
                <a:spcPts val="518"/>
              </a:spcBef>
              <a:spcAft>
                <a:spcPts val="0"/>
              </a:spcAft>
              <a:buClr>
                <a:schemeClr val="dk1"/>
              </a:buClr>
              <a:buSzPct val="100000"/>
              <a:buChar char="–"/>
            </a:pPr>
            <a:r>
              <a:rPr lang="en-US"/>
              <a:t>Public class Kuda extends Hewan{</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@Override</a:t>
            </a:r>
            <a:endParaRPr/>
          </a:p>
          <a:p>
            <a:pPr indent="0" lvl="0" marL="0" rtl="0" algn="l">
              <a:spcBef>
                <a:spcPts val="592"/>
              </a:spcBef>
              <a:spcAft>
                <a:spcPts val="0"/>
              </a:spcAft>
              <a:buClr>
                <a:schemeClr val="dk1"/>
              </a:buClr>
              <a:buSzPct val="100000"/>
              <a:buNone/>
            </a:pPr>
            <a:r>
              <a:rPr lang="en-US"/>
              <a:t>		    public void suara(){</a:t>
            </a:r>
            <a:endParaRPr/>
          </a:p>
          <a:p>
            <a:pPr indent="0" lvl="0" marL="0" rtl="0" algn="l">
              <a:spcBef>
                <a:spcPts val="592"/>
              </a:spcBef>
              <a:spcAft>
                <a:spcPts val="0"/>
              </a:spcAft>
              <a:buClr>
                <a:schemeClr val="dk1"/>
              </a:buClr>
              <a:buSzPct val="100000"/>
              <a:buNone/>
            </a:pPr>
            <a:r>
              <a:rPr lang="en-US"/>
              <a:t>	        System.out.println("Neigh");</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Implementasi terhadap </a:t>
            </a:r>
            <a:br>
              <a:rPr lang="en-US"/>
            </a:br>
            <a:r>
              <a:rPr lang="en-US"/>
              <a:t>method yang sama</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public class Kucing extends Hewan{</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    @Override</a:t>
            </a:r>
            <a:endParaRPr/>
          </a:p>
          <a:p>
            <a:pPr indent="0" lvl="0" marL="0" rtl="0" algn="l">
              <a:spcBef>
                <a:spcPts val="544"/>
              </a:spcBef>
              <a:spcAft>
                <a:spcPts val="0"/>
              </a:spcAft>
              <a:buClr>
                <a:schemeClr val="dk1"/>
              </a:buClr>
              <a:buSzPct val="100000"/>
              <a:buNone/>
            </a:pPr>
            <a:r>
              <a:rPr lang="en-US"/>
              <a:t>    public void suara(){</a:t>
            </a:r>
            <a:endParaRPr/>
          </a:p>
          <a:p>
            <a:pPr indent="0" lvl="0" marL="0" rtl="0" algn="l">
              <a:spcBef>
                <a:spcPts val="544"/>
              </a:spcBef>
              <a:spcAft>
                <a:spcPts val="0"/>
              </a:spcAft>
              <a:buClr>
                <a:schemeClr val="dk1"/>
              </a:buClr>
              <a:buSzPct val="100000"/>
              <a:buNone/>
            </a:pPr>
            <a:r>
              <a:rPr lang="en-US"/>
              <a:t>        System.out.println("Meow");</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a:t>
            </a:r>
            <a:endParaRPr/>
          </a:p>
          <a:p>
            <a:pPr indent="-342900" lvl="0" marL="342900" rtl="0" algn="l">
              <a:spcBef>
                <a:spcPts val="544"/>
              </a:spcBef>
              <a:spcAft>
                <a:spcPts val="0"/>
              </a:spcAft>
              <a:buClr>
                <a:schemeClr val="dk1"/>
              </a:buClr>
              <a:buSzPct val="100000"/>
              <a:buChar char="•"/>
            </a:pPr>
            <a:r>
              <a:rPr lang="en-US"/>
              <a:t>Semua kelas anak mengimplementasikan methods suara() dengan cara yang berbeda walau sama aksi. Dapat dikatakan bahwa aksi dari performa method tergantung dengan jenis objeknya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Polymorphism dalam pemrograman</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Polymorphism adalah kemampuan method untuk mengerjakan hal yang berbeda berdasarkan objek yang bertindak terhadap methodnya. </a:t>
            </a:r>
            <a:endParaRPr/>
          </a:p>
          <a:p>
            <a:pPr indent="0" lvl="0" marL="0" rtl="0" algn="l">
              <a:spcBef>
                <a:spcPts val="640"/>
              </a:spcBef>
              <a:spcAft>
                <a:spcPts val="0"/>
              </a:spcAft>
              <a:buClr>
                <a:schemeClr val="dk1"/>
              </a:buClr>
              <a:buSzPts val="3200"/>
              <a:buNone/>
            </a:pPr>
            <a:r>
              <a:rPr lang="en-US"/>
              <a:t>Jenis Polymorphism dalam Java :</a:t>
            </a:r>
            <a:endParaRPr/>
          </a:p>
          <a:p>
            <a:pPr indent="-514350" lvl="0" marL="514350" rtl="0" algn="l">
              <a:spcBef>
                <a:spcPts val="640"/>
              </a:spcBef>
              <a:spcAft>
                <a:spcPts val="0"/>
              </a:spcAft>
              <a:buClr>
                <a:schemeClr val="dk1"/>
              </a:buClr>
              <a:buSzPts val="3200"/>
              <a:buAutoNum type="arabicPeriod"/>
            </a:pPr>
            <a:r>
              <a:rPr lang="en-US"/>
              <a:t>Static Polymorphism (compiler time)</a:t>
            </a:r>
            <a:endParaRPr/>
          </a:p>
          <a:p>
            <a:pPr indent="-514350" lvl="0" marL="514350" rtl="0" algn="l">
              <a:spcBef>
                <a:spcPts val="640"/>
              </a:spcBef>
              <a:spcAft>
                <a:spcPts val="0"/>
              </a:spcAft>
              <a:buClr>
                <a:schemeClr val="dk1"/>
              </a:buClr>
              <a:buSzPts val="3200"/>
              <a:buAutoNum type="arabicPeriod"/>
            </a:pPr>
            <a:r>
              <a:rPr lang="en-US"/>
              <a:t>Dynamic Polymorphism (runtime)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Compile time Polymorphism</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Overloading method adalah salah satu cara java mendukung static Polymorphism.</a:t>
            </a:r>
            <a:endParaRPr/>
          </a:p>
          <a:p>
            <a:pPr indent="-342900" lvl="0" marL="342900" rtl="0" algn="l">
              <a:spcBef>
                <a:spcPts val="640"/>
              </a:spcBef>
              <a:spcAft>
                <a:spcPts val="0"/>
              </a:spcAft>
              <a:buClr>
                <a:schemeClr val="dk1"/>
              </a:buClr>
              <a:buSzPts val="3200"/>
              <a:buChar char="•"/>
            </a:pPr>
            <a:r>
              <a:rPr lang="en-US"/>
              <a:t>Berikut ada method yang sama add() dimana method yang dipanggil ditentukan oleh daftar parameter saat compile time.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coding</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class SimpleCalculator {</a:t>
            </a:r>
            <a:endParaRPr/>
          </a:p>
          <a:p>
            <a:pPr indent="0" lvl="0" marL="0" rtl="0" algn="l">
              <a:spcBef>
                <a:spcPts val="496"/>
              </a:spcBef>
              <a:spcAft>
                <a:spcPts val="0"/>
              </a:spcAft>
              <a:buClr>
                <a:schemeClr val="dk1"/>
              </a:buClr>
              <a:buSzPct val="100000"/>
              <a:buNone/>
            </a:pPr>
            <a:r>
              <a:rPr lang="en-US"/>
              <a:t>    int add(int a, int b)  {</a:t>
            </a:r>
            <a:endParaRPr/>
          </a:p>
          <a:p>
            <a:pPr indent="0" lvl="0" marL="0" rtl="0" algn="l">
              <a:spcBef>
                <a:spcPts val="496"/>
              </a:spcBef>
              <a:spcAft>
                <a:spcPts val="0"/>
              </a:spcAft>
              <a:buClr>
                <a:schemeClr val="dk1"/>
              </a:buClr>
              <a:buSzPct val="100000"/>
              <a:buNone/>
            </a:pPr>
            <a:r>
              <a:rPr lang="en-US"/>
              <a:t>         return a+b;}</a:t>
            </a:r>
            <a:endParaRPr/>
          </a:p>
          <a:p>
            <a:pPr indent="0" lvl="0" marL="0" rtl="0" algn="l">
              <a:spcBef>
                <a:spcPts val="496"/>
              </a:spcBef>
              <a:spcAft>
                <a:spcPts val="0"/>
              </a:spcAft>
              <a:buClr>
                <a:schemeClr val="dk1"/>
              </a:buClr>
              <a:buSzPct val="100000"/>
              <a:buNone/>
            </a:pPr>
            <a:r>
              <a:rPr lang="en-US"/>
              <a:t>    int  add(int a, int b, int c)    {</a:t>
            </a:r>
            <a:endParaRPr/>
          </a:p>
          <a:p>
            <a:pPr indent="0" lvl="0" marL="0" rtl="0" algn="l">
              <a:spcBef>
                <a:spcPts val="496"/>
              </a:spcBef>
              <a:spcAft>
                <a:spcPts val="0"/>
              </a:spcAft>
              <a:buClr>
                <a:schemeClr val="dk1"/>
              </a:buClr>
              <a:buSzPct val="100000"/>
              <a:buNone/>
            </a:pPr>
            <a:r>
              <a:rPr lang="en-US"/>
              <a:t>         return a+b+c; } }</a:t>
            </a:r>
            <a:endParaRPr/>
          </a:p>
          <a:p>
            <a:pPr indent="0" lvl="0" marL="0" rtl="0" algn="l">
              <a:spcBef>
                <a:spcPts val="496"/>
              </a:spcBef>
              <a:spcAft>
                <a:spcPts val="0"/>
              </a:spcAft>
              <a:buClr>
                <a:schemeClr val="dk1"/>
              </a:buClr>
              <a:buSzPct val="100000"/>
              <a:buNone/>
            </a:pPr>
            <a:r>
              <a:rPr lang="en-US"/>
              <a:t>public class Demo{</a:t>
            </a:r>
            <a:endParaRPr/>
          </a:p>
          <a:p>
            <a:pPr indent="0" lvl="0" marL="0" rtl="0" algn="l">
              <a:spcBef>
                <a:spcPts val="496"/>
              </a:spcBef>
              <a:spcAft>
                <a:spcPts val="0"/>
              </a:spcAft>
              <a:buClr>
                <a:schemeClr val="dk1"/>
              </a:buClr>
              <a:buSzPct val="100000"/>
              <a:buNone/>
            </a:pPr>
            <a:r>
              <a:rPr lang="en-US"/>
              <a:t>   public static void main(String args[])  {</a:t>
            </a:r>
            <a:endParaRPr/>
          </a:p>
          <a:p>
            <a:pPr indent="0" lvl="0" marL="0" rtl="0" algn="l">
              <a:spcBef>
                <a:spcPts val="496"/>
              </a:spcBef>
              <a:spcAft>
                <a:spcPts val="0"/>
              </a:spcAft>
              <a:buClr>
                <a:schemeClr val="dk1"/>
              </a:buClr>
              <a:buSzPct val="100000"/>
              <a:buNone/>
            </a:pPr>
            <a:r>
              <a:rPr lang="en-US"/>
              <a:t>	   SimpleCalculator obj = new SimpleCalculator();</a:t>
            </a:r>
            <a:endParaRPr/>
          </a:p>
          <a:p>
            <a:pPr indent="0" lvl="0" marL="0" rtl="0" algn="l">
              <a:spcBef>
                <a:spcPts val="496"/>
              </a:spcBef>
              <a:spcAft>
                <a:spcPts val="0"/>
              </a:spcAft>
              <a:buClr>
                <a:schemeClr val="dk1"/>
              </a:buClr>
              <a:buSzPct val="100000"/>
              <a:buNone/>
            </a:pPr>
            <a:r>
              <a:rPr lang="en-US"/>
              <a:t>       System.out.println(obj.add(10, 20));</a:t>
            </a:r>
            <a:endParaRPr/>
          </a:p>
          <a:p>
            <a:pPr indent="0" lvl="0" marL="0" rtl="0" algn="l">
              <a:spcBef>
                <a:spcPts val="496"/>
              </a:spcBef>
              <a:spcAft>
                <a:spcPts val="0"/>
              </a:spcAft>
              <a:buClr>
                <a:schemeClr val="dk1"/>
              </a:buClr>
              <a:buSzPct val="100000"/>
              <a:buNone/>
            </a:pPr>
            <a:r>
              <a:rPr lang="en-US"/>
              <a:t>       System.out.println(obj.add(10, 20, 30));}}</a:t>
            </a:r>
            <a:endParaRPr/>
          </a:p>
          <a:p>
            <a:pPr indent="0" lvl="0" marL="0" rtl="0" algn="l">
              <a:spcBef>
                <a:spcPts val="496"/>
              </a:spcBef>
              <a:spcAft>
                <a:spcPts val="0"/>
              </a:spcAft>
              <a:buClr>
                <a:schemeClr val="dk1"/>
              </a:buClr>
              <a:buSzPct val="10000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Runtime Polymorphism </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Juga dikenal sebagai pemanggilan Dynamic Method, berupa proses yang didalamnya memanggil method yang dioverride saat runtime. </a:t>
            </a:r>
            <a:endParaRPr/>
          </a:p>
          <a:p>
            <a:pPr indent="-342900" lvl="0" marL="342900" rtl="0" algn="just">
              <a:spcBef>
                <a:spcPts val="592"/>
              </a:spcBef>
              <a:spcAft>
                <a:spcPts val="0"/>
              </a:spcAft>
              <a:buClr>
                <a:schemeClr val="dk1"/>
              </a:buClr>
              <a:buSzPct val="100000"/>
              <a:buChar char="•"/>
            </a:pPr>
            <a:r>
              <a:rPr lang="en-US"/>
              <a:t>Berikut : Ada dua kelas:  ABC (bapak) dan XYZ (anak). Kelas anak mengoverride myMethod dr kelas Bapak. Objek kelas anak menunjuk reference kelas bapak sehingga selain untuk menentukan method mana yang dipanggil, jenis objek juga ditentukan saat runtime.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Contoh coding</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class ABC{</a:t>
            </a:r>
            <a:endParaRPr/>
          </a:p>
          <a:p>
            <a:pPr indent="0" lvl="0" marL="0" rtl="0" algn="l">
              <a:spcBef>
                <a:spcPts val="496"/>
              </a:spcBef>
              <a:spcAft>
                <a:spcPts val="0"/>
              </a:spcAft>
              <a:buClr>
                <a:schemeClr val="dk1"/>
              </a:buClr>
              <a:buSzPct val="100000"/>
              <a:buNone/>
            </a:pPr>
            <a:r>
              <a:rPr lang="en-US"/>
              <a:t>   public void myMethod(){</a:t>
            </a:r>
            <a:endParaRPr/>
          </a:p>
          <a:p>
            <a:pPr indent="0" lvl="0" marL="0" rtl="0" algn="l">
              <a:spcBef>
                <a:spcPts val="496"/>
              </a:spcBef>
              <a:spcAft>
                <a:spcPts val="0"/>
              </a:spcAft>
              <a:buClr>
                <a:schemeClr val="dk1"/>
              </a:buClr>
              <a:buSzPct val="100000"/>
              <a:buNone/>
            </a:pPr>
            <a:r>
              <a:rPr lang="en-US"/>
              <a:t>	System.out.println("Overridden Method");</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public class XYZ extends ABC{</a:t>
            </a:r>
            <a:endParaRPr/>
          </a:p>
          <a:p>
            <a:pPr indent="0" lvl="0" marL="0" rtl="0" algn="l">
              <a:spcBef>
                <a:spcPts val="496"/>
              </a:spcBef>
              <a:spcAft>
                <a:spcPts val="0"/>
              </a:spcAft>
              <a:buClr>
                <a:schemeClr val="dk1"/>
              </a:buClr>
              <a:buSzPct val="100000"/>
              <a:buNone/>
            </a:pPr>
            <a:r>
              <a:rPr lang="en-US"/>
              <a:t>  public void myMethod(){</a:t>
            </a:r>
            <a:endParaRPr/>
          </a:p>
          <a:p>
            <a:pPr indent="0" lvl="0" marL="0" rtl="0" algn="l">
              <a:spcBef>
                <a:spcPts val="496"/>
              </a:spcBef>
              <a:spcAft>
                <a:spcPts val="0"/>
              </a:spcAft>
              <a:buClr>
                <a:schemeClr val="dk1"/>
              </a:buClr>
              <a:buSzPct val="100000"/>
              <a:buNone/>
            </a:pPr>
            <a:r>
              <a:rPr lang="en-US"/>
              <a:t>	System.out.println("Overriding Method");}</a:t>
            </a:r>
            <a:endParaRPr/>
          </a:p>
          <a:p>
            <a:pPr indent="0" lvl="0" marL="0" rtl="0" algn="l">
              <a:spcBef>
                <a:spcPts val="496"/>
              </a:spcBef>
              <a:spcAft>
                <a:spcPts val="0"/>
              </a:spcAft>
              <a:buClr>
                <a:schemeClr val="dk1"/>
              </a:buClr>
              <a:buSzPct val="100000"/>
              <a:buNone/>
            </a:pPr>
            <a:r>
              <a:rPr lang="en-US"/>
              <a:t>   public static void main(String args[]){</a:t>
            </a:r>
            <a:endParaRPr/>
          </a:p>
          <a:p>
            <a:pPr indent="0" lvl="0" marL="0" rtl="0" algn="l">
              <a:spcBef>
                <a:spcPts val="496"/>
              </a:spcBef>
              <a:spcAft>
                <a:spcPts val="0"/>
              </a:spcAft>
              <a:buClr>
                <a:schemeClr val="dk1"/>
              </a:buClr>
              <a:buSzPct val="100000"/>
              <a:buNone/>
            </a:pPr>
            <a:r>
              <a:rPr lang="en-US"/>
              <a:t>	ABC obj = new XYZ();</a:t>
            </a:r>
            <a:endParaRPr/>
          </a:p>
          <a:p>
            <a:pPr indent="0" lvl="0" marL="0" rtl="0" algn="l">
              <a:spcBef>
                <a:spcPts val="496"/>
              </a:spcBef>
              <a:spcAft>
                <a:spcPts val="0"/>
              </a:spcAft>
              <a:buClr>
                <a:schemeClr val="dk1"/>
              </a:buClr>
              <a:buSzPct val="100000"/>
              <a:buNone/>
            </a:pPr>
            <a:r>
              <a:rPr lang="en-US"/>
              <a:t>	obj.myMethod();</a:t>
            </a:r>
            <a:endParaRPr/>
          </a:p>
          <a:p>
            <a:pPr indent="0" lvl="0" marL="0" rtl="0" algn="l">
              <a:spcBef>
                <a:spcPts val="496"/>
              </a:spcBef>
              <a:spcAft>
                <a:spcPts val="0"/>
              </a:spcAft>
              <a:buClr>
                <a:schemeClr val="dk1"/>
              </a:buClr>
              <a:buSzPct val="100000"/>
              <a:buNone/>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2017-10-09T14:08:34Z</dcterms:created>
  <dc:creator>Alvida Mustika</dc:creator>
</cp:coreProperties>
</file>