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552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A00-99C7-0245-9654-2313E0E78C3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3600-66CC-E14A-B419-00BE2C85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A00-99C7-0245-9654-2313E0E78C3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3600-66CC-E14A-B419-00BE2C85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A00-99C7-0245-9654-2313E0E78C3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3600-66CC-E14A-B419-00BE2C85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A00-99C7-0245-9654-2313E0E78C3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3600-66CC-E14A-B419-00BE2C85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4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A00-99C7-0245-9654-2313E0E78C3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3600-66CC-E14A-B419-00BE2C85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4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A00-99C7-0245-9654-2313E0E78C3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3600-66CC-E14A-B419-00BE2C85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4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A00-99C7-0245-9654-2313E0E78C3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3600-66CC-E14A-B419-00BE2C85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4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A00-99C7-0245-9654-2313E0E78C3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3600-66CC-E14A-B419-00BE2C85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0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A00-99C7-0245-9654-2313E0E78C3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3600-66CC-E14A-B419-00BE2C85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6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A00-99C7-0245-9654-2313E0E78C3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3600-66CC-E14A-B419-00BE2C85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A00-99C7-0245-9654-2313E0E78C3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3600-66CC-E14A-B419-00BE2C85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9A00-99C7-0245-9654-2313E0E78C3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23600-66CC-E14A-B419-00BE2C85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 smtClean="0"/>
              <a:t>Parentclass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//Overridden method</a:t>
            </a:r>
          </a:p>
          <a:p>
            <a:pPr marL="0" indent="0">
              <a:buNone/>
            </a:pPr>
            <a:r>
              <a:rPr lang="en-US" dirty="0"/>
              <a:t>   void display(){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("Parent class method");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Subclass extends </a:t>
            </a:r>
            <a:r>
              <a:rPr lang="en-US" dirty="0" err="1" smtClean="0"/>
              <a:t>Parentclass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//Overriding method</a:t>
            </a:r>
          </a:p>
          <a:p>
            <a:pPr marL="0" indent="0">
              <a:buNone/>
            </a:pPr>
            <a:r>
              <a:rPr lang="en-US" dirty="0"/>
              <a:t>   void display(){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("Child class method");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printMsg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//This would call Overriding method</a:t>
            </a:r>
          </a:p>
          <a:p>
            <a:pPr marL="0" indent="0">
              <a:buNone/>
            </a:pPr>
            <a:r>
              <a:rPr lang="en-US" dirty="0"/>
              <a:t>	display();</a:t>
            </a:r>
          </a:p>
          <a:p>
            <a:pPr marL="0" indent="0">
              <a:buNone/>
            </a:pPr>
            <a:r>
              <a:rPr lang="en-US" dirty="0"/>
              <a:t>	//This would call Overridden method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super.display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		</a:t>
            </a:r>
          </a:p>
          <a:p>
            <a:pPr marL="0" indent="0">
              <a:buNone/>
            </a:pPr>
            <a:r>
              <a:rPr lang="en-US" dirty="0"/>
              <a:t>	Subclass </a:t>
            </a:r>
            <a:r>
              <a:rPr lang="en-US" dirty="0" err="1"/>
              <a:t>obj</a:t>
            </a:r>
            <a:r>
              <a:rPr lang="en-US" dirty="0"/>
              <a:t>= new Subclass();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obj.printMsg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66234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dioverride</a:t>
            </a:r>
            <a:r>
              <a:rPr lang="en-US" dirty="0" smtClean="0"/>
              <a:t> method </a:t>
            </a:r>
            <a:r>
              <a:rPr lang="en-US" dirty="0" err="1" smtClean="0"/>
              <a:t>apapun</a:t>
            </a:r>
            <a:r>
              <a:rPr lang="en-US" dirty="0" smtClean="0"/>
              <a:t>,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masing2 method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method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method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super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4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Parentclass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void display(){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("Parent class method");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Subclass extends </a:t>
            </a:r>
            <a:r>
              <a:rPr lang="en-US" dirty="0" err="1"/>
              <a:t>Parentclass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printMsg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display();</a:t>
            </a:r>
          </a:p>
          <a:p>
            <a:pPr marL="0" indent="0">
              <a:buNone/>
            </a:pPr>
            <a:r>
              <a:rPr lang="en-US" dirty="0"/>
              <a:t>   } 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Subclass </a:t>
            </a:r>
            <a:r>
              <a:rPr lang="en-US" dirty="0" err="1"/>
              <a:t>obj</a:t>
            </a:r>
            <a:r>
              <a:rPr lang="en-US" dirty="0"/>
              <a:t>= new Subclass();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obj.printMsg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686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 </a:t>
            </a:r>
            <a:r>
              <a:rPr lang="en-US" dirty="0" err="1" smtClean="0"/>
              <a:t>merujuk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 :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Mengakses</a:t>
            </a:r>
            <a:r>
              <a:rPr lang="en-US" dirty="0" smtClean="0"/>
              <a:t> data member(</a:t>
            </a:r>
            <a:r>
              <a:rPr lang="en-US" dirty="0" err="1" smtClean="0"/>
              <a:t>variabel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eksplisit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no- </a:t>
            </a:r>
            <a:r>
              <a:rPr lang="en-US" dirty="0" err="1" smtClean="0"/>
              <a:t>arg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with –</a:t>
            </a:r>
            <a:r>
              <a:rPr lang="en-US" dirty="0" err="1" smtClean="0"/>
              <a:t>arg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Mengakses</a:t>
            </a:r>
            <a:r>
              <a:rPr lang="en-US" dirty="0" smtClean="0"/>
              <a:t> method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method yang </a:t>
            </a:r>
            <a:r>
              <a:rPr lang="en-US" dirty="0" err="1" smtClean="0"/>
              <a:t>sama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8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super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,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,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,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super</a:t>
            </a:r>
          </a:p>
          <a:p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030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Tanpa</a:t>
            </a:r>
            <a:r>
              <a:rPr lang="en-US" dirty="0" smtClean="0"/>
              <a:t> 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Superclass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100;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Subclass extends Superclass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num</a:t>
            </a:r>
            <a:r>
              <a:rPr lang="en-US" dirty="0"/>
              <a:t> = 110;</a:t>
            </a:r>
          </a:p>
          <a:p>
            <a:pPr marL="0" indent="0">
              <a:buNone/>
            </a:pPr>
            <a:r>
              <a:rPr lang="en-US" dirty="0"/>
              <a:t>    void </a:t>
            </a:r>
            <a:r>
              <a:rPr lang="en-US" dirty="0" err="1"/>
              <a:t>printNumber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	Subclass </a:t>
            </a:r>
            <a:r>
              <a:rPr lang="en-US" dirty="0" err="1"/>
              <a:t>obj</a:t>
            </a:r>
            <a:r>
              <a:rPr lang="en-US" dirty="0"/>
              <a:t>= new Subclass();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obj.printNumber</a:t>
            </a:r>
            <a:r>
              <a:rPr lang="en-US" dirty="0"/>
              <a:t>();	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67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Superclass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100;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Subclass extends Superclass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110;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printNumber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super.num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	Subclass </a:t>
            </a:r>
            <a:r>
              <a:rPr lang="en-US" dirty="0" err="1"/>
              <a:t>obj</a:t>
            </a:r>
            <a:r>
              <a:rPr lang="en-US" dirty="0"/>
              <a:t>= new Subclass();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obj.printNumber</a:t>
            </a:r>
            <a:r>
              <a:rPr lang="en-US" dirty="0"/>
              <a:t>();	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953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Penggunaan</a:t>
            </a:r>
            <a:r>
              <a:rPr lang="en-US" dirty="0" smtClean="0"/>
              <a:t> super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sub class, kata </a:t>
            </a:r>
            <a:r>
              <a:rPr lang="en-US" dirty="0" err="1" smtClean="0"/>
              <a:t>kunci</a:t>
            </a:r>
            <a:r>
              <a:rPr lang="en-US" dirty="0" smtClean="0"/>
              <a:t> new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, yang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implisit</a:t>
            </a:r>
            <a:r>
              <a:rPr lang="en-US" dirty="0" smtClean="0"/>
              <a:t> </a:t>
            </a:r>
            <a:r>
              <a:rPr lang="en-US" dirty="0" err="1" smtClean="0"/>
              <a:t>jg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: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yang </a:t>
            </a:r>
            <a:r>
              <a:rPr lang="en-US" dirty="0" err="1" smtClean="0"/>
              <a:t>dijalankan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Parentclass</a:t>
            </a:r>
            <a:r>
              <a:rPr lang="en-US" sz="1600" dirty="0"/>
              <a:t>(){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("Constructor of parent class");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class Subclass extends 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Subclass(){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("Constructor of child class");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   Subclass(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num</a:t>
            </a:r>
            <a:r>
              <a:rPr lang="en-US" sz="1600" dirty="0"/>
              <a:t>){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arg</a:t>
            </a:r>
            <a:r>
              <a:rPr lang="en-US" sz="1600" dirty="0"/>
              <a:t> constructor of child class");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5240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Super </a:t>
            </a:r>
            <a:r>
              <a:rPr lang="en-US" sz="3600" dirty="0" err="1" smtClean="0"/>
              <a:t>berparameter</a:t>
            </a:r>
            <a:r>
              <a:rPr lang="en-US" sz="3600" dirty="0" smtClean="0"/>
              <a:t>  </a:t>
            </a:r>
            <a:r>
              <a:rPr lang="en-US" sz="3600" dirty="0" err="1" smtClean="0"/>
              <a:t>memanggil</a:t>
            </a:r>
            <a:r>
              <a:rPr lang="en-US" sz="3600" dirty="0" smtClean="0"/>
              <a:t> </a:t>
            </a:r>
            <a:r>
              <a:rPr lang="en-US" sz="3600" dirty="0" err="1" smtClean="0"/>
              <a:t>konstruktor</a:t>
            </a:r>
            <a:r>
              <a:rPr lang="en-US" sz="3600" dirty="0" smtClean="0"/>
              <a:t> </a:t>
            </a:r>
            <a:r>
              <a:rPr lang="en-US" sz="3600" dirty="0" err="1" smtClean="0"/>
              <a:t>berparameter</a:t>
            </a:r>
            <a:r>
              <a:rPr lang="en-US" sz="3600" dirty="0" smtClean="0"/>
              <a:t> </a:t>
            </a:r>
            <a:r>
              <a:rPr lang="en-US" sz="3600" dirty="0" err="1" smtClean="0"/>
              <a:t>kelas</a:t>
            </a:r>
            <a:r>
              <a:rPr lang="en-US" sz="3600" dirty="0" smtClean="0"/>
              <a:t> </a:t>
            </a:r>
            <a:r>
              <a:rPr lang="en-US" sz="3600" dirty="0" err="1" smtClean="0"/>
              <a:t>bapak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display(){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("Hello!");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		Subclass </a:t>
            </a:r>
            <a:r>
              <a:rPr lang="en-US" dirty="0" err="1"/>
              <a:t>obj</a:t>
            </a:r>
            <a:r>
              <a:rPr lang="en-US" dirty="0"/>
              <a:t>= new Subclass();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</a:t>
            </a:r>
            <a:r>
              <a:rPr lang="en-US" dirty="0"/>
              <a:t>/Calling sub class method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obj.display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Subclass obj2= new Subclass(10);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obj2</a:t>
            </a:r>
            <a:r>
              <a:rPr lang="en-US" dirty="0"/>
              <a:t>.display();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102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super </a:t>
            </a:r>
            <a:r>
              <a:rPr lang="en-US" dirty="0" err="1" smtClean="0"/>
              <a:t>pada</a:t>
            </a:r>
            <a:r>
              <a:rPr lang="en-US" dirty="0" smtClean="0"/>
              <a:t> 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mendeklarasikan</a:t>
            </a:r>
            <a:r>
              <a:rPr lang="en-US" dirty="0" smtClean="0"/>
              <a:t> method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method overriding. </a:t>
            </a:r>
          </a:p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override method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method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method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Super.method_name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method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( yang </a:t>
            </a:r>
            <a:r>
              <a:rPr lang="en-US" dirty="0" err="1" smtClean="0"/>
              <a:t>dioverride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5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25751</TotalTime>
  <Words>361</Words>
  <Application>Microsoft Macintosh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Super</vt:lpstr>
      <vt:lpstr>Penggunaan super</vt:lpstr>
      <vt:lpstr>Bagaimana menggunakan super untuk mengakses variabel dari kelas bapak</vt:lpstr>
      <vt:lpstr>Tanpa super</vt:lpstr>
      <vt:lpstr>Dengan super</vt:lpstr>
      <vt:lpstr>Penggunaan super untuk memanggil konstruktor kelas bapak</vt:lpstr>
      <vt:lpstr>Contoh </vt:lpstr>
      <vt:lpstr>Super berparameter  memanggil konstruktor berparameter kelas bapak</vt:lpstr>
      <vt:lpstr>Bagaimana menggunakan super pada method overriding</vt:lpstr>
      <vt:lpstr>contoh</vt:lpstr>
      <vt:lpstr>Jika kelas anak tidak dioverride method apapun, tdk perlu super</vt:lpstr>
      <vt:lpstr>Contoh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</dc:title>
  <dc:creator>Alvida Mustika</dc:creator>
  <cp:lastModifiedBy>Alvida Mustika</cp:lastModifiedBy>
  <cp:revision>20</cp:revision>
  <dcterms:created xsi:type="dcterms:W3CDTF">2017-10-03T05:36:22Z</dcterms:created>
  <dcterms:modified xsi:type="dcterms:W3CDTF">2020-11-05T23:04:45Z</dcterms:modified>
</cp:coreProperties>
</file>