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60" r:id="rId13"/>
    <p:sldId id="262" r:id="rId14"/>
    <p:sldId id="263" r:id="rId15"/>
    <p:sldId id="264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6" autoAdjust="0"/>
  </p:normalViewPr>
  <p:slideViewPr>
    <p:cSldViewPr snapToGrid="0" snapToObjects="1">
      <p:cViewPr>
        <p:scale>
          <a:sx n="100" d="100"/>
          <a:sy n="100" d="100"/>
        </p:scale>
        <p:origin x="-87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5912-5DCC-4D43-8538-D6B362F92E9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BA4E-7299-AC40-B915-253C2975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Try-Catch Block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8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 </a:t>
            </a:r>
            <a:r>
              <a:rPr lang="en-US" dirty="0" err="1"/>
              <a:t>NullPointer</a:t>
            </a:r>
            <a:r>
              <a:rPr lang="en-US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null”</a:t>
            </a:r>
          </a:p>
          <a:p>
            <a:pPr marL="0" indent="0">
              <a:buNone/>
            </a:pPr>
            <a:r>
              <a:rPr lang="en-US" dirty="0"/>
              <a:t>class Exception2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try{</a:t>
            </a:r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str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 (</a:t>
            </a:r>
            <a:r>
              <a:rPr lang="en-US" dirty="0" err="1"/>
              <a:t>str.length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NullPointerException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NullPointerException</a:t>
            </a:r>
            <a:r>
              <a:rPr lang="en-US" dirty="0"/>
              <a:t>..");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block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, catch block yang 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yang </a:t>
            </a:r>
            <a:r>
              <a:rPr lang="en-US" dirty="0" err="1" smtClean="0"/>
              <a:t>diatasi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catch block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catch block </a:t>
            </a:r>
            <a:r>
              <a:rPr lang="en-US" dirty="0" err="1" smtClean="0"/>
              <a:t>generik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mtClean="0"/>
              <a:t>class </a:t>
            </a:r>
            <a:r>
              <a:rPr lang="en-US" dirty="0"/>
              <a:t>Example1 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num1, num2;</a:t>
            </a:r>
          </a:p>
          <a:p>
            <a:pPr marL="0" indent="0">
              <a:buNone/>
            </a:pPr>
            <a:r>
              <a:rPr lang="en-US" dirty="0"/>
              <a:t>      try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num1 = 0;</a:t>
            </a:r>
          </a:p>
          <a:p>
            <a:pPr marL="0" indent="0">
              <a:buNone/>
            </a:pPr>
            <a:r>
              <a:rPr lang="en-US" dirty="0"/>
              <a:t>         num2 = 62 / num1;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(num2);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("Hey I'm at the end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 (</a:t>
            </a:r>
            <a:r>
              <a:rPr lang="en-US" dirty="0" err="1"/>
              <a:t>ArithmeticException</a:t>
            </a:r>
            <a:r>
              <a:rPr lang="en-US" dirty="0"/>
              <a:t> e) {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 (Exception e)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("Exception occurred");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("I'm out of try-catch block in Java.");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7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ArithmeticException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[4]=30/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632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</a:t>
            </a:r>
            <a:r>
              <a:rPr lang="en-US" dirty="0" err="1"/>
              <a:t>ArrayIndexOutOfBoundsException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]=10/5;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3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error catch block </a:t>
            </a:r>
            <a:r>
              <a:rPr lang="en-US" dirty="0" err="1" smtClean="0"/>
              <a:t>generik</a:t>
            </a:r>
            <a:r>
              <a:rPr lang="en-US" dirty="0" smtClean="0"/>
              <a:t>  </a:t>
            </a:r>
            <a:r>
              <a:rPr lang="en-US" dirty="0" err="1" smtClean="0"/>
              <a:t>sebelum</a:t>
            </a:r>
            <a:r>
              <a:rPr lang="en-US" dirty="0" smtClean="0"/>
              <a:t>  </a:t>
            </a:r>
            <a:r>
              <a:rPr lang="en-US" dirty="0"/>
              <a:t>catch </a:t>
            </a:r>
            <a:r>
              <a:rPr lang="en-US" dirty="0" smtClean="0"/>
              <a:t>block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]=10/5;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93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catch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bertanya-tanya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catch 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generik</a:t>
            </a:r>
            <a:r>
              <a:rPr lang="en-US" dirty="0" smtClean="0"/>
              <a:t> catch </a:t>
            </a:r>
            <a:r>
              <a:rPr lang="en-US" dirty="0"/>
              <a:t>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generic exception,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exception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dipicu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exception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exception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menempatkannya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smtClean="0"/>
              <a:t>catch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block </a:t>
            </a:r>
            <a:r>
              <a:rPr lang="en-US" dirty="0" err="1"/>
              <a:t>ganda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exception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try block </a:t>
            </a:r>
            <a:r>
              <a:rPr lang="en-US" dirty="0" err="1" smtClean="0"/>
              <a:t>maka</a:t>
            </a:r>
            <a:r>
              <a:rPr lang="en-US" dirty="0" smtClean="0"/>
              <a:t> catch block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diabaikan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Catch block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exception :</a:t>
            </a:r>
          </a:p>
          <a:p>
            <a:pPr marL="0" indent="0"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ArithmeticException</a:t>
            </a:r>
            <a:r>
              <a:rPr lang="en-US" dirty="0" smtClean="0"/>
              <a:t> e) </a:t>
            </a:r>
            <a:r>
              <a:rPr lang="en-US" dirty="0" err="1" smtClean="0"/>
              <a:t>adalah</a:t>
            </a:r>
            <a:r>
              <a:rPr lang="en-US" dirty="0" smtClean="0"/>
              <a:t> catch block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ArithmeticException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melempar</a:t>
            </a:r>
            <a:r>
              <a:rPr lang="en-US" dirty="0" smtClean="0"/>
              <a:t> exception, </a:t>
            </a:r>
            <a:r>
              <a:rPr lang="en-US" dirty="0" err="1" smtClean="0"/>
              <a:t>dengan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throw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catch </a:t>
            </a:r>
            <a:r>
              <a:rPr lang="en-US" dirty="0"/>
              <a:t>block </a:t>
            </a:r>
            <a:r>
              <a:rPr lang="en-US" dirty="0" err="1"/>
              <a:t>generik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Example2{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a[4]=30/0;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("First print statement in try block")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("Warning: </a:t>
            </a:r>
            <a:r>
              <a:rPr lang="en-US" dirty="0" err="1"/>
              <a:t>ArithmeticException</a:t>
            </a:r>
            <a:r>
              <a:rPr lang="en-US" dirty="0"/>
              <a:t>")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("Warning: </a:t>
            </a:r>
            <a:r>
              <a:rPr lang="en-US" dirty="0" err="1"/>
              <a:t>ArrayIndexOutOfBoundsException</a:t>
            </a:r>
            <a:r>
              <a:rPr lang="en-US" dirty="0"/>
              <a:t>")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catch(Exception e){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("Warning: Some Other exception")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("Out of try-catch block...");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catch block </a:t>
            </a:r>
            <a:r>
              <a:rPr lang="en-US" dirty="0" err="1" smtClean="0"/>
              <a:t>ganda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exception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try block.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generic catch block di catch block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exception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exception.</a:t>
            </a:r>
          </a:p>
          <a:p>
            <a:pPr marL="0" indent="0" algn="just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/>
              <a:t>generic </a:t>
            </a:r>
            <a:r>
              <a:rPr lang="en-US" dirty="0" smtClean="0"/>
              <a:t>catch block </a:t>
            </a:r>
            <a:r>
              <a:rPr lang="en-US" dirty="0" err="1" smtClean="0"/>
              <a:t>diletakkan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Try block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Try block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catch block,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try block. </a:t>
            </a:r>
            <a:r>
              <a:rPr lang="en-US" dirty="0" err="1" smtClean="0"/>
              <a:t>Sebuah</a:t>
            </a:r>
            <a:r>
              <a:rPr lang="en-US" dirty="0" smtClean="0"/>
              <a:t> try block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catch block </a:t>
            </a:r>
            <a:r>
              <a:rPr lang="en-US" dirty="0" err="1" smtClean="0"/>
              <a:t>atau</a:t>
            </a:r>
            <a:r>
              <a:rPr lang="en-US" dirty="0" smtClean="0"/>
              <a:t> final block</a:t>
            </a:r>
          </a:p>
          <a:p>
            <a:pPr marL="0" indent="0">
              <a:buNone/>
            </a:pP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Try block :</a:t>
            </a:r>
          </a:p>
          <a:p>
            <a:pPr marL="0" indent="0">
              <a:buNone/>
            </a:pPr>
            <a:r>
              <a:rPr lang="en-US" dirty="0" smtClean="0"/>
              <a:t>try{</a:t>
            </a:r>
          </a:p>
          <a:p>
            <a:pPr marL="0" indent="0">
              <a:buNone/>
            </a:pPr>
            <a:r>
              <a:rPr lang="en-US" dirty="0" smtClean="0"/>
              <a:t>   //statements that may cause an exception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1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 block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Try block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ry catch block di </a:t>
            </a:r>
            <a:r>
              <a:rPr lang="en-US" dirty="0" err="1" smtClean="0"/>
              <a:t>dalam</a:t>
            </a:r>
            <a:r>
              <a:rPr lang="en-US" dirty="0" smtClean="0"/>
              <a:t> try block lain.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try block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catch </a:t>
            </a:r>
            <a:r>
              <a:rPr lang="en-US" dirty="0" err="1" smtClean="0"/>
              <a:t>untuk</a:t>
            </a:r>
            <a:r>
              <a:rPr lang="en-US" dirty="0" smtClean="0"/>
              <a:t> exception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catch block </a:t>
            </a:r>
            <a:r>
              <a:rPr lang="en-US" dirty="0" err="1" smtClean="0"/>
              <a:t>dari</a:t>
            </a:r>
            <a:r>
              <a:rPr lang="en-US" dirty="0" smtClean="0"/>
              <a:t> try block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exception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catch block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Baik</a:t>
            </a:r>
            <a:r>
              <a:rPr lang="en-US" dirty="0" smtClean="0"/>
              <a:t> catch block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bapaknya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exception,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exception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4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try catch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statement 1;</a:t>
            </a:r>
          </a:p>
          <a:p>
            <a:pPr marL="0" indent="0">
              <a:buNone/>
            </a:pPr>
            <a:r>
              <a:rPr lang="en-US" dirty="0"/>
              <a:t>   statement 2;</a:t>
            </a:r>
          </a:p>
          <a:p>
            <a:pPr marL="0" indent="0">
              <a:buNone/>
            </a:pPr>
            <a:r>
              <a:rPr lang="en-US" dirty="0"/>
              <a:t>   //try-catch block inside another try block</a:t>
            </a:r>
          </a:p>
          <a:p>
            <a:pPr marL="0" indent="0">
              <a:buNone/>
            </a:pPr>
            <a:r>
              <a:rPr lang="en-US" dirty="0"/>
              <a:t>   try {</a:t>
            </a:r>
          </a:p>
          <a:p>
            <a:pPr marL="0" indent="0">
              <a:buNone/>
            </a:pPr>
            <a:r>
              <a:rPr lang="en-US" dirty="0"/>
              <a:t>      statement 3;</a:t>
            </a:r>
          </a:p>
          <a:p>
            <a:pPr marL="0" indent="0">
              <a:buNone/>
            </a:pPr>
            <a:r>
              <a:rPr lang="en-US" dirty="0"/>
              <a:t>      statement 4;</a:t>
            </a:r>
          </a:p>
          <a:p>
            <a:pPr marL="0" indent="0">
              <a:buNone/>
            </a:pPr>
            <a:r>
              <a:rPr lang="en-US" dirty="0"/>
              <a:t>      //try-catch block inside nested try block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   statement 5;</a:t>
            </a:r>
          </a:p>
          <a:p>
            <a:pPr marL="0" indent="0">
              <a:buNone/>
            </a:pPr>
            <a:r>
              <a:rPr lang="en-US" dirty="0"/>
              <a:t>         statement 6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catch(Exception e2) {</a:t>
            </a:r>
          </a:p>
          <a:p>
            <a:pPr marL="0" indent="0">
              <a:buNone/>
            </a:pPr>
            <a:r>
              <a:rPr lang="en-US" dirty="0"/>
              <a:t>         //Exception Message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catch(Exception e1) {</a:t>
            </a:r>
          </a:p>
          <a:p>
            <a:pPr marL="0" indent="0">
              <a:buNone/>
            </a:pPr>
            <a:r>
              <a:rPr lang="en-US" dirty="0"/>
              <a:t>       //Exception Message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//Catch of Main(parent) try block</a:t>
            </a:r>
          </a:p>
          <a:p>
            <a:pPr marL="0" indent="0">
              <a:buNone/>
            </a:pPr>
            <a:r>
              <a:rPr lang="en-US" dirty="0"/>
              <a:t>catch(Exception e3) {</a:t>
            </a:r>
          </a:p>
          <a:p>
            <a:pPr marL="0" indent="0">
              <a:buNone/>
            </a:pPr>
            <a:r>
              <a:rPr lang="en-US" dirty="0"/>
              <a:t>      //Exception Message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3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try-catch block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NestingDemo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 smtClean="0"/>
              <a:t>]){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/>
              <a:t>try{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	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[]= {1,2,3,4};</a:t>
            </a:r>
          </a:p>
          <a:p>
            <a:pPr marL="0" indent="0">
              <a:buNone/>
            </a:pPr>
            <a:r>
              <a:rPr lang="en-US" dirty="0"/>
              <a:t>            	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[10]);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 }</a:t>
            </a:r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</a:t>
            </a:r>
            <a:r>
              <a:rPr lang="en-US" dirty="0" smtClean="0"/>
              <a:t>e1)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	</a:t>
            </a:r>
            <a:r>
              <a:rPr lang="en-US" dirty="0" smtClean="0"/>
              <a:t>     </a:t>
            </a:r>
            <a:r>
              <a:rPr lang="en-US" dirty="0" err="1" smtClean="0"/>
              <a:t>System.out.print</a:t>
            </a:r>
            <a:r>
              <a:rPr lang="en-US" dirty="0"/>
              <a:t>("Arithmetic Exception");</a:t>
            </a:r>
          </a:p>
          <a:p>
            <a:pPr marL="0" indent="0">
              <a:buNone/>
            </a:pPr>
            <a:r>
              <a:rPr lang="en-US" dirty="0"/>
              <a:t>            	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 handled in try-</a:t>
            </a:r>
            <a:r>
              <a:rPr lang="en-US" dirty="0" smtClean="0"/>
              <a:t>block3");}</a:t>
            </a:r>
          </a:p>
          <a:p>
            <a:pPr marL="0" indent="0">
              <a:buNone/>
            </a:pPr>
            <a:r>
              <a:rPr lang="en-US" dirty="0" smtClean="0"/>
              <a:t>            }catch(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 smtClean="0"/>
              <a:t>e2)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/>
              <a:t>("Arithmetic Exception");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</a:t>
            </a:r>
            <a:r>
              <a:rPr lang="en-US" dirty="0" err="1"/>
              <a:t>System.out.println</a:t>
            </a:r>
            <a:r>
              <a:rPr lang="en-US" dirty="0"/>
              <a:t>(" handled in try-</a:t>
            </a:r>
            <a:r>
              <a:rPr lang="en-US" dirty="0" smtClean="0"/>
              <a:t>block2”)</a:t>
            </a:r>
            <a:r>
              <a:rPr lang="en-US" dirty="0"/>
              <a:t>;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ArithmeticException</a:t>
            </a:r>
            <a:r>
              <a:rPr lang="en-US" dirty="0"/>
              <a:t> e3){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</a:t>
            </a:r>
            <a:r>
              <a:rPr lang="en-US" dirty="0"/>
              <a:t>("Arithmetic Exception");</a:t>
            </a: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 err="1"/>
              <a:t>System.out.println</a:t>
            </a:r>
            <a:r>
              <a:rPr lang="en-US" dirty="0"/>
              <a:t>(" handled in main try-block")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ArrayIndexOutOfBoundsException</a:t>
            </a:r>
            <a:r>
              <a:rPr lang="en-US" dirty="0"/>
              <a:t> e4){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ArrayIndexOutOfBoundsException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 err="1"/>
              <a:t>System.out.println</a:t>
            </a:r>
            <a:r>
              <a:rPr lang="en-US" dirty="0"/>
              <a:t>(" handled in main try-block")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catch(Exception e5){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</a:t>
            </a:r>
            <a:r>
              <a:rPr lang="en-US" dirty="0"/>
              <a:t>("Exception");</a:t>
            </a: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 err="1"/>
              <a:t>System.out.println</a:t>
            </a:r>
            <a:r>
              <a:rPr lang="en-US" dirty="0"/>
              <a:t>(" handled in main try-block");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1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try-catch block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Nest{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try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try{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("Inside block1");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b =45/0;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catch(</a:t>
            </a:r>
            <a:r>
              <a:rPr lang="en-US" dirty="0" err="1"/>
              <a:t>ArithmeticException</a:t>
            </a:r>
            <a:r>
              <a:rPr lang="en-US" dirty="0"/>
              <a:t> e1){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("Exception: e1");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try{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("Inside block2");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b =45/0;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catch(</a:t>
            </a:r>
            <a:r>
              <a:rPr lang="en-US" dirty="0" err="1"/>
              <a:t>ArrayIndexOutOfBoundsException</a:t>
            </a:r>
            <a:r>
              <a:rPr lang="en-US" dirty="0"/>
              <a:t> e2){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("Exception: e2");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("Just other statement");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ArithmeticException</a:t>
            </a:r>
            <a:r>
              <a:rPr lang="en-US" dirty="0"/>
              <a:t> e3){</a:t>
            </a:r>
          </a:p>
          <a:p>
            <a:pPr marL="0" indent="0">
              <a:buNone/>
            </a:pPr>
            <a:r>
              <a:rPr lang="en-US" dirty="0"/>
              <a:t>    	 </a:t>
            </a:r>
            <a:r>
              <a:rPr lang="en-US" dirty="0" err="1"/>
              <a:t>System.out.println</a:t>
            </a:r>
            <a:r>
              <a:rPr lang="en-US" dirty="0"/>
              <a:t>("Arithmetic Exception");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("Inside parent try catch block");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ArrayIndexOutOfBoundsException</a:t>
            </a:r>
            <a:r>
              <a:rPr lang="en-US" dirty="0"/>
              <a:t> e4){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ArrayIndexOutOfBoundsException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("Inside parent try catch block");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catch(Exception e5){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System.out.println</a:t>
            </a:r>
            <a:r>
              <a:rPr lang="en-US" dirty="0"/>
              <a:t>("Exception");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("Inside parent try catch block");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("Next statement..");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0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Blok 1 :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0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AritmethicException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Blok 2 :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AritmethicException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exception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melompat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catch block </a:t>
            </a:r>
            <a:r>
              <a:rPr lang="en-US" dirty="0" err="1" smtClean="0"/>
              <a:t>bapak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Try-</a:t>
            </a:r>
            <a:r>
              <a:rPr lang="en-US" dirty="0"/>
              <a:t>catch block </a:t>
            </a:r>
            <a:r>
              <a:rPr lang="en-US" dirty="0" err="1" smtClean="0"/>
              <a:t>bapak</a:t>
            </a:r>
            <a:r>
              <a:rPr lang="en-US" dirty="0" smtClean="0"/>
              <a:t> 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exception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“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“</a:t>
            </a:r>
            <a:r>
              <a:rPr lang="en-US" dirty="0" err="1" smtClean="0"/>
              <a:t>ditampilkan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exception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try-catch block 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, catch block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dij</a:t>
            </a:r>
            <a:r>
              <a:rPr lang="en-US" dirty="0" err="1"/>
              <a:t>a</a:t>
            </a:r>
            <a:r>
              <a:rPr lang="en-US" dirty="0" err="1" smtClean="0"/>
              <a:t>lankan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code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try block </a:t>
            </a:r>
            <a:r>
              <a:rPr lang="en-US" dirty="0" err="1" smtClean="0"/>
              <a:t>melempar</a:t>
            </a:r>
            <a:r>
              <a:rPr lang="en-US" dirty="0" smtClean="0"/>
              <a:t> </a:t>
            </a:r>
            <a:r>
              <a:rPr lang="en-US" dirty="0" err="1" smtClean="0"/>
              <a:t>AritmethicException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catch block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[4]=30/0;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45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catch block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[10]=10/5;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Saat</a:t>
            </a:r>
            <a:r>
              <a:rPr lang="en-US" dirty="0" smtClean="0"/>
              <a:t> exception </a:t>
            </a:r>
            <a:r>
              <a:rPr lang="en-US" dirty="0" err="1" smtClean="0"/>
              <a:t>terjadi</a:t>
            </a:r>
            <a:r>
              <a:rPr lang="en-US" dirty="0" smtClean="0"/>
              <a:t>, catch block </a:t>
            </a:r>
            <a:r>
              <a:rPr lang="en-US" dirty="0" err="1" smtClean="0"/>
              <a:t>tertentu</a:t>
            </a:r>
            <a:r>
              <a:rPr lang="en-US" dirty="0" smtClean="0"/>
              <a:t> ( yang </a:t>
            </a:r>
            <a:r>
              <a:rPr lang="en-US" dirty="0" err="1" smtClean="0"/>
              <a:t>mendeklarasikan</a:t>
            </a:r>
            <a:r>
              <a:rPr lang="en-US" dirty="0" smtClean="0"/>
              <a:t> exception)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exception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yang </a:t>
            </a:r>
            <a:r>
              <a:rPr lang="en-US" dirty="0" err="1" smtClean="0"/>
              <a:t>ditangani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generic catch block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/>
              <a:t>generic catch </a:t>
            </a:r>
            <a:r>
              <a:rPr lang="en-US" dirty="0" smtClean="0"/>
              <a:t>block di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exception block,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error,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2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smtClean="0"/>
              <a:t>yang error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Example{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[]=new </a:t>
            </a:r>
            <a:r>
              <a:rPr lang="en-US" dirty="0" err="1"/>
              <a:t>int</a:t>
            </a:r>
            <a:r>
              <a:rPr lang="en-US" dirty="0"/>
              <a:t>[7];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arr</a:t>
            </a:r>
            <a:r>
              <a:rPr lang="en-US" dirty="0"/>
              <a:t>[10]=10/5;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("Last Statement of try block");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catch(Exception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 Other Exception");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("You should not divide a number by zero");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("Accessing array elements outside of the limit");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("Out of the try-catch block");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68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Catch </a:t>
            </a:r>
            <a:r>
              <a:rPr lang="en-US" dirty="0" smtClean="0"/>
              <a:t>Block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,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menyertai</a:t>
            </a:r>
            <a:r>
              <a:rPr lang="en-US" dirty="0" smtClean="0"/>
              <a:t> try block. Try Block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/>
              <a:t>Catch </a:t>
            </a:r>
            <a:r>
              <a:rPr lang="en-US" dirty="0" smtClean="0"/>
              <a:t>Block yang </a:t>
            </a:r>
            <a:r>
              <a:rPr lang="en-US" dirty="0" err="1" smtClean="0"/>
              <a:t>menyertainya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men-catch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Catch </a:t>
            </a:r>
            <a:r>
              <a:rPr lang="en-US" dirty="0" smtClean="0"/>
              <a:t>Block yang </a:t>
            </a:r>
            <a:r>
              <a:rPr lang="en-US" dirty="0" err="1" smtClean="0"/>
              <a:t>berlainan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Try Block, </a:t>
            </a:r>
            <a:r>
              <a:rPr lang="en-US" dirty="0"/>
              <a:t>Catch </a:t>
            </a:r>
            <a:r>
              <a:rPr lang="en-US" dirty="0" smtClean="0"/>
              <a:t>Block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jika</a:t>
            </a:r>
            <a:r>
              <a:rPr lang="en-US" dirty="0" smtClean="0"/>
              <a:t> arithmetic </a:t>
            </a:r>
            <a:r>
              <a:rPr lang="en-US" dirty="0" err="1" smtClean="0"/>
              <a:t>exeption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tryBlock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penyataan</a:t>
            </a:r>
            <a:r>
              <a:rPr lang="en-US" dirty="0" smtClean="0"/>
              <a:t> yang </a:t>
            </a:r>
            <a:r>
              <a:rPr lang="en-US" dirty="0" err="1" smtClean="0"/>
              <a:t>terlampir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Catch Block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arithmetic </a:t>
            </a:r>
            <a:r>
              <a:rPr lang="en-US" dirty="0" err="1" smtClean="0"/>
              <a:t>exeption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Sintaks</a:t>
            </a:r>
            <a:r>
              <a:rPr lang="en-US" dirty="0" smtClean="0"/>
              <a:t> try-catch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//statements that may cause an exception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catch (exception(type) e(object))‏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//error handling 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try block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catch block </a:t>
            </a:r>
            <a:r>
              <a:rPr lang="en-US" dirty="0" err="1" smtClean="0"/>
              <a:t>terkait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Try block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catch block </a:t>
            </a:r>
            <a:r>
              <a:rPr lang="en-US" dirty="0" err="1" smtClean="0"/>
              <a:t>terkait</a:t>
            </a:r>
            <a:r>
              <a:rPr lang="en-US" dirty="0" smtClean="0"/>
              <a:t>, </a:t>
            </a:r>
            <a:r>
              <a:rPr lang="en-US" dirty="0" err="1" smtClean="0"/>
              <a:t>menempatkan</a:t>
            </a:r>
            <a:r>
              <a:rPr lang="en-US" dirty="0" smtClean="0"/>
              <a:t> catch block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/>
              <a:t>catch block </a:t>
            </a:r>
            <a:r>
              <a:rPr lang="en-US" dirty="0" err="1" smtClean="0"/>
              <a:t>generik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catch block </a:t>
            </a:r>
            <a:r>
              <a:rPr lang="en-US" dirty="0" err="1" smtClean="0"/>
              <a:t>generik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6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Coding </a:t>
            </a:r>
            <a:r>
              <a:rPr lang="en-US" dirty="0"/>
              <a:t>Arithmetic exception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integer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“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Example1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num1=30, num2=0;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output=num1/num2;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("Result: "+output);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("You Shouldn't divide a number by zero");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}}}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</a:t>
            </a:r>
            <a:r>
              <a:rPr lang="en-US" dirty="0" err="1"/>
              <a:t>ArrayIndexOutOfBoundsException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array index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ExceptionDemo2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        //Array has only 10 elements</a:t>
            </a:r>
          </a:p>
          <a:p>
            <a:pPr marL="0" indent="0">
              <a:buNone/>
            </a:pPr>
            <a:r>
              <a:rPr lang="en-US" dirty="0"/>
              <a:t>        a[11] = 9;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catch(</a:t>
            </a:r>
            <a:r>
              <a:rPr lang="en-US" dirty="0" err="1"/>
              <a:t>ArrayIndexOutOfBoundsException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 ("</a:t>
            </a:r>
            <a:r>
              <a:rPr lang="en-US" dirty="0" err="1"/>
              <a:t>ArrayIndexOutOfBounds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NumberFormat</a:t>
            </a:r>
            <a:r>
              <a:rPr lang="en-US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string di-parse 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ExceptionDemo3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Integer.parseInt</a:t>
            </a:r>
            <a:r>
              <a:rPr lang="en-US" dirty="0"/>
              <a:t> ("XYZ") 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}catch(</a:t>
            </a:r>
            <a:r>
              <a:rPr lang="en-US" dirty="0" err="1"/>
              <a:t>NumberFormatException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System.out.println</a:t>
            </a:r>
            <a:r>
              <a:rPr lang="en-US" dirty="0"/>
              <a:t>("Number format exception occurred");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74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</a:t>
            </a:r>
            <a:r>
              <a:rPr lang="en-US" dirty="0" err="1"/>
              <a:t>StringIndexOutOfBound</a:t>
            </a:r>
            <a:r>
              <a:rPr lang="en-US" dirty="0"/>
              <a:t> Exception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string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</a:t>
            </a:r>
          </a:p>
          <a:p>
            <a:pPr>
              <a:buFontTx/>
              <a:buChar char="-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dirty="0" err="1" smtClean="0"/>
              <a:t>charArt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java.lang.String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</a:t>
            </a:r>
            <a:r>
              <a:rPr lang="en-US" dirty="0" err="1"/>
              <a:t>StringIndexOutOfBound</a:t>
            </a:r>
            <a:r>
              <a:rPr lang="en-US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ExceptionDemo4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try{</a:t>
            </a:r>
          </a:p>
          <a:p>
            <a:pPr marL="0" indent="0">
              <a:buNone/>
            </a:pPr>
            <a:r>
              <a:rPr lang="en-US" dirty="0"/>
              <a:t>	 String </a:t>
            </a:r>
            <a:r>
              <a:rPr lang="en-US" dirty="0" err="1"/>
              <a:t>str</a:t>
            </a:r>
            <a:r>
              <a:rPr lang="en-US" dirty="0"/>
              <a:t>="</a:t>
            </a:r>
            <a:r>
              <a:rPr lang="en-US" dirty="0" err="1"/>
              <a:t>beginnersbook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str.length</a:t>
            </a:r>
            <a:r>
              <a:rPr lang="en-US" dirty="0"/>
              <a:t>());;</a:t>
            </a:r>
          </a:p>
          <a:p>
            <a:pPr marL="0" indent="0">
              <a:buNone/>
            </a:pPr>
            <a:r>
              <a:rPr lang="en-US" dirty="0"/>
              <a:t>	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pPr marL="0" indent="0">
              <a:buNone/>
            </a:pPr>
            <a:r>
              <a:rPr lang="en-US" dirty="0"/>
              <a:t>	 c = </a:t>
            </a:r>
            <a:r>
              <a:rPr lang="en-US" dirty="0" err="1"/>
              <a:t>str.charAt</a:t>
            </a:r>
            <a:r>
              <a:rPr lang="en-US" dirty="0"/>
              <a:t>(40);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en-US" dirty="0"/>
              <a:t>      }catch(</a:t>
            </a:r>
            <a:r>
              <a:rPr lang="en-US" dirty="0" err="1"/>
              <a:t>StringIndexOutOfBoundsException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StringIndexOutOfBoundsException</a:t>
            </a:r>
            <a:r>
              <a:rPr lang="en-US" dirty="0"/>
              <a:t>!!");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12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30861</TotalTime>
  <Words>2350</Words>
  <Application>Microsoft Macintosh PowerPoint</Application>
  <PresentationFormat>On-screen Show (4:3)</PresentationFormat>
  <Paragraphs>361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Try-Catch Block </vt:lpstr>
      <vt:lpstr>Try Block</vt:lpstr>
      <vt:lpstr>Catch Block</vt:lpstr>
      <vt:lpstr>Sintaks try-catch Block</vt:lpstr>
      <vt:lpstr> Coding Arithmetic exception  </vt:lpstr>
      <vt:lpstr>Coding ArrayIndexOutOfBoundsException</vt:lpstr>
      <vt:lpstr>Coding NumberFormat Exception</vt:lpstr>
      <vt:lpstr>Coding StringIndexOutOfBound Exception </vt:lpstr>
      <vt:lpstr>Coding StringIndexOutOfBound Exception</vt:lpstr>
      <vt:lpstr>Coding  NullPointer Exception</vt:lpstr>
      <vt:lpstr>Catch block ganda </vt:lpstr>
      <vt:lpstr>Contoh coding</vt:lpstr>
      <vt:lpstr>Coding ArithmeticException</vt:lpstr>
      <vt:lpstr>Coding ArrayIndexOutOfBoundsException</vt:lpstr>
      <vt:lpstr>Coding error catch block generik  sebelum  catch block lainnya </vt:lpstr>
      <vt:lpstr>Generic catch exception</vt:lpstr>
      <vt:lpstr>Catch block ganda </vt:lpstr>
      <vt:lpstr>Coding catch block generik  </vt:lpstr>
      <vt:lpstr>Penjelasan Coding</vt:lpstr>
      <vt:lpstr>Try catch block bersarang</vt:lpstr>
      <vt:lpstr>Sintaks try catch bersarang</vt:lpstr>
      <vt:lpstr>Coding try-catch block bersarang</vt:lpstr>
      <vt:lpstr>Coding try-catch block bersarang</vt:lpstr>
      <vt:lpstr>Penjelasan</vt:lpstr>
      <vt:lpstr>Catch exception ganda</vt:lpstr>
      <vt:lpstr>Coding catch block ganda</vt:lpstr>
      <vt:lpstr>Coding catch block ganda</vt:lpstr>
      <vt:lpstr>Penjelasan</vt:lpstr>
      <vt:lpstr>Coding yang error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Try-Catch Block </dc:title>
  <dc:creator>Alvida Mustika</dc:creator>
  <cp:lastModifiedBy>Alvida Mustika</cp:lastModifiedBy>
  <cp:revision>39</cp:revision>
  <dcterms:created xsi:type="dcterms:W3CDTF">2017-11-01T09:20:40Z</dcterms:created>
  <dcterms:modified xsi:type="dcterms:W3CDTF">2024-03-27T00:12:41Z</dcterms:modified>
</cp:coreProperties>
</file>