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92" y="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1CBF-4AFC-4700-A991-0FBAFB088EB9}" type="datetimeFigureOut">
              <a:rPr lang="id-ID" smtClean="0"/>
              <a:t>07/04/2021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F870-4316-4D06-ACAA-0E8D55D389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621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1CBF-4AFC-4700-A991-0FBAFB088EB9}" type="datetimeFigureOut">
              <a:rPr lang="id-ID" smtClean="0"/>
              <a:t>07/04/2021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F870-4316-4D06-ACAA-0E8D55D389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90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1CBF-4AFC-4700-A991-0FBAFB088EB9}" type="datetimeFigureOut">
              <a:rPr lang="id-ID" smtClean="0"/>
              <a:t>07/04/2021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F870-4316-4D06-ACAA-0E8D55D389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969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1CBF-4AFC-4700-A991-0FBAFB088EB9}" type="datetimeFigureOut">
              <a:rPr lang="id-ID" smtClean="0"/>
              <a:t>07/04/2021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F870-4316-4D06-ACAA-0E8D55D389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52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1CBF-4AFC-4700-A991-0FBAFB088EB9}" type="datetimeFigureOut">
              <a:rPr lang="id-ID" smtClean="0"/>
              <a:t>07/04/2021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F870-4316-4D06-ACAA-0E8D55D389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180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1CBF-4AFC-4700-A991-0FBAFB088EB9}" type="datetimeFigureOut">
              <a:rPr lang="id-ID" smtClean="0"/>
              <a:t>07/04/2021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F870-4316-4D06-ACAA-0E8D55D389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066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1CBF-4AFC-4700-A991-0FBAFB088EB9}" type="datetimeFigureOut">
              <a:rPr lang="id-ID" smtClean="0"/>
              <a:t>07/04/2021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F870-4316-4D06-ACAA-0E8D55D389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86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1CBF-4AFC-4700-A991-0FBAFB088EB9}" type="datetimeFigureOut">
              <a:rPr lang="id-ID" smtClean="0"/>
              <a:t>07/04/2021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F870-4316-4D06-ACAA-0E8D55D389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104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1CBF-4AFC-4700-A991-0FBAFB088EB9}" type="datetimeFigureOut">
              <a:rPr lang="id-ID" smtClean="0"/>
              <a:t>07/04/2021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F870-4316-4D06-ACAA-0E8D55D389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75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1CBF-4AFC-4700-A991-0FBAFB088EB9}" type="datetimeFigureOut">
              <a:rPr lang="id-ID" smtClean="0"/>
              <a:t>07/04/2021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F870-4316-4D06-ACAA-0E8D55D389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905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1CBF-4AFC-4700-A991-0FBAFB088EB9}" type="datetimeFigureOut">
              <a:rPr lang="id-ID" smtClean="0"/>
              <a:t>07/04/2021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F870-4316-4D06-ACAA-0E8D55D389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367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E1CBF-4AFC-4700-A991-0FBAFB088EB9}" type="datetimeFigureOut">
              <a:rPr lang="id-ID" smtClean="0"/>
              <a:t>07/04/2021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F870-4316-4D06-ACAA-0E8D55D389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74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42" y="1136332"/>
            <a:ext cx="5273834" cy="951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122" y="3154680"/>
            <a:ext cx="9751261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" y="125730"/>
            <a:ext cx="10089257" cy="68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8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" y="236220"/>
            <a:ext cx="10333038" cy="2156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6" y="2539364"/>
            <a:ext cx="10289161" cy="30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2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" y="188594"/>
            <a:ext cx="10361206" cy="4154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32" y="4219575"/>
            <a:ext cx="76962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8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" y="280987"/>
            <a:ext cx="10338471" cy="35442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47" y="4056697"/>
            <a:ext cx="10290767" cy="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7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230188"/>
            <a:ext cx="10432762" cy="42656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57" y="4448175"/>
            <a:ext cx="77057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97167"/>
            <a:ext cx="10217449" cy="31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8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" y="222568"/>
            <a:ext cx="10562260" cy="66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6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" y="251460"/>
            <a:ext cx="10428415" cy="46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4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3</cp:revision>
  <dcterms:created xsi:type="dcterms:W3CDTF">2021-04-07T13:10:39Z</dcterms:created>
  <dcterms:modified xsi:type="dcterms:W3CDTF">2021-04-07T13:34:28Z</dcterms:modified>
</cp:coreProperties>
</file>