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5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86226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73864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47316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0760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39199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96129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62957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45389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909929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458090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9928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DDAA77-BC6B-4058-B074-E3B92BFEB6B2}" type="datetimeFigureOut">
              <a:rPr lang="id-ID" smtClean="0"/>
              <a:t>19/04/2021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63600-12B1-412D-AA54-750032170B7C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056907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39" y="150494"/>
            <a:ext cx="10306625" cy="6250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8669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39077"/>
            <a:ext cx="10566970" cy="331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5357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72" y="248602"/>
            <a:ext cx="10242419" cy="584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5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" y="236220"/>
            <a:ext cx="10421670" cy="5859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47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147" y="258127"/>
            <a:ext cx="10437913" cy="6599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0580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497" y="281940"/>
            <a:ext cx="10369704" cy="35890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497" y="3870960"/>
            <a:ext cx="10473095" cy="166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41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322897"/>
            <a:ext cx="10626951" cy="159734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2127884"/>
            <a:ext cx="10548142" cy="2672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3894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052" y="291464"/>
            <a:ext cx="10560515" cy="40366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052" y="4094797"/>
            <a:ext cx="7781925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117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437" y="223837"/>
            <a:ext cx="10667617" cy="398240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2550" y="4402454"/>
            <a:ext cx="9866740" cy="1693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2086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8202" y="321944"/>
            <a:ext cx="9971259" cy="673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90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587" y="123824"/>
            <a:ext cx="10483865" cy="27870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" y="3284220"/>
            <a:ext cx="10387317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122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80" y="260984"/>
            <a:ext cx="9555236" cy="5179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2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04775"/>
            <a:ext cx="10487101" cy="451294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011" y="4617720"/>
            <a:ext cx="10277995" cy="56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123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692" y="229552"/>
            <a:ext cx="10204447" cy="527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030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99" y="219074"/>
            <a:ext cx="10250113" cy="509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835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844" y="0"/>
            <a:ext cx="10389489" cy="3063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844" y="2865120"/>
            <a:ext cx="10378931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771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9" y="257174"/>
            <a:ext cx="10251017" cy="4772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39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02" y="349567"/>
            <a:ext cx="10308882" cy="54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2706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494" y="193357"/>
            <a:ext cx="10282489" cy="6512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18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5</cp:revision>
  <dcterms:created xsi:type="dcterms:W3CDTF">2021-04-19T14:42:12Z</dcterms:created>
  <dcterms:modified xsi:type="dcterms:W3CDTF">2021-04-19T15:14:21Z</dcterms:modified>
</cp:coreProperties>
</file>