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655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249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948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2545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713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92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502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6828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348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6636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912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6CF95-66C9-451C-975C-2B09B278280F}" type="datetimeFigureOut">
              <a:rPr lang="id-ID" smtClean="0"/>
              <a:t>21/04/2021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73E82-6FF7-4ACE-88B3-A326620D352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564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2" y="191452"/>
            <a:ext cx="9942908" cy="55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6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" y="294322"/>
            <a:ext cx="9303300" cy="656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3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417194"/>
            <a:ext cx="10336324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8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" y="290512"/>
            <a:ext cx="10696067" cy="2742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" y="3114674"/>
            <a:ext cx="10551708" cy="86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8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" y="305752"/>
            <a:ext cx="10514907" cy="59883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27" y="6467475"/>
            <a:ext cx="4237673" cy="49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89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" y="360997"/>
            <a:ext cx="6399883" cy="5076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59" y="1173480"/>
            <a:ext cx="9735939" cy="45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9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17" y="466725"/>
            <a:ext cx="10023920" cy="38157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92" y="4282440"/>
            <a:ext cx="1026941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49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0677" y="396240"/>
            <a:ext cx="48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 smtClean="0"/>
              <a:t>Soal-soal</a:t>
            </a:r>
            <a:endParaRPr lang="id-ID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77" y="1086504"/>
            <a:ext cx="9033164" cy="577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15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987" y="805815"/>
            <a:ext cx="9622026" cy="428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68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" y="429577"/>
            <a:ext cx="10417058" cy="58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46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360044"/>
            <a:ext cx="10440676" cy="264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31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4" y="245744"/>
            <a:ext cx="10081395" cy="607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0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17" y="334327"/>
            <a:ext cx="10368667" cy="652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9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19" y="357187"/>
            <a:ext cx="10047787" cy="29651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219" y="3092767"/>
            <a:ext cx="10238856" cy="34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7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" y="253364"/>
            <a:ext cx="10337526" cy="604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7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4" y="319087"/>
            <a:ext cx="9799429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3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62865"/>
            <a:ext cx="9832536" cy="67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9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6</cp:revision>
  <dcterms:created xsi:type="dcterms:W3CDTF">2021-04-21T12:36:55Z</dcterms:created>
  <dcterms:modified xsi:type="dcterms:W3CDTF">2021-04-21T15:21:29Z</dcterms:modified>
</cp:coreProperties>
</file>