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0BF7B-DFCB-4ACA-A42D-18EF237921DB}" type="datetimeFigureOut">
              <a:rPr lang="id-ID" smtClean="0"/>
              <a:t>27/03/2023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984B5-435B-49FF-8A07-800C507D59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902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752A-2C2A-48F0-90E5-5921C22262AA}" type="datetime1">
              <a:rPr lang="id-ID" smtClean="0"/>
              <a:t>27/03/2023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54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2B36-A1E8-4D01-AFB2-6E07012480A9}" type="datetime1">
              <a:rPr lang="id-ID" smtClean="0"/>
              <a:t>27/03/2023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49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DBBD-792A-4841-8CFD-D1CA7C917BC5}" type="datetime1">
              <a:rPr lang="id-ID" smtClean="0"/>
              <a:t>27/03/2023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515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E2F9-519A-47CC-A39B-FDC19D4E5238}" type="datetime1">
              <a:rPr lang="id-ID" smtClean="0"/>
              <a:t>27/03/2023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09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CC72-4C29-4B97-B119-97BE8F2074E9}" type="datetime1">
              <a:rPr lang="id-ID" smtClean="0"/>
              <a:t>27/03/2023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080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A0C-5DA7-41F3-8D06-1AD2DAC763E5}" type="datetime1">
              <a:rPr lang="id-ID" smtClean="0"/>
              <a:t>27/03/2023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84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A10A-80F0-4967-AC50-F6F120A7F759}" type="datetime1">
              <a:rPr lang="id-ID" smtClean="0"/>
              <a:t>27/03/2023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090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C689-05ED-4DBC-A997-3FB608502CF3}" type="datetime1">
              <a:rPr lang="id-ID" smtClean="0"/>
              <a:t>27/03/2023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37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F8E4-7ACB-4061-95FA-08A5F0DD326F}" type="datetime1">
              <a:rPr lang="id-ID" smtClean="0"/>
              <a:t>27/03/2023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59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DD5-7055-4A9E-BD6B-802FD099AD6C}" type="datetime1">
              <a:rPr lang="id-ID" smtClean="0"/>
              <a:t>27/03/2023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54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D70-37F2-4D5A-9FAE-98995ADB2290}" type="datetime1">
              <a:rPr lang="id-ID" smtClean="0"/>
              <a:t>27/03/2023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693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3867-A2CB-496F-B92C-442D3E5BA956}" type="datetime1">
              <a:rPr lang="id-ID" smtClean="0"/>
              <a:t>27/03/2023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6E3C-50FF-46FF-A4CB-6597D88442C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307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20" y="258127"/>
            <a:ext cx="5532800" cy="915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70" y="1204912"/>
            <a:ext cx="9514374" cy="548544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78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7" y="261937"/>
            <a:ext cx="10250699" cy="23441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97" y="2732722"/>
            <a:ext cx="10378870" cy="26622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z="2000" smtClean="0"/>
              <a:t>10</a:t>
            </a:fld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0638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4" y="282892"/>
            <a:ext cx="10320051" cy="30089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4" y="3429000"/>
            <a:ext cx="10316873" cy="31851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7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256222"/>
            <a:ext cx="10139112" cy="64646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117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4" y="271462"/>
            <a:ext cx="10128777" cy="57178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9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303847"/>
            <a:ext cx="10329112" cy="36433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465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13361"/>
            <a:ext cx="330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SOAL LATIHAN</a:t>
            </a:r>
            <a:endParaRPr lang="id-ID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2" y="1006792"/>
            <a:ext cx="9997962" cy="51654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39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253364"/>
            <a:ext cx="9916438" cy="63455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233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1" y="354330"/>
            <a:ext cx="10308765" cy="54673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8045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" y="212407"/>
            <a:ext cx="10592921" cy="37042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469582"/>
            <a:ext cx="9514607" cy="57178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73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" y="134302"/>
            <a:ext cx="10617413" cy="1130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" y="1264920"/>
            <a:ext cx="9802187" cy="55930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75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250507"/>
            <a:ext cx="9931662" cy="55406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377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47650"/>
            <a:ext cx="10254078" cy="35775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" y="3825240"/>
            <a:ext cx="10261283" cy="20269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972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209550"/>
            <a:ext cx="9377592" cy="63131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821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231457"/>
            <a:ext cx="9536090" cy="63065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284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24790"/>
            <a:ext cx="10264772" cy="57492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78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" y="291465"/>
            <a:ext cx="10356740" cy="4431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1" y="4678680"/>
            <a:ext cx="10356741" cy="19354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E3C-50FF-46FF-A4CB-6597D88442C6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4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5</cp:revision>
  <dcterms:created xsi:type="dcterms:W3CDTF">2021-04-26T12:03:52Z</dcterms:created>
  <dcterms:modified xsi:type="dcterms:W3CDTF">2023-03-27T05:00:36Z</dcterms:modified>
</cp:coreProperties>
</file>