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5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350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21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698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213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870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128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422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75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04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098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3918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8156-C196-4414-86CF-6EF5E06C9DA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0A4C-16B3-43EE-A179-EA48DFE5060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55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12" y="389885"/>
            <a:ext cx="6496050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2553" y="1146412"/>
            <a:ext cx="235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600" dirty="0" smtClean="0"/>
              <a:t>(Lanjutan)</a:t>
            </a:r>
            <a:endParaRPr lang="id-ID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50370" y="1710855"/>
            <a:ext cx="3903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id-ID" sz="3200" dirty="0" smtClean="0">
                <a:solidFill>
                  <a:srgbClr val="FF0000"/>
                </a:solidFill>
              </a:rPr>
              <a:t>Basis Ruang Eigen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0370" y="2444645"/>
            <a:ext cx="96762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Pada pembicaraan sebelumnya telah dibahas cara mendapatkan nilai dan vektor eigen suatu matriks. Perhatikan kembali contoh berikut:</a:t>
            </a:r>
            <a:endParaRPr lang="id-ID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50370" y="3829640"/>
            <a:ext cx="870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Dapatkan nilai dan vektor Eigen matrks:</a:t>
            </a:r>
            <a:endParaRPr lang="id-ID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553" y="4352860"/>
            <a:ext cx="2362618" cy="1256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59558" y="5609173"/>
                <a:ext cx="940330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dirty="0" smtClean="0"/>
                  <a:t>Karena matriksnya segitiga bawah, maka nilai eigennya adalah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id-ID" sz="28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58" y="5609173"/>
                <a:ext cx="9403308" cy="954107"/>
              </a:xfrm>
              <a:prstGeom prst="rect">
                <a:avLst/>
              </a:prstGeom>
              <a:blipFill>
                <a:blip r:embed="rId4"/>
                <a:stretch>
                  <a:fillRect l="-1362" t="-57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47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28" y="243314"/>
            <a:ext cx="7683548" cy="34552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22" y="3698544"/>
            <a:ext cx="2842632" cy="11054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27" y="4969420"/>
            <a:ext cx="7821265" cy="16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2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2" y="2866838"/>
            <a:ext cx="7721623" cy="2337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06" y="227107"/>
            <a:ext cx="3224812" cy="7145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418" y="266487"/>
            <a:ext cx="4893695" cy="1437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18" y="1788674"/>
            <a:ext cx="9601831" cy="7225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605" y="4918977"/>
            <a:ext cx="8683955" cy="5128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3211" y="5413663"/>
            <a:ext cx="3222646" cy="53423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97366" y="5947898"/>
            <a:ext cx="8801197" cy="548436"/>
            <a:chOff x="297366" y="5947898"/>
            <a:chExt cx="8801197" cy="5484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7366" y="5947898"/>
              <a:ext cx="5113359" cy="5484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0725" y="6019886"/>
              <a:ext cx="3687838" cy="4218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982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4" y="309634"/>
            <a:ext cx="7103952" cy="673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04" y="1032962"/>
            <a:ext cx="1758620" cy="536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24" y="1619811"/>
            <a:ext cx="3826030" cy="1423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65209"/>
            <a:ext cx="4262728" cy="532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39" y="3125461"/>
            <a:ext cx="10067906" cy="18423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160" y="5047519"/>
            <a:ext cx="712100" cy="1239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538" y="5047519"/>
            <a:ext cx="567042" cy="1239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4379" y="5333934"/>
            <a:ext cx="6053473" cy="4527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5996" y="5721901"/>
            <a:ext cx="1425622" cy="3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8" y="412905"/>
            <a:ext cx="9931245" cy="17740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455" y="4426418"/>
            <a:ext cx="808269" cy="1387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8" y="2186994"/>
            <a:ext cx="10134762" cy="460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27" y="3041068"/>
            <a:ext cx="4178603" cy="1499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327" y="4849506"/>
            <a:ext cx="2256436" cy="582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895" y="4897354"/>
            <a:ext cx="6748046" cy="5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4" y="245729"/>
            <a:ext cx="10148242" cy="12828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2654" y="2047165"/>
            <a:ext cx="271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Contoh</a:t>
            </a:r>
            <a:endParaRPr lang="id-ID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06" y="1473952"/>
            <a:ext cx="2459841" cy="1496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20448" y="1869741"/>
                <a:ext cx="652927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dirty="0" smtClean="0"/>
                  <a:t>Pada contoh sebelumnya telah diperoleh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d-ID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d-ID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448" y="1869741"/>
                <a:ext cx="6529272" cy="954107"/>
              </a:xfrm>
              <a:prstGeom prst="rect">
                <a:avLst/>
              </a:prstGeom>
              <a:blipFill>
                <a:blip r:embed="rId4"/>
                <a:stretch>
                  <a:fillRect l="-1961" t="-641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01" y="3341513"/>
            <a:ext cx="3295468" cy="5890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262" y="2785715"/>
            <a:ext cx="3996094" cy="15952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224" y="4217154"/>
            <a:ext cx="6003783" cy="7711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501" y="4819870"/>
            <a:ext cx="2412764" cy="13160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265" y="6040392"/>
            <a:ext cx="10883704" cy="8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1" y="308494"/>
            <a:ext cx="9083555" cy="21071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45" y="2585018"/>
            <a:ext cx="11243165" cy="1086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66" y="3698542"/>
            <a:ext cx="11035543" cy="2401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141" y="3698541"/>
            <a:ext cx="1992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i="1" dirty="0" smtClean="0">
                <a:solidFill>
                  <a:srgbClr val="FF0000"/>
                </a:solidFill>
              </a:rPr>
              <a:t>Bukti:</a:t>
            </a:r>
            <a:endParaRPr lang="id-ID" sz="2800" i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40" y="6229278"/>
            <a:ext cx="6251354" cy="44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91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72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11</cp:revision>
  <dcterms:created xsi:type="dcterms:W3CDTF">2020-04-24T08:04:01Z</dcterms:created>
  <dcterms:modified xsi:type="dcterms:W3CDTF">2020-04-24T09:37:45Z</dcterms:modified>
</cp:coreProperties>
</file>