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4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539E-5B29-4AAC-A6E6-A31B5A6EAA30}" type="datetimeFigureOut">
              <a:rPr lang="id-ID" smtClean="0"/>
              <a:t>23/05/2021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D492-6810-4E69-9F1F-ACD73C3AD1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722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539E-5B29-4AAC-A6E6-A31B5A6EAA30}" type="datetimeFigureOut">
              <a:rPr lang="id-ID" smtClean="0"/>
              <a:t>23/05/2021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D492-6810-4E69-9F1F-ACD73C3AD1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49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539E-5B29-4AAC-A6E6-A31B5A6EAA30}" type="datetimeFigureOut">
              <a:rPr lang="id-ID" smtClean="0"/>
              <a:t>23/05/2021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D492-6810-4E69-9F1F-ACD73C3AD1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862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539E-5B29-4AAC-A6E6-A31B5A6EAA30}" type="datetimeFigureOut">
              <a:rPr lang="id-ID" smtClean="0"/>
              <a:t>23/05/2021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D492-6810-4E69-9F1F-ACD73C3AD1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404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539E-5B29-4AAC-A6E6-A31B5A6EAA30}" type="datetimeFigureOut">
              <a:rPr lang="id-ID" smtClean="0"/>
              <a:t>23/05/2021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D492-6810-4E69-9F1F-ACD73C3AD1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269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539E-5B29-4AAC-A6E6-A31B5A6EAA30}" type="datetimeFigureOut">
              <a:rPr lang="id-ID" smtClean="0"/>
              <a:t>23/05/2021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D492-6810-4E69-9F1F-ACD73C3AD1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949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539E-5B29-4AAC-A6E6-A31B5A6EAA30}" type="datetimeFigureOut">
              <a:rPr lang="id-ID" smtClean="0"/>
              <a:t>23/05/2021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D492-6810-4E69-9F1F-ACD73C3AD1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667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539E-5B29-4AAC-A6E6-A31B5A6EAA30}" type="datetimeFigureOut">
              <a:rPr lang="id-ID" smtClean="0"/>
              <a:t>23/05/2021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D492-6810-4E69-9F1F-ACD73C3AD1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135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539E-5B29-4AAC-A6E6-A31B5A6EAA30}" type="datetimeFigureOut">
              <a:rPr lang="id-ID" smtClean="0"/>
              <a:t>23/05/2021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D492-6810-4E69-9F1F-ACD73C3AD1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559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539E-5B29-4AAC-A6E6-A31B5A6EAA30}" type="datetimeFigureOut">
              <a:rPr lang="id-ID" smtClean="0"/>
              <a:t>23/05/2021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D492-6810-4E69-9F1F-ACD73C3AD1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762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539E-5B29-4AAC-A6E6-A31B5A6EAA30}" type="datetimeFigureOut">
              <a:rPr lang="id-ID" smtClean="0"/>
              <a:t>23/05/2021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D492-6810-4E69-9F1F-ACD73C3AD1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992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3539E-5B29-4AAC-A6E6-A31B5A6EAA30}" type="datetimeFigureOut">
              <a:rPr lang="id-ID" smtClean="0"/>
              <a:t>23/05/2021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3D492-6810-4E69-9F1F-ACD73C3AD1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04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3452" y="1"/>
            <a:ext cx="60868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dirty="0" smtClean="0">
                <a:solidFill>
                  <a:srgbClr val="FF0000"/>
                </a:solidFill>
              </a:rPr>
              <a:t>DIAGONALISASI MATRIKS</a:t>
            </a:r>
            <a:endParaRPr lang="id-ID" sz="4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137" y="1105463"/>
            <a:ext cx="115596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/>
              <a:t>Dalam pembicaraan sebelumnya, telah diketahui bahwa nilai eigen dari matriks diagonal adalah elemen-elemen diagonalnya. Oleh sebab itu dalam pembicaraan ini, dibahas tentang permasalahan diagonalisasi. Sebelumnya perhatikan permasalahan berikut.</a:t>
            </a:r>
            <a:endParaRPr lang="id-ID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37" y="2992386"/>
            <a:ext cx="11305994" cy="20026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37" y="5383637"/>
            <a:ext cx="11305994" cy="88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0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41" y="344404"/>
            <a:ext cx="6558112" cy="14202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41" y="1895475"/>
            <a:ext cx="11549332" cy="9600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41" y="3158790"/>
            <a:ext cx="1167224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7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" y="302894"/>
            <a:ext cx="10414706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70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54" y="290512"/>
            <a:ext cx="10411381" cy="35347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54" y="3718560"/>
            <a:ext cx="1011243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42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84" y="300037"/>
            <a:ext cx="9683360" cy="575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04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42" y="260984"/>
            <a:ext cx="9478369" cy="645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08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" y="271462"/>
            <a:ext cx="10240574" cy="23193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39" y="2690812"/>
            <a:ext cx="10413863" cy="198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50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4" y="340994"/>
            <a:ext cx="10418805" cy="514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66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3" y="411480"/>
            <a:ext cx="10602940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61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479107"/>
            <a:ext cx="10277920" cy="27060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12619" y="4393933"/>
            <a:ext cx="202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 smtClean="0">
                <a:solidFill>
                  <a:srgbClr val="FF0000"/>
                </a:solidFill>
              </a:rPr>
              <a:t>THE END</a:t>
            </a:r>
            <a:endParaRPr lang="id-ID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3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37" y="1315912"/>
            <a:ext cx="11440474" cy="10111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37" y="3162973"/>
            <a:ext cx="11424991" cy="225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7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24" y="391923"/>
            <a:ext cx="11170788" cy="49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5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23" y="1529765"/>
            <a:ext cx="11805421" cy="14701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3" y="3429000"/>
            <a:ext cx="11774421" cy="229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6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21" y="344904"/>
            <a:ext cx="11737994" cy="44998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8969" y="5181600"/>
            <a:ext cx="10411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/>
              <a:t>Dalam Contoh terdahulu telah diperoleh nilai eigen dan vektor eigen dari matriks: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7893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147" y="249404"/>
            <a:ext cx="2515854" cy="15828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52" y="2200023"/>
            <a:ext cx="9399422" cy="539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42" y="2927685"/>
            <a:ext cx="3604712" cy="5855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52" y="3737308"/>
            <a:ext cx="11286059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4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68" y="294427"/>
            <a:ext cx="10460295" cy="27341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68" y="2954254"/>
            <a:ext cx="4158775" cy="4747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26" y="3429000"/>
            <a:ext cx="10945262" cy="18809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467" y="5352048"/>
            <a:ext cx="5727533" cy="68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9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28" y="391778"/>
            <a:ext cx="11250200" cy="7792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359" y="1090863"/>
            <a:ext cx="3392305" cy="20165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11" y="3107400"/>
            <a:ext cx="6361603" cy="295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2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02" y="259432"/>
            <a:ext cx="7435172" cy="7512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551" y="786066"/>
            <a:ext cx="3220123" cy="21275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48" y="2538160"/>
            <a:ext cx="9480884" cy="27776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74" y="5408005"/>
            <a:ext cx="9937636" cy="43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7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50</Words>
  <Application>Microsoft Office PowerPoint</Application>
  <PresentationFormat>Widescreen</PresentationFormat>
  <Paragraphs>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papsi2</dc:creator>
  <cp:lastModifiedBy>papsi2</cp:lastModifiedBy>
  <cp:revision>16</cp:revision>
  <dcterms:created xsi:type="dcterms:W3CDTF">2020-04-25T12:55:17Z</dcterms:created>
  <dcterms:modified xsi:type="dcterms:W3CDTF">2021-05-23T14:09:26Z</dcterms:modified>
</cp:coreProperties>
</file>