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6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46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4BAB6-DAD3-4A17-B70A-65D9D204341A}" type="datetimeFigureOut">
              <a:rPr lang="id-ID" smtClean="0"/>
              <a:t>02/06/2021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3E28-1CF7-4522-9663-5A71C58ADED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88547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4BAB6-DAD3-4A17-B70A-65D9D204341A}" type="datetimeFigureOut">
              <a:rPr lang="id-ID" smtClean="0"/>
              <a:t>02/06/2021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3E28-1CF7-4522-9663-5A71C58ADED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93225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4BAB6-DAD3-4A17-B70A-65D9D204341A}" type="datetimeFigureOut">
              <a:rPr lang="id-ID" smtClean="0"/>
              <a:t>02/06/2021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3E28-1CF7-4522-9663-5A71C58ADED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823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4BAB6-DAD3-4A17-B70A-65D9D204341A}" type="datetimeFigureOut">
              <a:rPr lang="id-ID" smtClean="0"/>
              <a:t>02/06/2021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3E28-1CF7-4522-9663-5A71C58ADED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37060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4BAB6-DAD3-4A17-B70A-65D9D204341A}" type="datetimeFigureOut">
              <a:rPr lang="id-ID" smtClean="0"/>
              <a:t>02/06/2021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3E28-1CF7-4522-9663-5A71C58ADED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98295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4BAB6-DAD3-4A17-B70A-65D9D204341A}" type="datetimeFigureOut">
              <a:rPr lang="id-ID" smtClean="0"/>
              <a:t>02/06/2021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3E28-1CF7-4522-9663-5A71C58ADED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4031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4BAB6-DAD3-4A17-B70A-65D9D204341A}" type="datetimeFigureOut">
              <a:rPr lang="id-ID" smtClean="0"/>
              <a:t>02/06/2021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3E28-1CF7-4522-9663-5A71C58ADED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7419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4BAB6-DAD3-4A17-B70A-65D9D204341A}" type="datetimeFigureOut">
              <a:rPr lang="id-ID" smtClean="0"/>
              <a:t>02/06/2021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3E28-1CF7-4522-9663-5A71C58ADED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36055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4BAB6-DAD3-4A17-B70A-65D9D204341A}" type="datetimeFigureOut">
              <a:rPr lang="id-ID" smtClean="0"/>
              <a:t>02/06/2021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3E28-1CF7-4522-9663-5A71C58ADED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8858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4BAB6-DAD3-4A17-B70A-65D9D204341A}" type="datetimeFigureOut">
              <a:rPr lang="id-ID" smtClean="0"/>
              <a:t>02/06/2021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3E28-1CF7-4522-9663-5A71C58ADED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58957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4BAB6-DAD3-4A17-B70A-65D9D204341A}" type="datetimeFigureOut">
              <a:rPr lang="id-ID" smtClean="0"/>
              <a:t>02/06/2021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3E28-1CF7-4522-9663-5A71C58ADED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9364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4BAB6-DAD3-4A17-B70A-65D9D204341A}" type="datetimeFigureOut">
              <a:rPr lang="id-ID" smtClean="0"/>
              <a:t>02/06/2021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93E28-1CF7-4522-9663-5A71C58ADED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9708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035" y="237172"/>
            <a:ext cx="6681460" cy="6619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" y="1104900"/>
            <a:ext cx="10005432" cy="3695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1567" y="4801552"/>
            <a:ext cx="1845880" cy="56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63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30" y="235267"/>
            <a:ext cx="10243794" cy="262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066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39" y="248602"/>
            <a:ext cx="10344487" cy="27841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592" y="3241357"/>
            <a:ext cx="3277120" cy="195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171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708" y="398144"/>
            <a:ext cx="9600583" cy="502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263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497" y="211454"/>
            <a:ext cx="9597804" cy="58083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496" y="5902642"/>
            <a:ext cx="8973504" cy="96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565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647" y="320992"/>
            <a:ext cx="9696641" cy="559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812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922" y="234314"/>
            <a:ext cx="9708365" cy="592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016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497" y="106680"/>
            <a:ext cx="10200481" cy="649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832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442" y="323850"/>
            <a:ext cx="9026767" cy="383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008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384810"/>
            <a:ext cx="10221239" cy="452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92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147" y="236220"/>
            <a:ext cx="9559705" cy="38785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147" y="4431982"/>
            <a:ext cx="6348175" cy="68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604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352" y="247650"/>
            <a:ext cx="10032732" cy="563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389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442" y="249554"/>
            <a:ext cx="10233509" cy="532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85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264794"/>
            <a:ext cx="9320939" cy="644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13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" y="420052"/>
            <a:ext cx="8748262" cy="579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165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94" y="440054"/>
            <a:ext cx="8320867" cy="39795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4" y="5059680"/>
            <a:ext cx="6810375" cy="7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485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027" y="327660"/>
            <a:ext cx="9544899" cy="543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191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78130"/>
            <a:ext cx="986790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852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4" y="438150"/>
            <a:ext cx="6988823" cy="29908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12" y="2980372"/>
            <a:ext cx="10093856" cy="363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8871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717" y="325754"/>
            <a:ext cx="9862197" cy="531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3334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209" y="549592"/>
            <a:ext cx="8073219" cy="419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8171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82" y="351472"/>
            <a:ext cx="9948209" cy="501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274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309562"/>
            <a:ext cx="9902611" cy="535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93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305" y="343852"/>
            <a:ext cx="8961878" cy="467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106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703" y="394335"/>
            <a:ext cx="5626418" cy="11534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37" y="1615439"/>
            <a:ext cx="9030734" cy="524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77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4" y="283844"/>
            <a:ext cx="9631253" cy="622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48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547" y="173354"/>
            <a:ext cx="9459886" cy="23260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547" y="2651760"/>
            <a:ext cx="9584591" cy="306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686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52" y="239077"/>
            <a:ext cx="9007113" cy="367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922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2" y="302894"/>
            <a:ext cx="9499692" cy="557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36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304" y="262890"/>
            <a:ext cx="9591031" cy="33794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005" y="3642360"/>
            <a:ext cx="9190832" cy="309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160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Office PowerPoint</Application>
  <PresentationFormat>Widescreen</PresentationFormat>
  <Paragraphs>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papsi2</dc:creator>
  <cp:lastModifiedBy>papsi2</cp:lastModifiedBy>
  <cp:revision>5</cp:revision>
  <dcterms:created xsi:type="dcterms:W3CDTF">2021-06-02T04:12:31Z</dcterms:created>
  <dcterms:modified xsi:type="dcterms:W3CDTF">2021-06-02T04:47:13Z</dcterms:modified>
</cp:coreProperties>
</file>