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0794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5872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9009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6918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851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0492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81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212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833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5580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7973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DE238-4FE2-44EF-B443-C75B2E09F29A}" type="datetimeFigureOut">
              <a:rPr lang="id-ID" smtClean="0"/>
              <a:t>02/06/2021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F8FEF-AA74-480A-A773-54DA132B9EF2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887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89" y="279082"/>
            <a:ext cx="10094457" cy="542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1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697" y="497204"/>
            <a:ext cx="9965639" cy="2931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509" y="3428999"/>
            <a:ext cx="829839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90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130" y="225742"/>
            <a:ext cx="7976416" cy="45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7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72" y="180974"/>
            <a:ext cx="10351535" cy="163258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72" y="1717357"/>
            <a:ext cx="10217468" cy="501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146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" y="463867"/>
            <a:ext cx="8729663" cy="580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9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5" y="340994"/>
            <a:ext cx="8689502" cy="30880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4" y="3173729"/>
            <a:ext cx="8121015" cy="37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1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17" y="317182"/>
            <a:ext cx="8416665" cy="5057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65" y="1127760"/>
            <a:ext cx="85090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584" y="4785360"/>
            <a:ext cx="8487591" cy="140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51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2" y="452437"/>
            <a:ext cx="8647593" cy="465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7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09" y="481964"/>
            <a:ext cx="9198941" cy="488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359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425767"/>
            <a:ext cx="8993934" cy="519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92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" y="373380"/>
            <a:ext cx="9257972" cy="58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67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455" y="232410"/>
            <a:ext cx="9678702" cy="60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9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59" y="143827"/>
            <a:ext cx="9817523" cy="107537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259" y="1112520"/>
            <a:ext cx="9919368" cy="76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7830" y="1950720"/>
            <a:ext cx="8065770" cy="486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3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52" y="267652"/>
            <a:ext cx="8570814" cy="45024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092" y="4770120"/>
            <a:ext cx="5834432" cy="16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4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084" y="494347"/>
            <a:ext cx="7461171" cy="40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17170"/>
            <a:ext cx="9642581" cy="581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13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32" y="196214"/>
            <a:ext cx="10018990" cy="61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1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347662"/>
            <a:ext cx="9683346" cy="444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939164"/>
            <a:ext cx="9785654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6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78" y="353377"/>
            <a:ext cx="9960843" cy="569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57" y="205740"/>
            <a:ext cx="9957571" cy="32232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790" y="3283267"/>
            <a:ext cx="9005966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572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970" y="372427"/>
            <a:ext cx="9630108" cy="316325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" y="3773804"/>
            <a:ext cx="9571632" cy="27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8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892" y="679132"/>
            <a:ext cx="7964603" cy="417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43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5</cp:revision>
  <dcterms:created xsi:type="dcterms:W3CDTF">2021-06-02T04:57:00Z</dcterms:created>
  <dcterms:modified xsi:type="dcterms:W3CDTF">2021-06-02T05:27:44Z</dcterms:modified>
</cp:coreProperties>
</file>