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492" y="7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51D-AE4A-4885-B1CC-ACA4F01B2ACC}" type="datetimeFigureOut">
              <a:rPr lang="id-ID" smtClean="0"/>
              <a:t>25/02/2021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59CE-96A3-42A0-BBEB-D9D36F726C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761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51D-AE4A-4885-B1CC-ACA4F01B2ACC}" type="datetimeFigureOut">
              <a:rPr lang="id-ID" smtClean="0"/>
              <a:t>25/02/2021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59CE-96A3-42A0-BBEB-D9D36F726C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8426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51D-AE4A-4885-B1CC-ACA4F01B2ACC}" type="datetimeFigureOut">
              <a:rPr lang="id-ID" smtClean="0"/>
              <a:t>25/02/2021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59CE-96A3-42A0-BBEB-D9D36F726C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756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51D-AE4A-4885-B1CC-ACA4F01B2ACC}" type="datetimeFigureOut">
              <a:rPr lang="id-ID" smtClean="0"/>
              <a:t>25/02/2021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59CE-96A3-42A0-BBEB-D9D36F726C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7319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51D-AE4A-4885-B1CC-ACA4F01B2ACC}" type="datetimeFigureOut">
              <a:rPr lang="id-ID" smtClean="0"/>
              <a:t>25/02/2021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59CE-96A3-42A0-BBEB-D9D36F726C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21889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51D-AE4A-4885-B1CC-ACA4F01B2ACC}" type="datetimeFigureOut">
              <a:rPr lang="id-ID" smtClean="0"/>
              <a:t>25/02/2021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59CE-96A3-42A0-BBEB-D9D36F726C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45236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51D-AE4A-4885-B1CC-ACA4F01B2ACC}" type="datetimeFigureOut">
              <a:rPr lang="id-ID" smtClean="0"/>
              <a:t>25/02/2021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59CE-96A3-42A0-BBEB-D9D36F726C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6255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51D-AE4A-4885-B1CC-ACA4F01B2ACC}" type="datetimeFigureOut">
              <a:rPr lang="id-ID" smtClean="0"/>
              <a:t>25/02/2021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59CE-96A3-42A0-BBEB-D9D36F726C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88301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51D-AE4A-4885-B1CC-ACA4F01B2ACC}" type="datetimeFigureOut">
              <a:rPr lang="id-ID" smtClean="0"/>
              <a:t>25/02/2021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59CE-96A3-42A0-BBEB-D9D36F726C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49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51D-AE4A-4885-B1CC-ACA4F01B2ACC}" type="datetimeFigureOut">
              <a:rPr lang="id-ID" smtClean="0"/>
              <a:t>25/02/2021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59CE-96A3-42A0-BBEB-D9D36F726C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819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51D-AE4A-4885-B1CC-ACA4F01B2ACC}" type="datetimeFigureOut">
              <a:rPr lang="id-ID" smtClean="0"/>
              <a:t>25/02/2021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59CE-96A3-42A0-BBEB-D9D36F726C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469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8C51D-AE4A-4885-B1CC-ACA4F01B2ACC}" type="datetimeFigureOut">
              <a:rPr lang="id-ID" smtClean="0"/>
              <a:t>25/02/2021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F59CE-96A3-42A0-BBEB-D9D36F726C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752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97" y="499110"/>
            <a:ext cx="10645173" cy="1771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44" y="2646997"/>
            <a:ext cx="8792981" cy="6753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644" y="3698556"/>
            <a:ext cx="10064728" cy="251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10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30" y="450532"/>
            <a:ext cx="10328188" cy="5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27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207" y="493394"/>
            <a:ext cx="10314902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59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0" y="488632"/>
            <a:ext cx="10252710" cy="622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238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935" y="463867"/>
            <a:ext cx="10389640" cy="602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49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406" y="400050"/>
            <a:ext cx="10279313" cy="389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2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438150"/>
            <a:ext cx="10348798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2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409" y="521970"/>
            <a:ext cx="10303403" cy="491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2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507682"/>
            <a:ext cx="3780319" cy="15039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462" y="2549842"/>
            <a:ext cx="10198571" cy="307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1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320040"/>
            <a:ext cx="8262303" cy="8077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212" y="1127760"/>
            <a:ext cx="10461308" cy="551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69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495" y="333374"/>
            <a:ext cx="10046254" cy="35680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7" y="3931918"/>
            <a:ext cx="10361234" cy="248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7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39" y="213360"/>
            <a:ext cx="9542622" cy="39245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64" y="3967250"/>
            <a:ext cx="9789797" cy="277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8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310" y="478154"/>
            <a:ext cx="8366186" cy="19450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310" y="2305050"/>
            <a:ext cx="816424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3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172" y="499110"/>
            <a:ext cx="8853488" cy="24269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32" y="3429000"/>
            <a:ext cx="10467788" cy="830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172" y="4259260"/>
            <a:ext cx="7291388" cy="260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60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papsi2</dc:creator>
  <cp:lastModifiedBy>papsi2</cp:lastModifiedBy>
  <cp:revision>7</cp:revision>
  <dcterms:created xsi:type="dcterms:W3CDTF">2021-02-25T15:26:19Z</dcterms:created>
  <dcterms:modified xsi:type="dcterms:W3CDTF">2021-02-25T17:32:00Z</dcterms:modified>
</cp:coreProperties>
</file>