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3A2C-948C-4FB7-A4B4-39F870EA3ADA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D687-F559-4F5A-B311-AB98BC7E93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326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3A2C-948C-4FB7-A4B4-39F870EA3ADA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D687-F559-4F5A-B311-AB98BC7E93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231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3A2C-948C-4FB7-A4B4-39F870EA3ADA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D687-F559-4F5A-B311-AB98BC7E93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830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3A2C-948C-4FB7-A4B4-39F870EA3ADA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D687-F559-4F5A-B311-AB98BC7E93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296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3A2C-948C-4FB7-A4B4-39F870EA3ADA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D687-F559-4F5A-B311-AB98BC7E93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380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3A2C-948C-4FB7-A4B4-39F870EA3ADA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D687-F559-4F5A-B311-AB98BC7E93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674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3A2C-948C-4FB7-A4B4-39F870EA3ADA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D687-F559-4F5A-B311-AB98BC7E93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744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3A2C-948C-4FB7-A4B4-39F870EA3ADA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D687-F559-4F5A-B311-AB98BC7E93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693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3A2C-948C-4FB7-A4B4-39F870EA3ADA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D687-F559-4F5A-B311-AB98BC7E93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59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3A2C-948C-4FB7-A4B4-39F870EA3ADA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D687-F559-4F5A-B311-AB98BC7E93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308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3A2C-948C-4FB7-A4B4-39F870EA3ADA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D687-F559-4F5A-B311-AB98BC7E93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625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3A2C-948C-4FB7-A4B4-39F870EA3ADA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1D687-F559-4F5A-B311-AB98BC7E93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539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26" y="0"/>
            <a:ext cx="3224213" cy="1450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6" y="1031557"/>
            <a:ext cx="8786814" cy="59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4" y="462914"/>
            <a:ext cx="9669633" cy="546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3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17" y="530542"/>
            <a:ext cx="10089397" cy="542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8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29" y="564832"/>
            <a:ext cx="9773483" cy="548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1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" y="430529"/>
            <a:ext cx="9121140" cy="623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2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19" y="415290"/>
            <a:ext cx="10022027" cy="43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1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2" y="406717"/>
            <a:ext cx="10113266" cy="53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" y="555307"/>
            <a:ext cx="9149802" cy="32394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70" y="3948112"/>
            <a:ext cx="9612284" cy="29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4" y="521017"/>
            <a:ext cx="9568021" cy="41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8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463867"/>
            <a:ext cx="9717068" cy="480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2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352425"/>
            <a:ext cx="10148224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4" y="351472"/>
            <a:ext cx="10451291" cy="29708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3" y="3705224"/>
            <a:ext cx="10356215" cy="152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7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02" y="455294"/>
            <a:ext cx="10336693" cy="60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3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435292"/>
            <a:ext cx="9697030" cy="642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3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4" y="419100"/>
            <a:ext cx="9746879" cy="59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0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papsi2</dc:creator>
  <cp:lastModifiedBy>papsi2</cp:lastModifiedBy>
  <cp:revision>8</cp:revision>
  <dcterms:created xsi:type="dcterms:W3CDTF">2021-02-25T16:29:27Z</dcterms:created>
  <dcterms:modified xsi:type="dcterms:W3CDTF">2021-02-25T17:31:26Z</dcterms:modified>
</cp:coreProperties>
</file>