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94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983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084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87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32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210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162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768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430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474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767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6C06-CFCB-4BBA-991C-1914AF518F03}" type="datetimeFigureOut">
              <a:rPr lang="id-ID" smtClean="0"/>
              <a:t>26/02/2021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D88C-A2F7-4E6F-82C9-F3245776D1D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0371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4" y="350520"/>
            <a:ext cx="1041463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8" y="386715"/>
            <a:ext cx="9783776" cy="3377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172" y="3885247"/>
            <a:ext cx="6819845" cy="29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501967"/>
            <a:ext cx="9797646" cy="52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102596"/>
            <a:ext cx="9654540" cy="67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3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55" y="487680"/>
            <a:ext cx="8975408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77" y="435292"/>
            <a:ext cx="9709648" cy="52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4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503872"/>
            <a:ext cx="9817712" cy="592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7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79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2</cp:revision>
  <dcterms:created xsi:type="dcterms:W3CDTF">2021-02-25T17:23:50Z</dcterms:created>
  <dcterms:modified xsi:type="dcterms:W3CDTF">2021-02-25T17:29:51Z</dcterms:modified>
</cp:coreProperties>
</file>