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49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DDAA-405B-47A5-90FF-43CECF3B8EDE}" type="datetimeFigureOut">
              <a:rPr lang="id-ID" smtClean="0"/>
              <a:t>14/03/2021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D306-E54D-4715-B36D-99092526B2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54834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DDAA-405B-47A5-90FF-43CECF3B8EDE}" type="datetimeFigureOut">
              <a:rPr lang="id-ID" smtClean="0"/>
              <a:t>14/03/2021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D306-E54D-4715-B36D-99092526B2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724459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DDAA-405B-47A5-90FF-43CECF3B8EDE}" type="datetimeFigureOut">
              <a:rPr lang="id-ID" smtClean="0"/>
              <a:t>14/03/2021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D306-E54D-4715-B36D-99092526B2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82356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DDAA-405B-47A5-90FF-43CECF3B8EDE}" type="datetimeFigureOut">
              <a:rPr lang="id-ID" smtClean="0"/>
              <a:t>14/03/2021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D306-E54D-4715-B36D-99092526B2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07367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DDAA-405B-47A5-90FF-43CECF3B8EDE}" type="datetimeFigureOut">
              <a:rPr lang="id-ID" smtClean="0"/>
              <a:t>14/03/2021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D306-E54D-4715-B36D-99092526B2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48148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DDAA-405B-47A5-90FF-43CECF3B8EDE}" type="datetimeFigureOut">
              <a:rPr lang="id-ID" smtClean="0"/>
              <a:t>14/03/2021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D306-E54D-4715-B36D-99092526B2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945849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DDAA-405B-47A5-90FF-43CECF3B8EDE}" type="datetimeFigureOut">
              <a:rPr lang="id-ID" smtClean="0"/>
              <a:t>14/03/2021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D306-E54D-4715-B36D-99092526B2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7352596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DDAA-405B-47A5-90FF-43CECF3B8EDE}" type="datetimeFigureOut">
              <a:rPr lang="id-ID" smtClean="0"/>
              <a:t>14/03/2021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D306-E54D-4715-B36D-99092526B2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472306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DDAA-405B-47A5-90FF-43CECF3B8EDE}" type="datetimeFigureOut">
              <a:rPr lang="id-ID" smtClean="0"/>
              <a:t>14/03/2021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D306-E54D-4715-B36D-99092526B2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45558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DDAA-405B-47A5-90FF-43CECF3B8EDE}" type="datetimeFigureOut">
              <a:rPr lang="id-ID" smtClean="0"/>
              <a:t>14/03/2021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D306-E54D-4715-B36D-99092526B2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682565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d-ID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DDAA-405B-47A5-90FF-43CECF3B8EDE}" type="datetimeFigureOut">
              <a:rPr lang="id-ID" smtClean="0"/>
              <a:t>14/03/2021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FCD306-E54D-4715-B36D-99092526B2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644525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5DDAA-405B-47A5-90FF-43CECF3B8EDE}" type="datetimeFigureOut">
              <a:rPr lang="id-ID" smtClean="0"/>
              <a:t>14/03/2021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FCD306-E54D-4715-B36D-99092526B2FB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9401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447" y="466724"/>
            <a:ext cx="6633997" cy="87439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454" y="1554479"/>
            <a:ext cx="10916125" cy="4892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102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" y="480060"/>
            <a:ext cx="10654464" cy="20193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035" y="2366962"/>
            <a:ext cx="10778491" cy="4491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46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382" y="409574"/>
            <a:ext cx="10235819" cy="64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84367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45" y="416242"/>
            <a:ext cx="10896556" cy="6197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377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47" y="523874"/>
            <a:ext cx="9136551" cy="619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048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32" y="462914"/>
            <a:ext cx="10949978" cy="4779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257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964" y="373380"/>
            <a:ext cx="10690911" cy="48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299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444" y="609600"/>
            <a:ext cx="10640403" cy="48158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444" y="6010274"/>
            <a:ext cx="10954310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072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52" y="475297"/>
            <a:ext cx="11084770" cy="5590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624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247" y="433387"/>
            <a:ext cx="10778451" cy="47329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028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85" y="453390"/>
            <a:ext cx="10930046" cy="5261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319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340" y="408622"/>
            <a:ext cx="10692284" cy="580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411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997" y="499110"/>
            <a:ext cx="11005865" cy="2640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358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211" y="460057"/>
            <a:ext cx="9945700" cy="5011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066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papsi2</dc:creator>
  <cp:lastModifiedBy>papsi2</cp:lastModifiedBy>
  <cp:revision>3</cp:revision>
  <dcterms:created xsi:type="dcterms:W3CDTF">2021-03-14T05:38:54Z</dcterms:created>
  <dcterms:modified xsi:type="dcterms:W3CDTF">2021-03-14T05:51:40Z</dcterms:modified>
</cp:coreProperties>
</file>