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3398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4147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527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086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572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708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539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04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995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818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016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B3E30-1AFE-407B-B59C-FDB27108D53B}" type="datetimeFigureOut">
              <a:rPr lang="id-ID" smtClean="0"/>
              <a:t>15/03/2021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CD10A-0DA2-4F2F-B185-D6D01410DFF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321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020" y="250507"/>
            <a:ext cx="7390686" cy="7096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4" y="838200"/>
            <a:ext cx="5028209" cy="832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" y="1864994"/>
            <a:ext cx="10861146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" y="453390"/>
            <a:ext cx="10239637" cy="544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2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" y="478154"/>
            <a:ext cx="10888146" cy="47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461962"/>
            <a:ext cx="9705496" cy="635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5" y="1261110"/>
            <a:ext cx="10539061" cy="338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88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57" y="495300"/>
            <a:ext cx="10278654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5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9" y="145732"/>
            <a:ext cx="7424189" cy="8143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34" y="1011554"/>
            <a:ext cx="10884437" cy="17468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34" y="2636520"/>
            <a:ext cx="10884437" cy="408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2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29" y="538162"/>
            <a:ext cx="10273765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9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7" y="119062"/>
            <a:ext cx="10352457" cy="4346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" y="4404360"/>
            <a:ext cx="9474463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7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97" y="409574"/>
            <a:ext cx="9868557" cy="60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4" y="478154"/>
            <a:ext cx="10682859" cy="485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" y="490537"/>
            <a:ext cx="11009080" cy="29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99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424814"/>
            <a:ext cx="9510576" cy="6724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1097279"/>
            <a:ext cx="10028873" cy="53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0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97" y="447674"/>
            <a:ext cx="10717206" cy="490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1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452437"/>
            <a:ext cx="10285198" cy="20621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1" y="2652712"/>
            <a:ext cx="10017977" cy="202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5</cp:revision>
  <dcterms:created xsi:type="dcterms:W3CDTF">2021-03-15T04:57:45Z</dcterms:created>
  <dcterms:modified xsi:type="dcterms:W3CDTF">2021-03-15T05:45:37Z</dcterms:modified>
</cp:coreProperties>
</file>