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76307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0706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08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7125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09593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82377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80720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216454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415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27006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8054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74E78-01D1-44B1-B67C-DEAE73CEED18}" type="datetimeFigureOut">
              <a:rPr lang="id-ID" smtClean="0"/>
              <a:t>21/03/2021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C3330-CCB5-44D3-A7A4-656E58DA65E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55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3840" y="106680"/>
            <a:ext cx="9418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sz="3200" b="1" dirty="0" smtClean="0"/>
              <a:t>Contoh menghitung nilai determinan dengan kofaktor</a:t>
            </a:r>
            <a:endParaRPr lang="id-ID" sz="32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744" y="833437"/>
            <a:ext cx="5505307" cy="222980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43" y="3063240"/>
            <a:ext cx="9677917" cy="3154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20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007" y="416242"/>
            <a:ext cx="10528567" cy="330231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262" y="3825240"/>
            <a:ext cx="1034744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419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890" y="312420"/>
            <a:ext cx="10472804" cy="435102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890" y="5050154"/>
            <a:ext cx="511693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44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37" y="220027"/>
            <a:ext cx="9189782" cy="602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040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45" y="201930"/>
            <a:ext cx="11341662" cy="193167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01" y="2133600"/>
            <a:ext cx="9077679" cy="21341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401" y="4019550"/>
            <a:ext cx="5372100" cy="537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400" y="4556760"/>
            <a:ext cx="8204499" cy="201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8314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032" y="417194"/>
            <a:ext cx="11066933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275" y="341947"/>
            <a:ext cx="10152514" cy="241649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275" y="2552700"/>
            <a:ext cx="10715316" cy="395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2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07" y="122872"/>
            <a:ext cx="5502593" cy="25852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607" y="2657720"/>
            <a:ext cx="9529166" cy="420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173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22" y="416242"/>
            <a:ext cx="9726738" cy="237267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" y="2579369"/>
            <a:ext cx="8298180" cy="454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846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261937"/>
            <a:ext cx="9702087" cy="8963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630" y="1143000"/>
            <a:ext cx="10882000" cy="193548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" y="3078480"/>
            <a:ext cx="10882000" cy="3884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699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49" y="183832"/>
            <a:ext cx="10132015" cy="30622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48" y="3663314"/>
            <a:ext cx="10322429" cy="247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732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502" y="190500"/>
            <a:ext cx="10354403" cy="17449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502" y="2038350"/>
            <a:ext cx="4881300" cy="16802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2502" y="3821430"/>
            <a:ext cx="10239114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92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37" y="320992"/>
            <a:ext cx="7981507" cy="568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226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690" y="202882"/>
            <a:ext cx="6203138" cy="29822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690" y="2935604"/>
            <a:ext cx="10340520" cy="2413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884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35" y="285750"/>
            <a:ext cx="7481016" cy="5688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07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7</cp:revision>
  <dcterms:created xsi:type="dcterms:W3CDTF">2021-03-21T13:59:30Z</dcterms:created>
  <dcterms:modified xsi:type="dcterms:W3CDTF">2021-03-21T14:53:23Z</dcterms:modified>
</cp:coreProperties>
</file>