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1" r:id="rId5"/>
    <p:sldId id="256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1EA2-41F6-4F46-9997-6E15165243A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FEF-26C0-426A-9BF1-1B5C11A9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677" y="3340894"/>
            <a:ext cx="2976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BY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http://1.bp.blogspot.com/-Btt27Nl8-8w/UeMgZgx0ODI/AAAAAAAAfCY/a_ltHXl1ONc/s1600/mit+app+inven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802606"/>
            <a:ext cx="6905625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99132" y="3802559"/>
            <a:ext cx="347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illiam –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llen –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onia 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</a:p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two-dimensional touch-sensitive rectangular panel on which drawing can be done and sprites can be moved.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 : 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Width and Height are measured in pixels and must be positive.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Any location on the Canvas can be specified as a pair of (X, Y) values, where 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 is the number of pixels away from the left edge of the Canvas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 is the number of pixels away from the top edge of the Canvas</a:t>
            </a:r>
          </a:p>
          <a:p>
            <a:pPr marL="0" indent="0" algn="just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Interval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interval in milliseconds at which the sprite's position is updated.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example, if the interval is 50 and the speed is 10, then the sprite will move 10 pixels every 50 milliseconds.</a:t>
            </a:r>
          </a:p>
          <a:p>
            <a:pPr marL="0" indent="0" algn="just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 =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horizontal coordinate of the left edge of the sprite, increasing as the sprite moves to the right.</a:t>
            </a:r>
          </a:p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 =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vertical coordinate of the top of the sprite, increasing as the sprite moves down.</a:t>
            </a:r>
          </a:p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 =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the sprite should be layered relative to other sprits, with higher-numbered layers in front of lower-numbered layers.	</a:t>
            </a:r>
            <a:endParaRPr lang="en-US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p inventor x y z coordin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" y="819150"/>
            <a:ext cx="9003874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xplore.appinventor.mit.edu/sites/explore.appinventor.mit.edu/files/edges_headings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22" y="-628650"/>
            <a:ext cx="4196556" cy="602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15361" y="4655820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Edge 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Tepi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Pinggir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6391" y="927616"/>
            <a:ext cx="18503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North(1),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Northeast(2),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East(3),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Southeast(4)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South (-1)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Southwest(-2)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West(-3)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Northwest(-4).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pPr algn="r"/>
            <a:r>
              <a:rPr lang="en-US" sz="3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http://ai2.appinventor.mit.edu/reference/components/animation.html</a:t>
            </a:r>
            <a:endParaRPr lang="en-US" sz="2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http://ai2.appinventor.mit.edu/reference/components/animation.html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2016-09-12T10:50:37Z</dcterms:created>
  <dcterms:modified xsi:type="dcterms:W3CDTF">2016-09-12T11:25:45Z</dcterms:modified>
</cp:coreProperties>
</file>