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006388" cy="97551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49E85-5A1E-37F3-F2B2-FC81B6D1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5188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DE36A-A246-9015-996E-9D8FF7A61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755188" cy="2354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67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3A16E9-4F45-B539-CD60-A2035FFB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6388" cy="9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2C93A5-D80C-6A54-69E9-2DC8C33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6388" cy="97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F3015C-DD67-A60A-2907-8CA96A85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0"/>
            <a:ext cx="12940826" cy="97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6FF908-C90F-598B-DF8E-E7598C47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980373" cy="97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Antoniazzi</dc:creator>
  <cp:lastModifiedBy>William Antoniazzi</cp:lastModifiedBy>
  <cp:revision>1</cp:revision>
  <dcterms:modified xsi:type="dcterms:W3CDTF">2022-09-05T01:31:43Z</dcterms:modified>
</cp:coreProperties>
</file>