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186A1-259B-4321-86EF-EC526E0FD5B0}" v="15" dt="2022-06-06T15:30:27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2E816-7DFF-41CA-88F2-3E4273FD1E2C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B213-B5ED-4269-88ED-4420999F7313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C1BDA-3348-4A6F-84DB-48E1C70AD572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D372A-2CB8-44C1-B0BB-6833EEDC8A41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7D2CFFEC-47E9-4540-9DD1-789A6EB4161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9B7DB-925F-48C8-93E6-0D647701EF2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FA2B-9EE0-47EA-8B1A-8757D1470D1B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A11E3-8D7B-4710-8064-97D640332107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F15CD-9F60-4CA3-8464-AD6E33281789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113F39-1B80-43C2-92B5-D6A3EEA6E946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7C905-F650-446B-A676-3255E0271985}" type="datetime1">
              <a:rPr lang="pt-BR" noProof="0" smtClean="0"/>
              <a:t>06/06/2022</a:t>
            </a:fld>
            <a:endParaRPr lang="pt-BR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BE1BFEF3-AB92-4301-B18D-1FDF26605CD5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iapsilva.github.io/cifra-de-cesa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7200" dirty="0"/>
              <a:t>APS</a:t>
            </a:r>
            <a:br>
              <a:rPr lang="pt-BR" sz="7200" dirty="0"/>
            </a:br>
            <a:r>
              <a:rPr lang="pt-BR" sz="7200" dirty="0"/>
              <a:t>linguagem cifrada por criptografia de césar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1800" b="1" dirty="0"/>
              <a:t>WILLIAM SILVA</a:t>
            </a:r>
          </a:p>
          <a:p>
            <a:pPr rtl="0"/>
            <a:r>
              <a:rPr lang="pt-BR" sz="1800" b="1" dirty="0"/>
              <a:t>LÓGICA DA COMPUTAÇÃO 2022/1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080AA-9FB3-AEA9-8A54-CE8D670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CF659-7C5A-EF3B-5C9E-ED8EE263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63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36E6-3D7D-9D3B-9CC5-D92133DD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6B01E-F209-7901-402E-7F5355B4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43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42DE3-E6EE-9505-4062-005658B6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A540A-E8C9-2967-163B-7B291417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A476-75ED-BE41-7D9E-90AEBDF6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F2D00-8E36-FB91-83C2-B66634F2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18B9-FAFB-E354-1764-F4A65E6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F37FE-6580-73ED-374A-1583E1E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C criptografada</a:t>
            </a:r>
          </a:p>
          <a:p>
            <a:pPr lvl="1"/>
            <a:r>
              <a:rPr lang="pt-BR" dirty="0"/>
              <a:t>Função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thpu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Diferenças</a:t>
            </a:r>
          </a:p>
          <a:p>
            <a:pPr lvl="1"/>
            <a:r>
              <a:rPr lang="pt-BR" dirty="0"/>
              <a:t>Operações Aritméticas</a:t>
            </a:r>
          </a:p>
          <a:p>
            <a:pPr lvl="1"/>
            <a:r>
              <a:rPr lang="pt-BR" dirty="0"/>
              <a:t>Operações Lógicas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2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A8CC2-998F-5C31-FBA2-59DFD5BB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E805C-F953-F050-6FC2-51EFCFF8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C2AF-D256-3500-7688-A0B60FB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ED061-2C1A-697F-E595-250137B7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2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458D2-46C2-303F-C843-661F5C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000CF-4741-26E0-8B86-753B05DB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 Minha implementação: </a:t>
            </a:r>
            <a:r>
              <a:rPr lang="pt-BR" i="1" dirty="0">
                <a:hlinkClick r:id="rId2"/>
              </a:rPr>
              <a:t>https://github.com/williamars/my-programming-language</a:t>
            </a:r>
          </a:p>
          <a:p>
            <a:r>
              <a:rPr lang="pt-BR" dirty="0">
                <a:hlinkClick r:id="rId2"/>
              </a:rPr>
              <a:t>https://marciapsilva.github.io/cifra-de-cesar/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0CFB2-0C0D-0C63-4974-2E162DD7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8DBD8-9F18-6D51-647D-BE4F2F1F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2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35932-ABF5-475E-D79B-C30A902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9CD89-A475-AF85-11EC-3D2460E0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0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52C4-EEE9-FDF7-B161-8DEB693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3DD75-3A4D-2B0F-94B3-DED58908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4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 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79</TotalTime>
  <Words>56</Words>
  <Application>Microsoft Office PowerPoint</Application>
  <PresentationFormat>Widescreen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Tipo de Madeira</vt:lpstr>
      <vt:lpstr>APS linguagem cifrada por criptografia de césar</vt:lpstr>
      <vt:lpstr>MOTIVAÇÃO</vt:lpstr>
      <vt:lpstr>CARACTERÍSTICAS</vt:lpstr>
      <vt:lpstr>CURIOSIDADES</vt:lpstr>
      <vt:lpstr>EXEMPLOS</vt:lpstr>
      <vt:lpstr>referências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William</cp:lastModifiedBy>
  <cp:revision>10</cp:revision>
  <dcterms:created xsi:type="dcterms:W3CDTF">2022-06-06T15:29:34Z</dcterms:created>
  <dcterms:modified xsi:type="dcterms:W3CDTF">2022-06-06T18:00:04Z</dcterms:modified>
</cp:coreProperties>
</file>