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Backstreet boys: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beatrice</a:t>
            </a:r>
            <a:endParaRPr lang="en-US" dirty="0" smtClean="0"/>
          </a:p>
          <a:p>
            <a:r>
              <a:rPr lang="en-US" dirty="0" smtClean="0"/>
              <a:t>Angel Trinh</a:t>
            </a:r>
          </a:p>
          <a:p>
            <a:r>
              <a:rPr lang="en-US" dirty="0" smtClean="0"/>
              <a:t>William Vasquez</a:t>
            </a:r>
          </a:p>
          <a:p>
            <a:r>
              <a:rPr lang="en-US" dirty="0" err="1" smtClean="0"/>
              <a:t>JeffREY</a:t>
            </a:r>
            <a:r>
              <a:rPr lang="en-US" dirty="0" smtClean="0"/>
              <a:t> </a:t>
            </a:r>
            <a:r>
              <a:rPr lang="en-US" dirty="0" err="1" smtClean="0"/>
              <a:t>yourman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Days of Recipes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7 Days of Recipes?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Feeding Innovation</a:t>
            </a:r>
          </a:p>
          <a:p>
            <a:pPr lvl="1"/>
            <a:r>
              <a:rPr lang="en-US" dirty="0" smtClean="0"/>
              <a:t>Randomize recipes for each day of week to drive consumers to make  different food cuisines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Meal Planning Keeps things Organized</a:t>
            </a:r>
          </a:p>
          <a:p>
            <a:pPr lvl="1"/>
            <a:r>
              <a:rPr lang="en-US" dirty="0" smtClean="0"/>
              <a:t>Application will drive to </a:t>
            </a:r>
            <a:r>
              <a:rPr lang="en-US" dirty="0" err="1" smtClean="0"/>
              <a:t>ToDoIst</a:t>
            </a:r>
            <a:r>
              <a:rPr lang="en-US" dirty="0" smtClean="0"/>
              <a:t> app to consolidate ingredients in one shopping list; making grocery shopping seamless. </a:t>
            </a:r>
          </a:p>
          <a:p>
            <a:pPr lvl="1"/>
            <a:r>
              <a:rPr lang="en-US" dirty="0" smtClean="0"/>
              <a:t>App will compare ingredients that are at home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ingredients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Send all ingredients to an online grocery store to purchase items for meals, thus  making grocery shopping easy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4250" y="7024179"/>
            <a:ext cx="2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Maintaining a Healthy Lifestyle</a:t>
            </a:r>
          </a:p>
          <a:p>
            <a:pPr lvl="1"/>
            <a:r>
              <a:rPr lang="en-US" dirty="0" smtClean="0"/>
              <a:t>A better lifestyle is subconsciously encouraged  because consumers will know all the ingredients</a:t>
            </a:r>
          </a:p>
          <a:p>
            <a:r>
              <a:rPr lang="en-US" dirty="0" smtClean="0"/>
              <a:t>Saving Money</a:t>
            </a:r>
          </a:p>
          <a:p>
            <a:pPr lvl="1"/>
            <a:r>
              <a:rPr lang="en-US" dirty="0" smtClean="0"/>
              <a:t>Cooking is generally more budget friendly than ordering food delivery</a:t>
            </a:r>
          </a:p>
          <a:p>
            <a:r>
              <a:rPr lang="en-US" dirty="0" smtClean="0"/>
              <a:t>Time Restriction</a:t>
            </a:r>
          </a:p>
          <a:p>
            <a:pPr lvl="1"/>
            <a:r>
              <a:rPr lang="en-US" dirty="0" smtClean="0"/>
              <a:t>Users will have the option to choose recipes in certain time frames, making it easier to cook</a:t>
            </a:r>
          </a:p>
          <a:p>
            <a:r>
              <a:rPr lang="en-US" dirty="0" smtClean="0"/>
              <a:t>Diet Restriction</a:t>
            </a:r>
          </a:p>
          <a:p>
            <a:pPr lvl="1"/>
            <a:r>
              <a:rPr lang="en-US" dirty="0" smtClean="0"/>
              <a:t>Users will have the option to choose between vegan, </a:t>
            </a:r>
            <a:r>
              <a:rPr lang="en-US" dirty="0" err="1" smtClean="0"/>
              <a:t>vegetraian</a:t>
            </a:r>
            <a:r>
              <a:rPr lang="en-US" dirty="0" smtClean="0"/>
              <a:t>, </a:t>
            </a:r>
            <a:r>
              <a:rPr lang="en-US" dirty="0" err="1" smtClean="0"/>
              <a:t>paleo</a:t>
            </a:r>
            <a:r>
              <a:rPr lang="en-US" dirty="0" smtClean="0"/>
              <a:t>, dairy –free, gluten-free, wheat-free, fat-free, low-sugar, egg-free, peanut-free, tree-nut free, soy-free, fish-free, shellfish-free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4250" y="7024179"/>
            <a:ext cx="2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How our App Was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APIs used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Doist</a:t>
            </a:r>
            <a:r>
              <a:rPr lang="en-US" dirty="0" smtClean="0"/>
              <a:t> App</a:t>
            </a:r>
          </a:p>
          <a:p>
            <a:pPr lvl="1"/>
            <a:r>
              <a:rPr lang="en-US" dirty="0" err="1" smtClean="0"/>
              <a:t>Edamam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Screen Shot 2016-03-29 at 10.57.21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" r="7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155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172</TotalTime>
  <Words>221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7 Days of Recipes</vt:lpstr>
      <vt:lpstr>Why 7 Days of Recipes?</vt:lpstr>
      <vt:lpstr>Advantages</vt:lpstr>
      <vt:lpstr>Information About How our App Was Built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Days of Recipes</dc:title>
  <dc:creator>Angel  Trinh</dc:creator>
  <cp:lastModifiedBy>Angel  Trinh</cp:lastModifiedBy>
  <cp:revision>10</cp:revision>
  <dcterms:created xsi:type="dcterms:W3CDTF">2016-03-30T00:09:52Z</dcterms:created>
  <dcterms:modified xsi:type="dcterms:W3CDTF">2016-03-30T03:02:51Z</dcterms:modified>
</cp:coreProperties>
</file>