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64D5"/>
    <a:srgbClr val="081A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9" d="100"/>
          <a:sy n="129" d="100"/>
        </p:scale>
        <p:origin x="-101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3536456"/>
        <c:axId val="-2103533992"/>
      </c:barChart>
      <c:catAx>
        <c:axId val="-210353645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03533992"/>
        <c:crosses val="autoZero"/>
        <c:auto val="1"/>
        <c:lblAlgn val="ctr"/>
        <c:lblOffset val="100"/>
        <c:noMultiLvlLbl val="0"/>
      </c:catAx>
      <c:valAx>
        <c:axId val="-21035339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35364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marker>
            <c:symbol val="none"/>
          </c:marker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marker>
            <c:symbol val="none"/>
          </c:marker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marker>
            <c:symbol val="none"/>
          </c:marker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0982936"/>
        <c:axId val="-2128484248"/>
      </c:lineChart>
      <c:catAx>
        <c:axId val="-21009829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8484248"/>
        <c:crosses val="autoZero"/>
        <c:auto val="1"/>
        <c:lblAlgn val="ctr"/>
        <c:lblOffset val="100"/>
        <c:noMultiLvlLbl val="0"/>
      </c:catAx>
      <c:valAx>
        <c:axId val="-21284842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09829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</c:v>
                </c:pt>
              </c:strCache>
            </c:strRef>
          </c:tx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marker>
            <c:symbol val="none"/>
          </c:marker>
          <c:cat>
            <c:strRef>
              <c:f>工作表1!$A$2:$A$6</c:f>
              <c:strCache>
                <c:ptCount val="5"/>
                <c:pt idx="0">
                  <c:v>1/5/2002</c:v>
                </c:pt>
                <c:pt idx="1">
                  <c:v>1/6/2002</c:v>
                </c:pt>
                <c:pt idx="2">
                  <c:v>1/7/2002</c:v>
                </c:pt>
                <c:pt idx="3">
                  <c:v>1/8/2002</c:v>
                </c:pt>
                <c:pt idx="4">
                  <c:v>1/9/2002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32.0</c:v>
                </c:pt>
                <c:pt idx="1">
                  <c:v>32.0</c:v>
                </c:pt>
                <c:pt idx="2">
                  <c:v>28.0</c:v>
                </c:pt>
                <c:pt idx="3">
                  <c:v>12.0</c:v>
                </c:pt>
                <c:pt idx="4">
                  <c:v>15.0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marker>
            <c:symbol val="none"/>
          </c:marker>
          <c:cat>
            <c:strRef>
              <c:f>工作表1!$A$2:$A$6</c:f>
              <c:strCache>
                <c:ptCount val="5"/>
                <c:pt idx="0">
                  <c:v>1/5/2002</c:v>
                </c:pt>
                <c:pt idx="1">
                  <c:v>1/6/2002</c:v>
                </c:pt>
                <c:pt idx="2">
                  <c:v>1/7/2002</c:v>
                </c:pt>
                <c:pt idx="3">
                  <c:v>1/8/2002</c:v>
                </c:pt>
                <c:pt idx="4">
                  <c:v>1/9/2002</c:v>
                </c:pt>
              </c:strCache>
            </c:str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12.0</c:v>
                </c:pt>
                <c:pt idx="1">
                  <c:v>12.0</c:v>
                </c:pt>
                <c:pt idx="2">
                  <c:v>12.0</c:v>
                </c:pt>
                <c:pt idx="3">
                  <c:v>21.0</c:v>
                </c:pt>
                <c:pt idx="4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9919736"/>
        <c:axId val="-2099591624"/>
      </c:radarChart>
      <c:catAx>
        <c:axId val="-2099919736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crossAx val="-2099591624"/>
        <c:crosses val="autoZero"/>
        <c:auto val="1"/>
        <c:lblAlgn val="ctr"/>
        <c:lblOffset val="100"/>
        <c:noMultiLvlLbl val="0"/>
      </c:catAx>
      <c:valAx>
        <c:axId val="-2099591624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-20999197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700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Y-值 1</c:v>
                </c:pt>
              </c:strCache>
            </c:strRef>
          </c:tx>
          <c:marker>
            <c:symbol val="none"/>
          </c:marker>
          <c:xVal>
            <c:numRef>
              <c:f>工作表1!$A$2:$A$4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工作表1!$B$2:$B$4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1075624"/>
        <c:axId val="-2100521896"/>
      </c:scatterChart>
      <c:valAx>
        <c:axId val="-2101075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00521896"/>
        <c:crosses val="autoZero"/>
        <c:crossBetween val="midCat"/>
      </c:valAx>
      <c:valAx>
        <c:axId val="-21005218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107562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5DA-A2D3-9B49-A6FD-103944F557E9}" type="datetimeFigureOut">
              <a:rPr kumimoji="1" lang="zh-CN" altLang="en-US" smtClean="0"/>
              <a:t>15/5/5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4515-1ADC-6D49-A0E4-B84EC3E63E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722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5DA-A2D3-9B49-A6FD-103944F557E9}" type="datetimeFigureOut">
              <a:rPr kumimoji="1" lang="zh-CN" altLang="en-US" smtClean="0"/>
              <a:t>15/5/5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4515-1ADC-6D49-A0E4-B84EC3E63E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647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5DA-A2D3-9B49-A6FD-103944F557E9}" type="datetimeFigureOut">
              <a:rPr kumimoji="1" lang="zh-CN" altLang="en-US" smtClean="0"/>
              <a:t>15/5/5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4515-1ADC-6D49-A0E4-B84EC3E63E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62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5DA-A2D3-9B49-A6FD-103944F557E9}" type="datetimeFigureOut">
              <a:rPr kumimoji="1" lang="zh-CN" altLang="en-US" smtClean="0"/>
              <a:t>15/5/5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4515-1ADC-6D49-A0E4-B84EC3E63E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163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5DA-A2D3-9B49-A6FD-103944F557E9}" type="datetimeFigureOut">
              <a:rPr kumimoji="1" lang="zh-CN" altLang="en-US" smtClean="0"/>
              <a:t>15/5/5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4515-1ADC-6D49-A0E4-B84EC3E63E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376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5DA-A2D3-9B49-A6FD-103944F557E9}" type="datetimeFigureOut">
              <a:rPr kumimoji="1" lang="zh-CN" altLang="en-US" smtClean="0"/>
              <a:t>15/5/5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4515-1ADC-6D49-A0E4-B84EC3E63E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416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5DA-A2D3-9B49-A6FD-103944F557E9}" type="datetimeFigureOut">
              <a:rPr kumimoji="1" lang="zh-CN" altLang="en-US" smtClean="0"/>
              <a:t>15/5/5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4515-1ADC-6D49-A0E4-B84EC3E63E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940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5DA-A2D3-9B49-A6FD-103944F557E9}" type="datetimeFigureOut">
              <a:rPr kumimoji="1" lang="zh-CN" altLang="en-US" smtClean="0"/>
              <a:t>15/5/5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4515-1ADC-6D49-A0E4-B84EC3E63E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904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5DA-A2D3-9B49-A6FD-103944F557E9}" type="datetimeFigureOut">
              <a:rPr kumimoji="1" lang="zh-CN" altLang="en-US" smtClean="0"/>
              <a:t>15/5/5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4515-1ADC-6D49-A0E4-B84EC3E63E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284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5DA-A2D3-9B49-A6FD-103944F557E9}" type="datetimeFigureOut">
              <a:rPr kumimoji="1" lang="zh-CN" altLang="en-US" smtClean="0"/>
              <a:t>15/5/5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4515-1ADC-6D49-A0E4-B84EC3E63E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825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5DA-A2D3-9B49-A6FD-103944F557E9}" type="datetimeFigureOut">
              <a:rPr kumimoji="1" lang="zh-CN" altLang="en-US" smtClean="0"/>
              <a:t>15/5/5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14515-1ADC-6D49-A0E4-B84EC3E63E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41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855DA-A2D3-9B49-A6FD-103944F557E9}" type="datetimeFigureOut">
              <a:rPr kumimoji="1" lang="zh-CN" altLang="en-US" smtClean="0"/>
              <a:t>15/5/5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14515-1ADC-6D49-A0E4-B84EC3E63E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302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数据可视化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solidFill>
                  <a:schemeClr val="tx1"/>
                </a:solidFill>
              </a:rPr>
              <a:t>——</a:t>
            </a:r>
            <a:r>
              <a:rPr kumimoji="1" lang="zh-CN" altLang="en-US" dirty="0" smtClean="0">
                <a:solidFill>
                  <a:schemeClr val="tx1"/>
                </a:solidFill>
              </a:rPr>
              <a:t>让数据会说话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97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000000"/>
                </a:solidFill>
              </a:rPr>
              <a:t>展现丰富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694653"/>
              </p:ext>
            </p:extLst>
          </p:nvPr>
        </p:nvGraphicFramePr>
        <p:xfrm>
          <a:off x="319363" y="1093428"/>
          <a:ext cx="2594901" cy="111252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864967"/>
                <a:gridCol w="864967"/>
                <a:gridCol w="864967"/>
              </a:tblGrid>
              <a:tr h="370840">
                <a:tc>
                  <a:txBody>
                    <a:bodyPr/>
                    <a:lstStyle/>
                    <a:p>
                      <a:endParaRPr lang="zh-CN" altLang="en-US" sz="105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b="0" dirty="0" smtClean="0">
                          <a:solidFill>
                            <a:srgbClr val="000000"/>
                          </a:solidFill>
                        </a:rPr>
                        <a:t>系列</a:t>
                      </a:r>
                      <a:r>
                        <a:rPr lang="en-US" altLang="zh-CN" sz="105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105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50" b="0" dirty="0" smtClean="0">
                          <a:solidFill>
                            <a:srgbClr val="000000"/>
                          </a:solidFill>
                        </a:rPr>
                        <a:t>系列</a:t>
                      </a:r>
                      <a:r>
                        <a:rPr lang="en-US" altLang="zh-CN" sz="1050" b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CN" altLang="en-US" sz="105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050" b="0" dirty="0" smtClean="0">
                          <a:solidFill>
                            <a:srgbClr val="000000"/>
                          </a:solidFill>
                        </a:rPr>
                        <a:t>类别</a:t>
                      </a:r>
                      <a:r>
                        <a:rPr lang="en-US" altLang="zh-CN" sz="105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105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50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50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050" b="0" dirty="0" smtClean="0">
                          <a:solidFill>
                            <a:srgbClr val="000000"/>
                          </a:solidFill>
                        </a:rPr>
                        <a:t>类别</a:t>
                      </a:r>
                      <a:r>
                        <a:rPr lang="en-US" altLang="zh-CN" sz="1050" b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CN" altLang="en-US" sz="105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50" b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5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3416836616"/>
              </p:ext>
            </p:extLst>
          </p:nvPr>
        </p:nvGraphicFramePr>
        <p:xfrm>
          <a:off x="3258858" y="974854"/>
          <a:ext cx="2914266" cy="1476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3859149088"/>
              </p:ext>
            </p:extLst>
          </p:nvPr>
        </p:nvGraphicFramePr>
        <p:xfrm>
          <a:off x="6117537" y="1024370"/>
          <a:ext cx="2569263" cy="1463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107583397"/>
              </p:ext>
            </p:extLst>
          </p:nvPr>
        </p:nvGraphicFramePr>
        <p:xfrm>
          <a:off x="319363" y="2697261"/>
          <a:ext cx="2382199" cy="1365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064542934"/>
              </p:ext>
            </p:extLst>
          </p:nvPr>
        </p:nvGraphicFramePr>
        <p:xfrm>
          <a:off x="3436077" y="2697261"/>
          <a:ext cx="2126216" cy="1581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563329505"/>
              </p:ext>
            </p:extLst>
          </p:nvPr>
        </p:nvGraphicFramePr>
        <p:xfrm>
          <a:off x="6117537" y="2716949"/>
          <a:ext cx="2490499" cy="1660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106363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光谱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天空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19</Words>
  <Application>Microsoft Macintosh PowerPoint</Application>
  <PresentationFormat>全屏显示(16:9)</PresentationFormat>
  <Paragraphs>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数据可视化</vt:lpstr>
      <vt:lpstr>展现丰富</vt:lpstr>
    </vt:vector>
  </TitlesOfParts>
  <Manager/>
  <Company>pdbang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数据可视化</dc:title>
  <dc:subject/>
  <dc:creator>Bai William</dc:creator>
  <cp:keywords/>
  <dc:description/>
  <cp:lastModifiedBy>Bai William</cp:lastModifiedBy>
  <cp:revision>6</cp:revision>
  <dcterms:created xsi:type="dcterms:W3CDTF">2015-05-05T07:44:40Z</dcterms:created>
  <dcterms:modified xsi:type="dcterms:W3CDTF">2015-05-05T08:27:18Z</dcterms:modified>
  <cp:category/>
</cp:coreProperties>
</file>