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92" d="100"/>
          <a:sy n="92" d="100"/>
        </p:scale>
        <p:origin x="14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	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(p</a:t>
            </a:r>
            <a:r>
              <a:rPr lang="en-US" sz="1600" baseline="-25000" dirty="0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14020" y="1746081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0EEFDD-11D6-BAAA-E4F5-C43CE212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4894"/>
              </p:ext>
            </p:extLst>
          </p:nvPr>
        </p:nvGraphicFramePr>
        <p:xfrm>
          <a:off x="6322111" y="1981420"/>
          <a:ext cx="4762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672677366"/>
                    </a:ext>
                  </a:extLst>
                </a:gridCol>
              </a:tblGrid>
              <a:tr h="226753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09630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E285BABE-C768-4D0D-F9E3-18ACD72A7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893"/>
              </p:ext>
            </p:extLst>
          </p:nvPr>
        </p:nvGraphicFramePr>
        <p:xfrm>
          <a:off x="6279940" y="2591834"/>
          <a:ext cx="4762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672677366"/>
                    </a:ext>
                  </a:extLst>
                </a:gridCol>
              </a:tblGrid>
              <a:tr h="226753">
                <a:tc>
                  <a:txBody>
                    <a:bodyPr/>
                    <a:lstStyle/>
                    <a:p>
                      <a:r>
                        <a:rPr lang="en-US" sz="1200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0963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6327CF1-904F-ADB3-5808-8B6C787B8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29401"/>
              </p:ext>
            </p:extLst>
          </p:nvPr>
        </p:nvGraphicFramePr>
        <p:xfrm>
          <a:off x="7051025" y="2568678"/>
          <a:ext cx="4762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672677366"/>
                    </a:ext>
                  </a:extLst>
                </a:gridCol>
              </a:tblGrid>
              <a:tr h="226753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0963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AFED4B2-B726-3DD7-8028-15D269EE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27359"/>
              </p:ext>
            </p:extLst>
          </p:nvPr>
        </p:nvGraphicFramePr>
        <p:xfrm>
          <a:off x="6279940" y="2935846"/>
          <a:ext cx="4762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672677366"/>
                    </a:ext>
                  </a:extLst>
                </a:gridCol>
              </a:tblGrid>
              <a:tr h="226753">
                <a:tc>
                  <a:txBody>
                    <a:bodyPr/>
                    <a:lstStyle/>
                    <a:p>
                      <a:r>
                        <a:rPr lang="en-US" sz="1200" dirty="0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09630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F89EEE48-DCBD-9339-88C1-82B4F4DA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36901"/>
              </p:ext>
            </p:extLst>
          </p:nvPr>
        </p:nvGraphicFramePr>
        <p:xfrm>
          <a:off x="7088218" y="2934009"/>
          <a:ext cx="4762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672677366"/>
                    </a:ext>
                  </a:extLst>
                </a:gridCol>
              </a:tblGrid>
              <a:tr h="226753"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09630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89940925-8D76-46E6-AF13-6A69BB821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38722"/>
              </p:ext>
            </p:extLst>
          </p:nvPr>
        </p:nvGraphicFramePr>
        <p:xfrm>
          <a:off x="6295859" y="3334035"/>
          <a:ext cx="4762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672677366"/>
                    </a:ext>
                  </a:extLst>
                </a:gridCol>
              </a:tblGrid>
              <a:tr h="226753"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09630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458763A8-E819-C3EE-8066-365D5E89F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12976"/>
              </p:ext>
            </p:extLst>
          </p:nvPr>
        </p:nvGraphicFramePr>
        <p:xfrm>
          <a:off x="6291351" y="3706833"/>
          <a:ext cx="4762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672677366"/>
                    </a:ext>
                  </a:extLst>
                </a:gridCol>
              </a:tblGrid>
              <a:tr h="226753"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09630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E520EB02-AE00-4531-7A8D-769520E6E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24208"/>
              </p:ext>
            </p:extLst>
          </p:nvPr>
        </p:nvGraphicFramePr>
        <p:xfrm>
          <a:off x="6291351" y="4105022"/>
          <a:ext cx="4762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672677366"/>
                    </a:ext>
                  </a:extLst>
                </a:gridCol>
              </a:tblGrid>
              <a:tr h="226753">
                <a:tc>
                  <a:txBody>
                    <a:bodyPr/>
                    <a:lstStyle/>
                    <a:p>
                      <a:r>
                        <a:rPr lang="en-US" sz="1200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0963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00DCCAEB-F093-6AA6-C0D5-5F4984F78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33766"/>
              </p:ext>
            </p:extLst>
          </p:nvPr>
        </p:nvGraphicFramePr>
        <p:xfrm>
          <a:off x="6297146" y="4578937"/>
          <a:ext cx="4762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672677366"/>
                    </a:ext>
                  </a:extLst>
                </a:gridCol>
              </a:tblGrid>
              <a:tr h="226753"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0963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B5353C16-BA79-DECA-435E-C208A6DA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45742"/>
              </p:ext>
            </p:extLst>
          </p:nvPr>
        </p:nvGraphicFramePr>
        <p:xfrm>
          <a:off x="7000676" y="4578937"/>
          <a:ext cx="4762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672677366"/>
                    </a:ext>
                  </a:extLst>
                </a:gridCol>
              </a:tblGrid>
              <a:tr h="226753">
                <a:tc>
                  <a:txBody>
                    <a:bodyPr/>
                    <a:lstStyle/>
                    <a:p>
                      <a:r>
                        <a:rPr lang="en-US" sz="12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09630"/>
                  </a:ext>
                </a:extLst>
              </a:tr>
            </a:tbl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EB3BF41-E812-9F94-EF6B-7F5ED4DD0D83}"/>
              </a:ext>
            </a:extLst>
          </p:cNvPr>
          <p:cNvCxnSpPr>
            <a:endCxn id="17" idx="1"/>
          </p:cNvCxnSpPr>
          <p:nvPr/>
        </p:nvCxnSpPr>
        <p:spPr bwMode="auto">
          <a:xfrm>
            <a:off x="5852032" y="4317007"/>
            <a:ext cx="445114" cy="39909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E27D798-3B9C-6667-0BC0-483E406CFAE4}"/>
              </a:ext>
            </a:extLst>
          </p:cNvPr>
          <p:cNvCxnSpPr>
            <a:endCxn id="18" idx="1"/>
          </p:cNvCxnSpPr>
          <p:nvPr/>
        </p:nvCxnSpPr>
        <p:spPr bwMode="auto">
          <a:xfrm flipV="1">
            <a:off x="6792017" y="4716097"/>
            <a:ext cx="208659" cy="4103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1E15A3-B019-ECC9-EBE1-D1A1A112DE43}"/>
              </a:ext>
            </a:extLst>
          </p:cNvPr>
          <p:cNvCxnSpPr>
            <a:stCxn id="37" idx="3"/>
            <a:endCxn id="5" idx="1"/>
          </p:cNvCxnSpPr>
          <p:nvPr/>
        </p:nvCxnSpPr>
        <p:spPr bwMode="auto">
          <a:xfrm flipV="1">
            <a:off x="6079452" y="2118580"/>
            <a:ext cx="242659" cy="564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191141-7C57-ECB0-A234-3C3F8494AE04}"/>
              </a:ext>
            </a:extLst>
          </p:cNvPr>
          <p:cNvCxnSpPr>
            <a:endCxn id="10" idx="1"/>
          </p:cNvCxnSpPr>
          <p:nvPr/>
        </p:nvCxnSpPr>
        <p:spPr bwMode="auto">
          <a:xfrm flipV="1">
            <a:off x="6074589" y="2728994"/>
            <a:ext cx="205351" cy="8789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4AC91D7-705F-5C90-33F3-DF2BD707DDD6}"/>
              </a:ext>
            </a:extLst>
          </p:cNvPr>
          <p:cNvCxnSpPr>
            <a:endCxn id="11" idx="1"/>
          </p:cNvCxnSpPr>
          <p:nvPr/>
        </p:nvCxnSpPr>
        <p:spPr bwMode="auto">
          <a:xfrm flipV="1">
            <a:off x="6756190" y="2705838"/>
            <a:ext cx="294835" cy="7310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C1E97F5-B74A-83B6-DAFB-C57C0333A247}"/>
              </a:ext>
            </a:extLst>
          </p:cNvPr>
          <p:cNvCxnSpPr>
            <a:stCxn id="41" idx="3"/>
            <a:endCxn id="12" idx="1"/>
          </p:cNvCxnSpPr>
          <p:nvPr/>
        </p:nvCxnSpPr>
        <p:spPr bwMode="auto">
          <a:xfrm>
            <a:off x="6079452" y="3042264"/>
            <a:ext cx="200488" cy="3074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0B4BC6-9A30-FBAE-AF5C-F1A4C50CD5EA}"/>
              </a:ext>
            </a:extLst>
          </p:cNvPr>
          <p:cNvCxnSpPr>
            <a:endCxn id="13" idx="1"/>
          </p:cNvCxnSpPr>
          <p:nvPr/>
        </p:nvCxnSpPr>
        <p:spPr bwMode="auto">
          <a:xfrm>
            <a:off x="6756190" y="3056079"/>
            <a:ext cx="332028" cy="1509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7A1FB3F-C37D-1F65-D9E5-422764FF5A38}"/>
              </a:ext>
            </a:extLst>
          </p:cNvPr>
          <p:cNvCxnSpPr>
            <a:endCxn id="14" idx="1"/>
          </p:cNvCxnSpPr>
          <p:nvPr/>
        </p:nvCxnSpPr>
        <p:spPr bwMode="auto">
          <a:xfrm flipV="1">
            <a:off x="6074589" y="3471195"/>
            <a:ext cx="221270" cy="2729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735E9F5-4E33-3711-2B1B-616971493678}"/>
              </a:ext>
            </a:extLst>
          </p:cNvPr>
          <p:cNvCxnSpPr>
            <a:stCxn id="44" idx="3"/>
            <a:endCxn id="15" idx="1"/>
          </p:cNvCxnSpPr>
          <p:nvPr/>
        </p:nvCxnSpPr>
        <p:spPr bwMode="auto">
          <a:xfrm>
            <a:off x="6079452" y="3730795"/>
            <a:ext cx="211899" cy="11319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985D87E-D83D-9A24-2DD4-8CC27A95315B}"/>
              </a:ext>
            </a:extLst>
          </p:cNvPr>
          <p:cNvCxnSpPr>
            <a:stCxn id="45" idx="3"/>
            <a:endCxn id="16" idx="1"/>
          </p:cNvCxnSpPr>
          <p:nvPr/>
        </p:nvCxnSpPr>
        <p:spPr bwMode="auto">
          <a:xfrm>
            <a:off x="6079452" y="3960305"/>
            <a:ext cx="211899" cy="28187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4" y="2805113"/>
            <a:ext cx="4054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797300" cy="33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95475" y="3810001"/>
            <a:ext cx="3943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	1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7"/>
            <a:ext cx="3889375" cy="35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		4	2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89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1895475" y="5287054"/>
            <a:ext cx="3943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	  1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271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Will B</cp:lastModifiedBy>
  <cp:revision>59</cp:revision>
  <cp:lastPrinted>2015-10-07T21:36:22Z</cp:lastPrinted>
  <dcterms:created xsi:type="dcterms:W3CDTF">2003-12-08T11:02:30Z</dcterms:created>
  <dcterms:modified xsi:type="dcterms:W3CDTF">2022-10-26T01:47:34Z</dcterms:modified>
</cp:coreProperties>
</file>