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ACC8A0-E31E-47A7-809A-B4634844794A}">
  <a:tblStyle styleId="{10ACC8A0-E31E-47A7-809A-B463484479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PPE (PowerPC Processor Element) Is the main central chip, like the PC’s CPU. The SPEs (Synergistic Processing Elements) are the specialized processing cores you run your threads on. A program works by running the main program on the ppe, which loads the SPE program and sends it to each SPE.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in the tookus to find! Honestly the hardest/longest part of the project along with installing linux. Since linux support was dropped had to install custom firmware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serial version, as expected, is increasing linearly while the parallel version almost seems to be taking a logarithmic curve - so in theory, with enough generations (and more data) the parallel version would outperform the serial version.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edge.kernel.org/pub/linux/kernel/people/geoff/cell/ps3-linux-docs/CellProgrammingTutorial/BasicsOfCellArchitectur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b.cs.sunyit.edu/~blairw/CS518/final_proj/index.html" TargetMode="External"/><Relationship Id="rId5" Type="http://schemas.openxmlformats.org/officeDocument/2006/relationships/hyperlink" Target="https://en.wikipedia.org/wiki/Conway's_Game_of_Life" TargetMode="External"/><Relationship Id="rId4" Type="http://schemas.openxmlformats.org/officeDocument/2006/relationships/hyperlink" Target="https://en.wikipedia.org/wiki/Other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572750" y="1635300"/>
            <a:ext cx="47580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Programming on the Sony PlayStation</a:t>
            </a:r>
            <a:r>
              <a:rPr lang="en" baseline="30000"/>
              <a:t>®</a:t>
            </a:r>
            <a:r>
              <a:rPr lang="en"/>
              <a:t> 3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08200"/>
            <a:ext cx="42555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IBM Cell B.E. Processor</a:t>
            </a: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572750" y="329625"/>
            <a:ext cx="42555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Blair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518/523: Parallel Programming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200" y="1261500"/>
            <a:ext cx="3508453" cy="262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Cell Broadband PowerPC Engine</a:t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1" y="1341800"/>
            <a:ext cx="5385951" cy="31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9175" y="1341801"/>
            <a:ext cx="3286550" cy="2855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8" name="Shape 288"/>
          <p:cNvSpPr txBox="1"/>
          <p:nvPr/>
        </p:nvSpPr>
        <p:spPr>
          <a:xfrm>
            <a:off x="108825" y="4531650"/>
            <a:ext cx="2157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Cell internal hardware layout [1]</a:t>
            </a:r>
            <a:endParaRPr sz="1100"/>
          </a:p>
        </p:txBody>
      </p:sp>
      <p:sp>
        <p:nvSpPr>
          <p:cNvPr id="289" name="Shape 289"/>
          <p:cNvSpPr txBox="1"/>
          <p:nvPr/>
        </p:nvSpPr>
        <p:spPr>
          <a:xfrm>
            <a:off x="5579175" y="4350150"/>
            <a:ext cx="32865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Basic structure of a Cell program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Cell SDK 3.1</a:t>
            </a: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0" y="1247925"/>
            <a:ext cx="4387800" cy="3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IBM’s Official SDK to program the Cell Processor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ppu-gcc, ppu-g++ to compile PPE programs (main)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spu-gcc, spu-g++ to compile SPU programs</a:t>
            </a:r>
            <a:endParaRPr sz="14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Optional Fortran support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includes a Cell simulator to work on your programs locally and analyze the program (i.e. monitor states, bottlenecks, load) (image right)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Runs on Fedora 9 or YellowDog linux 5.0 and above, which run on both PowerPC (PS3) and PC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Linux support dropped by Sony after PS3 firmware 3.21 on April 1st, 2010 [2]</a:t>
            </a:r>
            <a:endParaRPr sz="1400"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758" y="0"/>
            <a:ext cx="47562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35700" y="1490513"/>
            <a:ext cx="544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really a ‘game’ but a simulation of living, biological cells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of rules that runs for a number of generations [3]: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Any live cell with fewer than two live neighbours dies, as if caused by underpopulation.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Any live cell with two or three live neighbours lives on to the next generation.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Any live cell with more than three live neighbours dies, as if by overpopulation.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Any dead cell with exactly three live neighbours becomes a live cell, as if by reproduction.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Written in C++, parallelized for the Cell B.E. Processor, and a serial version for comparison</a:t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950" y="1160626"/>
            <a:ext cx="3529050" cy="348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96550" y="4151425"/>
            <a:ext cx="7030500" cy="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time comparison of the Serial and Parallel implementations of Game Of Life. Calculations were performed on a grid of size 8x30 (so 1 row for each SPE thread in the parallel version) with the same layout each time.</a:t>
            </a:r>
            <a:endParaRPr/>
          </a:p>
        </p:txBody>
      </p:sp>
      <p:graphicFrame>
        <p:nvGraphicFramePr>
          <p:cNvPr id="310" name="Shape 310"/>
          <p:cNvGraphicFramePr/>
          <p:nvPr/>
        </p:nvGraphicFramePr>
        <p:xfrm>
          <a:off x="5210950" y="1394550"/>
          <a:ext cx="3681125" cy="2377260"/>
        </p:xfrm>
        <a:graphic>
          <a:graphicData uri="http://schemas.openxmlformats.org/drawingml/2006/table">
            <a:tbl>
              <a:tblPr>
                <a:noFill/>
                <a:tableStyleId>{10ACC8A0-E31E-47A7-809A-B4634844794A}</a:tableStyleId>
              </a:tblPr>
              <a:tblGrid>
                <a:gridCol w="122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 Generations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Serial 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Parallel Time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10,957 µs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89,483 µs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47,457 µs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375,271 µs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101,292 µs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841,760 µs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468,587 µs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3,406,050 µs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957,655 µs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5,948,228 µs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75" y="1394550"/>
            <a:ext cx="4578895" cy="27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Analysis/Future Work</a:t>
            </a: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303800" y="1405925"/>
            <a:ext cx="7030500" cy="31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Bottlenecks: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bigger board for an improved compute/io ratio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Synchronization: each generation relies on the results of the previous generation, so each thread has to wait for each other thread to finish before computing the next generation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row requires the previous and next row to check for live neighbors -&gt; sending 3x amount of data per thread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work: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different method of data communication between PPE/SPEs</a:t>
            </a:r>
            <a:endParaRPr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Max size to the amount of data you can send over the bus</a:t>
            </a:r>
            <a:endParaRPr/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previous chart used the largest board size possible for the given amount of threads -&gt; not big enough</a:t>
            </a:r>
            <a:endParaRPr/>
          </a:p>
          <a:p>
            <a: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Technique called ‘Mailbox’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1455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https://mirrors.edge.kernel.org/pub/linux/kernel/people/geoff/cell/ps3-linux-docs/CellProgrammingTutorial/BasicsOfCellArchitecture.html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 dirty="0">
                <a:solidFill>
                  <a:schemeClr val="accent5"/>
                </a:solidFill>
                <a:hlinkClick r:id="rId4"/>
              </a:rPr>
              <a:t>https://en.wikipedia.org/wiki/OtherOS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https://en.wikipedia.org/wiki/Conway%27s_Game_of_Life</a:t>
            </a:r>
            <a:endParaRPr dirty="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  <p:sp>
        <p:nvSpPr>
          <p:cNvPr id="5" name="Shape 322">
            <a:extLst>
              <a:ext uri="{FF2B5EF4-FFF2-40B4-BE49-F238E27FC236}">
                <a16:creationId xmlns:a16="http://schemas.microsoft.com/office/drawing/2014/main" id="{C53AB7B5-1785-4232-B56C-905D3564F57E}"/>
              </a:ext>
            </a:extLst>
          </p:cNvPr>
          <p:cNvSpPr txBox="1">
            <a:spLocks/>
          </p:cNvSpPr>
          <p:nvPr/>
        </p:nvSpPr>
        <p:spPr>
          <a:xfrm>
            <a:off x="1303800" y="2459624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Project Web Page</a:t>
            </a:r>
          </a:p>
        </p:txBody>
      </p:sp>
      <p:sp>
        <p:nvSpPr>
          <p:cNvPr id="6" name="Shape 323">
            <a:extLst>
              <a:ext uri="{FF2B5EF4-FFF2-40B4-BE49-F238E27FC236}">
                <a16:creationId xmlns:a16="http://schemas.microsoft.com/office/drawing/2014/main" id="{EBE4C1D2-6077-4EEF-9002-FF93CA9C73CC}"/>
              </a:ext>
            </a:extLst>
          </p:cNvPr>
          <p:cNvSpPr txBox="1">
            <a:spLocks/>
          </p:cNvSpPr>
          <p:nvPr/>
        </p:nvSpPr>
        <p:spPr>
          <a:xfrm>
            <a:off x="1303800" y="3161999"/>
            <a:ext cx="7030500" cy="45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46050" indent="0">
              <a:buNone/>
            </a:pPr>
            <a:r>
              <a:rPr lang="en-US" dirty="0">
                <a:hlinkClick r:id="rId6"/>
              </a:rPr>
              <a:t>https://web.cs.sunyit.edu/~blairw/CS518/final_proj/index.html</a:t>
            </a: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Maven Pro</vt:lpstr>
      <vt:lpstr>Nunito</vt:lpstr>
      <vt:lpstr>Momentum</vt:lpstr>
      <vt:lpstr>Parallel Programming on the Sony PlayStation® 3</vt:lpstr>
      <vt:lpstr>The Cell Broadband PowerPC Engine</vt:lpstr>
      <vt:lpstr>IBM Cell SDK 3.1</vt:lpstr>
      <vt:lpstr>Conway’s Game of Life</vt:lpstr>
      <vt:lpstr>Results</vt:lpstr>
      <vt:lpstr>Analysis/Future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on the Sony PlayStation® 3</dc:title>
  <cp:lastModifiedBy>bj</cp:lastModifiedBy>
  <cp:revision>2</cp:revision>
  <dcterms:modified xsi:type="dcterms:W3CDTF">2018-04-22T18:16:16Z</dcterms:modified>
</cp:coreProperties>
</file>