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00"/>
    <a:srgbClr val="011893"/>
    <a:srgbClr val="093E9B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84D60-C76C-0D49-BA1D-D626835B41AD}" v="502" dt="2024-09-12T12:58:26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655"/>
  </p:normalViewPr>
  <p:slideViewPr>
    <p:cSldViewPr snapToGrid="0">
      <p:cViewPr varScale="1">
        <p:scale>
          <a:sx n="172" d="100"/>
          <a:sy n="172" d="100"/>
        </p:scale>
        <p:origin x="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Godfred Cantah" userId="bb3e1eda600c7737" providerId="LiveId" clId="{0A984D60-C76C-0D49-BA1D-D626835B41AD}"/>
    <pc:docChg chg="undo custSel modSld">
      <pc:chgData name="William Godfred Cantah" userId="bb3e1eda600c7737" providerId="LiveId" clId="{0A984D60-C76C-0D49-BA1D-D626835B41AD}" dt="2024-09-12T17:28:38.112" v="590" actId="478"/>
      <pc:docMkLst>
        <pc:docMk/>
      </pc:docMkLst>
      <pc:sldChg chg="addSp delSp modSp mod">
        <pc:chgData name="William Godfred Cantah" userId="bb3e1eda600c7737" providerId="LiveId" clId="{0A984D60-C76C-0D49-BA1D-D626835B41AD}" dt="2024-09-12T12:56:12.408" v="145" actId="478"/>
        <pc:sldMkLst>
          <pc:docMk/>
          <pc:sldMk cId="712588554" sldId="256"/>
        </pc:sldMkLst>
        <pc:spChg chg="del">
          <ac:chgData name="William Godfred Cantah" userId="bb3e1eda600c7737" providerId="LiveId" clId="{0A984D60-C76C-0D49-BA1D-D626835B41AD}" dt="2024-09-10T10:12:48.026" v="0" actId="478"/>
          <ac:spMkLst>
            <pc:docMk/>
            <pc:sldMk cId="712588554" sldId="256"/>
            <ac:spMk id="7" creationId="{AF4854C4-8204-D831-4B6F-48F2E3A13D93}"/>
          </ac:spMkLst>
        </pc:spChg>
        <pc:grpChg chg="del">
          <ac:chgData name="William Godfred Cantah" userId="bb3e1eda600c7737" providerId="LiveId" clId="{0A984D60-C76C-0D49-BA1D-D626835B41AD}" dt="2024-09-10T10:58:30.615" v="9" actId="478"/>
          <ac:grpSpMkLst>
            <pc:docMk/>
            <pc:sldMk cId="712588554" sldId="256"/>
            <ac:grpSpMk id="5" creationId="{4A7DE251-AACF-2837-4AFF-8006D1BF9058}"/>
          </ac:grpSpMkLst>
        </pc:grpChg>
        <pc:picChg chg="add mod">
          <ac:chgData name="William Godfred Cantah" userId="bb3e1eda600c7737" providerId="LiveId" clId="{0A984D60-C76C-0D49-BA1D-D626835B41AD}" dt="2024-09-10T10:13:30.573" v="8" actId="14100"/>
          <ac:picMkLst>
            <pc:docMk/>
            <pc:sldMk cId="712588554" sldId="256"/>
            <ac:picMk id="2" creationId="{B86D1CCE-107B-5400-3074-BD091824BF98}"/>
          </ac:picMkLst>
        </pc:picChg>
        <pc:picChg chg="add del mod">
          <ac:chgData name="William Godfred Cantah" userId="bb3e1eda600c7737" providerId="LiveId" clId="{0A984D60-C76C-0D49-BA1D-D626835B41AD}" dt="2024-09-10T11:05:00.861" v="41" actId="478"/>
          <ac:picMkLst>
            <pc:docMk/>
            <pc:sldMk cId="712588554" sldId="256"/>
            <ac:picMk id="3" creationId="{94E43EBE-6761-3D10-897F-422884E4E383}"/>
          </ac:picMkLst>
        </pc:picChg>
        <pc:picChg chg="add mod">
          <ac:chgData name="William Godfred Cantah" userId="bb3e1eda600c7737" providerId="LiveId" clId="{0A984D60-C76C-0D49-BA1D-D626835B41AD}" dt="2024-09-10T11:14:33.577" v="73" actId="14100"/>
          <ac:picMkLst>
            <pc:docMk/>
            <pc:sldMk cId="712588554" sldId="256"/>
            <ac:picMk id="6" creationId="{E36B5432-AA0C-4AEF-BAB2-53E844CBD2B8}"/>
          </ac:picMkLst>
        </pc:picChg>
        <pc:picChg chg="add mod">
          <ac:chgData name="William Godfred Cantah" userId="bb3e1eda600c7737" providerId="LiveId" clId="{0A984D60-C76C-0D49-BA1D-D626835B41AD}" dt="2024-09-10T11:08:35.973" v="65" actId="14100"/>
          <ac:picMkLst>
            <pc:docMk/>
            <pc:sldMk cId="712588554" sldId="256"/>
            <ac:picMk id="8" creationId="{57A54AF1-79F5-3FE9-2F10-D603A0B452A8}"/>
          </ac:picMkLst>
        </pc:picChg>
        <pc:picChg chg="add del mod">
          <ac:chgData name="William Godfred Cantah" userId="bb3e1eda600c7737" providerId="LiveId" clId="{0A984D60-C76C-0D49-BA1D-D626835B41AD}" dt="2024-09-12T12:56:12.408" v="145" actId="478"/>
          <ac:picMkLst>
            <pc:docMk/>
            <pc:sldMk cId="712588554" sldId="256"/>
            <ac:picMk id="9" creationId="{21F36400-0DEC-A560-D5AB-023D0E440B37}"/>
          </ac:picMkLst>
        </pc:picChg>
        <pc:picChg chg="add del mod">
          <ac:chgData name="William Godfred Cantah" userId="bb3e1eda600c7737" providerId="LiveId" clId="{0A984D60-C76C-0D49-BA1D-D626835B41AD}" dt="2024-09-10T10:59:55.725" v="21" actId="478"/>
          <ac:picMkLst>
            <pc:docMk/>
            <pc:sldMk cId="712588554" sldId="256"/>
            <ac:picMk id="1028" creationId="{777B8B3E-F888-51C9-B127-3A6B2FE15905}"/>
          </ac:picMkLst>
        </pc:picChg>
        <pc:picChg chg="add del mod">
          <ac:chgData name="William Godfred Cantah" userId="bb3e1eda600c7737" providerId="LiveId" clId="{0A984D60-C76C-0D49-BA1D-D626835B41AD}" dt="2024-09-10T11:04:57.051" v="40" actId="478"/>
          <ac:picMkLst>
            <pc:docMk/>
            <pc:sldMk cId="712588554" sldId="256"/>
            <ac:picMk id="1030" creationId="{3D3F45B9-DA34-6C21-19BB-3F9676609548}"/>
          </ac:picMkLst>
        </pc:picChg>
        <pc:picChg chg="add del">
          <ac:chgData name="William Godfred Cantah" userId="bb3e1eda600c7737" providerId="LiveId" clId="{0A984D60-C76C-0D49-BA1D-D626835B41AD}" dt="2024-09-10T11:08:17.415" v="60" actId="478"/>
          <ac:picMkLst>
            <pc:docMk/>
            <pc:sldMk cId="712588554" sldId="256"/>
            <ac:picMk id="1032" creationId="{7D533153-1908-E1AA-7AA6-AA22C7E77AFC}"/>
          </ac:picMkLst>
        </pc:picChg>
      </pc:sldChg>
      <pc:sldChg chg="addSp delSp modSp mod setBg">
        <pc:chgData name="William Godfred Cantah" userId="bb3e1eda600c7737" providerId="LiveId" clId="{0A984D60-C76C-0D49-BA1D-D626835B41AD}" dt="2024-09-12T17:28:38.112" v="590" actId="478"/>
        <pc:sldMkLst>
          <pc:docMk/>
          <pc:sldMk cId="1272610518" sldId="257"/>
        </pc:sldMkLst>
        <pc:spChg chg="add del">
          <ac:chgData name="William Godfred Cantah" userId="bb3e1eda600c7737" providerId="LiveId" clId="{0A984D60-C76C-0D49-BA1D-D626835B41AD}" dt="2024-09-12T17:28:38.112" v="590" actId="478"/>
          <ac:spMkLst>
            <pc:docMk/>
            <pc:sldMk cId="1272610518" sldId="257"/>
            <ac:spMk id="3" creationId="{F43C07DB-D06B-047F-58AE-E1CCE4378456}"/>
          </ac:spMkLst>
        </pc:spChg>
        <pc:spChg chg="del">
          <ac:chgData name="William Godfred Cantah" userId="bb3e1eda600c7737" providerId="LiveId" clId="{0A984D60-C76C-0D49-BA1D-D626835B41AD}" dt="2024-09-10T11:19:19.467" v="85" actId="478"/>
          <ac:spMkLst>
            <pc:docMk/>
            <pc:sldMk cId="1272610518" sldId="257"/>
            <ac:spMk id="7" creationId="{7813BFD3-4183-BC18-4137-D1A40374F115}"/>
          </ac:spMkLst>
        </pc:spChg>
        <pc:spChg chg="add del mod">
          <ac:chgData name="William Godfred Cantah" userId="bb3e1eda600c7737" providerId="LiveId" clId="{0A984D60-C76C-0D49-BA1D-D626835B41AD}" dt="2024-09-12T12:54:54.707" v="136" actId="478"/>
          <ac:spMkLst>
            <pc:docMk/>
            <pc:sldMk cId="1272610518" sldId="257"/>
            <ac:spMk id="10" creationId="{0F84BC6A-3920-D6A9-A263-C2CAEA5F8028}"/>
          </ac:spMkLst>
        </pc:spChg>
        <pc:grpChg chg="del">
          <ac:chgData name="William Godfred Cantah" userId="bb3e1eda600c7737" providerId="LiveId" clId="{0A984D60-C76C-0D49-BA1D-D626835B41AD}" dt="2024-09-10T11:05:18.840" v="44" actId="478"/>
          <ac:grpSpMkLst>
            <pc:docMk/>
            <pc:sldMk cId="1272610518" sldId="257"/>
            <ac:grpSpMk id="3" creationId="{68FD6FB6-930E-7BAB-FB13-93D91578D123}"/>
          </ac:grpSpMkLst>
        </pc:grpChg>
        <pc:picChg chg="del mod">
          <ac:chgData name="William Godfred Cantah" userId="bb3e1eda600c7737" providerId="LiveId" clId="{0A984D60-C76C-0D49-BA1D-D626835B41AD}" dt="2024-09-12T12:57:54.879" v="236" actId="478"/>
          <ac:picMkLst>
            <pc:docMk/>
            <pc:sldMk cId="1272610518" sldId="257"/>
            <ac:picMk id="2" creationId="{81F69F8F-4C95-C561-C8C4-897F2B562AE7}"/>
          </ac:picMkLst>
        </pc:picChg>
        <pc:picChg chg="add mod">
          <ac:chgData name="William Godfred Cantah" userId="bb3e1eda600c7737" providerId="LiveId" clId="{0A984D60-C76C-0D49-BA1D-D626835B41AD}" dt="2024-09-11T04:11:35.712" v="124" actId="14100"/>
          <ac:picMkLst>
            <pc:docMk/>
            <pc:sldMk cId="1272610518" sldId="257"/>
            <ac:picMk id="4" creationId="{43BCFDBF-23BC-CA17-64EC-7A5294642107}"/>
          </ac:picMkLst>
        </pc:picChg>
        <pc:picChg chg="add del mod">
          <ac:chgData name="William Godfred Cantah" userId="bb3e1eda600c7737" providerId="LiveId" clId="{0A984D60-C76C-0D49-BA1D-D626835B41AD}" dt="2024-09-12T12:55:00.782" v="138" actId="478"/>
          <ac:picMkLst>
            <pc:docMk/>
            <pc:sldMk cId="1272610518" sldId="257"/>
            <ac:picMk id="5" creationId="{BD3A612F-D0F7-79C6-157A-C7B465BC198D}"/>
          </ac:picMkLst>
        </pc:picChg>
        <pc:picChg chg="add del mod">
          <ac:chgData name="William Godfred Cantah" userId="bb3e1eda600c7737" providerId="LiveId" clId="{0A984D60-C76C-0D49-BA1D-D626835B41AD}" dt="2024-09-10T11:33:03.197" v="108" actId="478"/>
          <ac:picMkLst>
            <pc:docMk/>
            <pc:sldMk cId="1272610518" sldId="257"/>
            <ac:picMk id="9" creationId="{DA2009CA-F724-0CC7-DEFE-8754271E8063}"/>
          </ac:picMkLst>
        </pc:picChg>
        <pc:cxnChg chg="add del mod">
          <ac:chgData name="William Godfred Cantah" userId="bb3e1eda600c7737" providerId="LiveId" clId="{0A984D60-C76C-0D49-BA1D-D626835B41AD}" dt="2024-09-12T12:54:57.266" v="137" actId="478"/>
          <ac:cxnSpMkLst>
            <pc:docMk/>
            <pc:sldMk cId="1272610518" sldId="257"/>
            <ac:cxnSpMk id="6" creationId="{B21154C8-C0BB-A1D2-1265-F02298C8336C}"/>
          </ac:cxnSpMkLst>
        </pc:cxnChg>
      </pc:sldChg>
      <pc:sldChg chg="addSp delSp modSp mod">
        <pc:chgData name="William Godfred Cantah" userId="bb3e1eda600c7737" providerId="LiveId" clId="{0A984D60-C76C-0D49-BA1D-D626835B41AD}" dt="2024-09-10T11:36:49.854" v="109" actId="478"/>
        <pc:sldMkLst>
          <pc:docMk/>
          <pc:sldMk cId="312335812" sldId="258"/>
        </pc:sldMkLst>
        <pc:spChg chg="del mod">
          <ac:chgData name="William Godfred Cantah" userId="bb3e1eda600c7737" providerId="LiveId" clId="{0A984D60-C76C-0D49-BA1D-D626835B41AD}" dt="2024-09-10T11:17:27.002" v="74" actId="478"/>
          <ac:spMkLst>
            <pc:docMk/>
            <pc:sldMk cId="312335812" sldId="258"/>
            <ac:spMk id="7" creationId="{DFF04F5C-3761-C6FB-CB1B-1880F5D8A72C}"/>
          </ac:spMkLst>
        </pc:spChg>
        <pc:grpChg chg="del">
          <ac:chgData name="William Godfred Cantah" userId="bb3e1eda600c7737" providerId="LiveId" clId="{0A984D60-C76C-0D49-BA1D-D626835B41AD}" dt="2024-09-10T11:05:08.271" v="42" actId="478"/>
          <ac:grpSpMkLst>
            <pc:docMk/>
            <pc:sldMk cId="312335812" sldId="258"/>
            <ac:grpSpMk id="5" creationId="{DEB14CFC-6AD3-BBE8-53A8-272AF7C53261}"/>
          </ac:grpSpMkLst>
        </pc:grpChg>
        <pc:picChg chg="add del mod">
          <ac:chgData name="William Godfred Cantah" userId="bb3e1eda600c7737" providerId="LiveId" clId="{0A984D60-C76C-0D49-BA1D-D626835B41AD}" dt="2024-09-10T11:36:49.854" v="109" actId="478"/>
          <ac:picMkLst>
            <pc:docMk/>
            <pc:sldMk cId="312335812" sldId="258"/>
            <ac:picMk id="2" creationId="{AEE1DC11-A93F-0757-3856-2BB765F0CE7A}"/>
          </ac:picMkLst>
        </pc:picChg>
        <pc:picChg chg="add mod">
          <ac:chgData name="William Godfred Cantah" userId="bb3e1eda600c7737" providerId="LiveId" clId="{0A984D60-C76C-0D49-BA1D-D626835B41AD}" dt="2024-09-10T11:18:02.693" v="84" actId="1440"/>
          <ac:picMkLst>
            <pc:docMk/>
            <pc:sldMk cId="312335812" sldId="258"/>
            <ac:picMk id="3" creationId="{A0225FD6-E939-2126-3138-8F72BE421387}"/>
          </ac:picMkLst>
        </pc:picChg>
        <pc:picChg chg="add mod">
          <ac:chgData name="William Godfred Cantah" userId="bb3e1eda600c7737" providerId="LiveId" clId="{0A984D60-C76C-0D49-BA1D-D626835B41AD}" dt="2024-09-10T11:17:55.223" v="83" actId="1440"/>
          <ac:picMkLst>
            <pc:docMk/>
            <pc:sldMk cId="312335812" sldId="258"/>
            <ac:picMk id="6" creationId="{0C324EB1-2FEA-42C5-DC77-7B17460BF2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9CE7-67AE-9BC3-F926-9E409834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D26DC-B768-54F1-2F92-3D773747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C0E4-A635-2B27-16F1-19D738A7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3B19-1778-DAFE-C2EE-2E65A590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381B-78A1-0965-3F16-043EE3DE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7A6E-C177-F267-E472-09629804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6D4B7-7488-48A2-23D0-12871AD16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A8E0-F102-BE18-2D6C-8AFBA9EB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2CE0-BF65-FC45-46DD-539979FB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00F5-B2EB-CB6F-DC66-256BFEAE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3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FFAAF-4293-9518-9085-A689790BC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5C6B8-ECA2-CC76-B376-908B7BE7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9E5F-D43A-C023-DBDE-5FB17A35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4FD3-6F50-4F3B-CABC-6823774B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7718-4E04-1140-186C-75FC5BE4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53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344E-6B35-C42B-2641-CC19DD20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9E85-F425-054D-87FE-0DBD1C93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7D56-264F-5B70-D4C9-8DF60615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5FBF-A812-A2CF-95F3-FDDC4CAC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A0E4F-6499-BDA4-ED6D-444C2C2C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73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8FA1-C25A-E8A9-F5E7-89215E5F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2F774-EDEA-F5DD-C06E-3E83E925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009B5-A35C-CAE8-7F38-B2FFD180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02FD-8B62-A827-771B-A1C214C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BA94-C60B-B0FB-0EAA-A9374934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72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049B-603D-99EE-8F2E-876037F5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F4DE-631D-B59F-6E75-0252FA7CE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9B31F-B2B9-D7C8-41DC-DB370E8E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F8FC1-CA2E-666F-BEFA-A36EF5B0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FC12D-F009-8B8B-BA5B-441E3409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D8B7C-7C6E-5512-D6E6-058074D6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0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8BE0-EC3E-50A4-7D74-7A1897C5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E79EA-0C7F-C9A9-E52A-4EACDA6C2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381ED-8B10-B46B-8685-C4D81C09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494A5-156B-EC44-B090-404E4D1D8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E5637-507D-9BEC-561F-15CE95D36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C6EAE-B50D-1E33-362D-32884E8C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CC0DE-DAC2-2B26-890E-A99E8E1E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C8334-CD05-90D7-4A40-D9183E9E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8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6E48-48E1-07FC-D82F-9B8CB182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33198-64BE-8EE4-186A-B15DF2CC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1DC32-1C73-5AD3-CF7C-BD6CB70A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E8360-1B55-9D12-94AB-E93D8CF5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9A640-925F-7078-B53F-2E1A0A50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30636-768B-6D04-0644-3A449BA5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DD253-B46F-52F4-F709-89E36375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7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B3D1-6F1B-3F24-EA49-1EDCE091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2D27-0F58-C271-650E-69FA66AF9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8288A-A1FD-4EFD-FFE6-06AD9D1F0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53DD-B4E0-FD1E-FF31-A9846BF0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88C10-C47B-174B-3EFB-E19F64FE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B6EC6-0106-01AA-3B5F-5BBA93D7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1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8EDD-570D-F2C7-F4C1-70666421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AE077-D349-215F-FB0F-82D217330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5B83D-1FD6-3998-A9D5-F6582848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67C9-F4BE-47CB-4BA5-DBD5E1DC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01601-A252-CA68-EB14-33439CD1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53DB6-64E6-DB07-C60A-FBB8ABB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8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3F7F4-221A-486A-0D1B-256A59ED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C362D-6BB7-A33A-53D1-F376B6B9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B6A8-0A20-4DD7-CFB9-C378F3992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D3F00-3685-6940-93F8-10B0A33BAE04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9A94-A326-FB81-550F-E3DF55742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0D3D7-9BCC-36F3-95EA-79E33F4A1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825C1-5DB8-FE44-A4EA-581D31D54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3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iversity Of Cape Coast (UCC) | Cape Coast">
            <a:extLst>
              <a:ext uri="{FF2B5EF4-FFF2-40B4-BE49-F238E27FC236}">
                <a16:creationId xmlns:a16="http://schemas.microsoft.com/office/drawing/2014/main" id="{B86D1CCE-107B-5400-3074-BD091824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924" y="5828372"/>
            <a:ext cx="1534076" cy="10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B5432-AA0C-4AEF-BAB2-53E844CBD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902" y="-1"/>
            <a:ext cx="892097" cy="1116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A54AF1-79F5-3FE9-2F10-D603A0B45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28373"/>
            <a:ext cx="10657924" cy="1029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36400-0DEC-A560-D5AB-023D0E44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299902" cy="11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8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C44D1-6E81-D1FC-36AD-EA18025FE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iversity Of Cape Coast (UCC) | Cape Coast">
            <a:extLst>
              <a:ext uri="{FF2B5EF4-FFF2-40B4-BE49-F238E27FC236}">
                <a16:creationId xmlns:a16="http://schemas.microsoft.com/office/drawing/2014/main" id="{A0225FD6-E939-2126-3138-8F72BE42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102" y="2616895"/>
            <a:ext cx="1156838" cy="1231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24EB1-2FEA-42C5-DC77-7B17460B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4483"/>
            <a:ext cx="11121483" cy="1116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33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24000" t="10000" r="32000" b="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F0E16-40BA-2D80-9B63-53A23A937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BCFDBF-23BC-CA17-64EC-7A529464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79" y="-7435"/>
            <a:ext cx="630622" cy="69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1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Godfred Cantah</dc:creator>
  <cp:lastModifiedBy>William Godfred Cantah</cp:lastModifiedBy>
  <cp:revision>1</cp:revision>
  <dcterms:created xsi:type="dcterms:W3CDTF">2024-09-09T14:49:53Z</dcterms:created>
  <dcterms:modified xsi:type="dcterms:W3CDTF">2024-09-12T17:28:45Z</dcterms:modified>
</cp:coreProperties>
</file>