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potify Recommender Syste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Spotify Recommender System</a:t>
            </a:r>
          </a:p>
        </p:txBody>
      </p:sp>
      <p:sp>
        <p:nvSpPr>
          <p:cNvPr id="152" name="DSC680 - Project 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DSC680 - Project 2</a:t>
            </a:r>
          </a:p>
        </p:txBody>
      </p:sp>
      <p:sp>
        <p:nvSpPr>
          <p:cNvPr id="153" name="William Bark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William Barker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uture U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Uses</a:t>
            </a:r>
          </a:p>
        </p:txBody>
      </p:sp>
      <p:sp>
        <p:nvSpPr>
          <p:cNvPr id="183" name="The model could be deployed as a micro-service, where it receives input (a song) and returns recommend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model could be deployed as a micro-service, where it receives input (a song) and returns recommendations. </a:t>
            </a:r>
          </a:p>
          <a:p>
            <a:pPr/>
            <a:r>
              <a:t>The system would need to be continually updated with new songs and user feedback to improve the quality of recommendations over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Ethical Assess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Ethical Assessment</a:t>
            </a:r>
          </a:p>
        </p:txBody>
      </p:sp>
      <p:sp>
        <p:nvSpPr>
          <p:cNvPr id="186" name="This project simply recommends music based on a song you type in, so I don’t think theres anything unethical to really worry about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project simply recommends music based on a song you type in, so I don’t think theres anything unethical to really worry about.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89" name="https://www.kaggle.com/datasets/amaanansari09/top-100-songs/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https://www.kaggle.com/datasets/amaanansari09/top-100-songs/data</a:t>
            </a:r>
          </a:p>
          <a:p>
            <a:pPr/>
            <a:r>
              <a:t>https://arxiv.org/abs/2209.01860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usiness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Problem</a:t>
            </a:r>
          </a:p>
        </p:txBody>
      </p:sp>
      <p:sp>
        <p:nvSpPr>
          <p:cNvPr id="156" name="Music apps all have features that try to recommend new music to us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Music apps all have features that try to recommend new music to users. </a:t>
            </a:r>
          </a:p>
          <a:p>
            <a:pPr/>
            <a:r>
              <a:t>Spotify even has an AI dj now that tries to play songs for you it thinks you will like. This project makes an attempt at tackling this process.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ata Explan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Explanation</a:t>
            </a:r>
          </a:p>
        </p:txBody>
      </p:sp>
      <p:sp>
        <p:nvSpPr>
          <p:cNvPr id="159" name="The dataset I’m using is from kaggle.com called “top 100 streamed_songs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3212" indent="-553212" defTabSz="2414016">
              <a:spcBef>
                <a:spcPts val="2300"/>
              </a:spcBef>
              <a:defRPr sz="4752"/>
            </a:pPr>
            <a:r>
              <a:t>The dataset I’m using is from kaggle.com called “top 100 streamed_songs”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The columns in this dataset are “id”, “name”, “duration”, “energy”, “key”, “loudness”, “mode”, “speechless”, “acousticness”, “instrumentalness”, “liveness”, “valence”, “tempo”, and “danceability”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To prepare the data, I first dropped the “id” column since it’s not needed for this project. Then I checked for any missing values and dropped them if they existed. 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I also selected my features I wanted to use for my recommender system and scaled them.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ata Explo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Exploration</a:t>
            </a:r>
          </a:p>
        </p:txBody>
      </p:sp>
      <p:sp>
        <p:nvSpPr>
          <p:cNvPr id="162" name="Visualiz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Visualizations</a:t>
            </a:r>
          </a:p>
        </p:txBody>
      </p:sp>
      <p:pic>
        <p:nvPicPr>
          <p:cNvPr id="163" name="Screen Shot 2024-08-09 at 1.42.46 AM.png" descr="Screen Shot 2024-08-09 at 1.42.4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051" y="2187979"/>
            <a:ext cx="8267701" cy="496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 Shot 2024-08-09 at 1.43.20 AM.png" descr="Screen Shot 2024-08-09 at 1.43.2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07129" y="2207029"/>
            <a:ext cx="8102601" cy="492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24-08-09 at 1.43.42 AM.png" descr="Screen Shot 2024-08-09 at 1.43.42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92275" y="7207596"/>
            <a:ext cx="9399450" cy="6433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</a:t>
            </a:r>
          </a:p>
        </p:txBody>
      </p:sp>
      <p:sp>
        <p:nvSpPr>
          <p:cNvPr id="168" name="I will be defining a function that takes a song name and uses the various variables the dataset provides to recommend other songs you might lik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will be defining a function that takes a song name and uses the various variables the dataset provides to recommend other songs you might like. </a:t>
            </a:r>
          </a:p>
          <a:p>
            <a:pPr/>
            <a:r>
              <a:t>It will use a cosine similarity matrix to find similar songs.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</a:t>
            </a:r>
          </a:p>
        </p:txBody>
      </p:sp>
      <p:sp>
        <p:nvSpPr>
          <p:cNvPr id="171" name="The analysis of this project takes in the chosen features to build a similarity matrix using cosine similar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analysis of this project takes in the chosen features to build a similarity matrix using cosine similarity. </a:t>
            </a:r>
          </a:p>
          <a:p>
            <a:pPr/>
            <a:r>
              <a:t>Then I convert the matrix into a data frame to make it easier to work with. </a:t>
            </a:r>
          </a:p>
          <a:p>
            <a:pPr/>
            <a:r>
              <a:t>Then I defined a function that uses the similarity matrix to get a similarity score from the song that is entered and find the most similar songs from the top 100 it looks at.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74" name="I tested out this project by checking the results of entering in “Good 4 U” by Olivia Rodrigo and “Stitches” by Shawn Men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095" indent="-514095" defTabSz="2243327">
              <a:spcBef>
                <a:spcPts val="2200"/>
              </a:spcBef>
              <a:defRPr sz="4416"/>
            </a:pPr>
            <a:r>
              <a:t>I tested out this project by checking the results of entering in “Good 4 U” by Olivia Rodrigo and “Stitches” by Shawn Mendes. </a:t>
            </a:r>
          </a:p>
          <a:p>
            <a:pPr marL="514095" indent="-514095" defTabSz="2243327">
              <a:spcBef>
                <a:spcPts val="2200"/>
              </a:spcBef>
              <a:defRPr sz="4416"/>
            </a:pPr>
            <a:r>
              <a:t>I checked the top five most similar songs and found that for Olivia’s song, music by Polo G, J Balvin and Bad Bunny, Karol G and Nicki Minaj, Joel Corry, and a Diplo remix of a Glass Animals song. </a:t>
            </a:r>
          </a:p>
          <a:p>
            <a:pPr marL="514095" indent="-514095" defTabSz="2243327">
              <a:spcBef>
                <a:spcPts val="2200"/>
              </a:spcBef>
              <a:defRPr sz="4416"/>
            </a:pPr>
            <a:r>
              <a:t>For the Shawn Mendes song it recommended two The Weeknd songs, and songs by Pop Smoke, Mark Ronson with Bruno Mars, and Gotye with Kimbra. </a:t>
            </a:r>
          </a:p>
          <a:p>
            <a:pPr marL="514095" indent="-514095" defTabSz="2243327">
              <a:spcBef>
                <a:spcPts val="2200"/>
              </a:spcBef>
              <a:defRPr sz="4416"/>
            </a:pPr>
            <a:r>
              <a:t>I don’t know most of the songs it recommended with Olivia but as someone who likes “Stitches”, I also really like most of the songs my system recommended! This leads me to believe its doing a good job at making recommendations.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</a:t>
            </a:r>
          </a:p>
        </p:txBody>
      </p:sp>
      <p:sp>
        <p:nvSpPr>
          <p:cNvPr id="177" name="This recommender system is limited to the data provid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recommender system is limited to the data provided. </a:t>
            </a:r>
          </a:p>
          <a:p>
            <a:pPr/>
            <a:r>
              <a:t>It only has 100 songs to work with and is limited to the variables about each song that was given.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hallenges/Iss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Challenges/Issues</a:t>
            </a:r>
          </a:p>
        </p:txBody>
      </p:sp>
      <p:sp>
        <p:nvSpPr>
          <p:cNvPr id="180" name="Figuring out what specifically someone likes about a song is difficult, so it can be hard to decide what to look at to find other songs they will lik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Figuring out what specifically someone likes about a song is difficult, so it can be hard to decide what to look at to find other songs they will like. </a:t>
            </a:r>
          </a:p>
          <a:p>
            <a:pPr/>
            <a:r>
              <a:t>I feel like the dataset I'm using has a good variety of variables to compare that will allow it to accurately recommend new music.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