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 your hands Dirty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AWS Study Group</a:t>
            </a:r>
          </a:p>
          <a:p>
            <a:r>
              <a:rPr lang="en-US" dirty="0"/>
              <a:t>#StudyGroup-2013-R1-</a:t>
            </a:r>
            <a:r>
              <a:rPr lang="en-US" dirty="0" smtClean="0"/>
              <a:t>SGT0481</a:t>
            </a:r>
          </a:p>
          <a:p>
            <a:r>
              <a:rPr lang="en-US" dirty="0" err="1" smtClean="0"/>
              <a:t>william_chang@trend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3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949"/>
            <a:ext cx="7772400" cy="920094"/>
          </a:xfrm>
        </p:spPr>
        <p:txBody>
          <a:bodyPr>
            <a:normAutofit/>
          </a:bodyPr>
          <a:lstStyle/>
          <a:p>
            <a:r>
              <a:rPr lang="en-US" dirty="0"/>
              <a:t>What to build </a:t>
            </a:r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30687" y="3549489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30687" y="4155498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82252" y="2086601"/>
            <a:ext cx="1355770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CloudFront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653477" y="2086601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742081" y="2930754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742081" y="4813231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E-Cache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151069" y="3549489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ebs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984437" y="3854289"/>
            <a:ext cx="1757644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830686" y="5555322"/>
            <a:ext cx="1621567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RDS / MySQL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742081" y="6140037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54458" y="6140037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" y="772870"/>
            <a:ext cx="75071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Apply queue service to deploy image to S3, response to </a:t>
            </a:r>
            <a:r>
              <a:rPr lang="en-US" dirty="0"/>
              <a:t>client immediately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Once task finished, then sever will send email to user via SMS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Use Memory Cache to reduce DB server IO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4695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949"/>
            <a:ext cx="7772400" cy="920094"/>
          </a:xfrm>
        </p:spPr>
        <p:txBody>
          <a:bodyPr>
            <a:normAutofit/>
          </a:bodyPr>
          <a:lstStyle/>
          <a:p>
            <a:r>
              <a:rPr lang="en-US" dirty="0"/>
              <a:t>What to build </a:t>
            </a:r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30687" y="3549489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30687" y="4155498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82252" y="2086601"/>
            <a:ext cx="1355770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CloudFront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653477" y="2086601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742081" y="2930754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742081" y="4813231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E-Cache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151069" y="3549489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ebs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984437" y="3854289"/>
            <a:ext cx="1757644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830686" y="5555322"/>
            <a:ext cx="1621567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RDS / MySQL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521264" y="3549489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742081" y="6140037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54458" y="6140037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567078" y="2923004"/>
            <a:ext cx="1497516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Watch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5800" y="772870"/>
            <a:ext cx="777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Apply cloud watch to monitor service, bill statements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Cron</a:t>
            </a:r>
            <a:r>
              <a:rPr lang="en-US" dirty="0" smtClean="0"/>
              <a:t> job runs daily to back up database into </a:t>
            </a:r>
            <a:r>
              <a:rPr lang="en-US" dirty="0" err="1" smtClean="0"/>
              <a:t>ebs</a:t>
            </a:r>
            <a:r>
              <a:rPr lang="en-US" dirty="0" smtClean="0"/>
              <a:t>,  then create a </a:t>
            </a:r>
            <a:r>
              <a:rPr lang="en-US" dirty="0" err="1" smtClean="0"/>
              <a:t>ebs</a:t>
            </a:r>
            <a:r>
              <a:rPr lang="en-US" dirty="0" smtClean="0"/>
              <a:t> snapshot</a:t>
            </a:r>
          </a:p>
        </p:txBody>
      </p:sp>
    </p:spTree>
    <p:extLst>
      <p:ext uri="{BB962C8B-B14F-4D97-AF65-F5344CB8AC3E}">
        <p14:creationId xmlns:p14="http://schemas.microsoft.com/office/powerpoint/2010/main" val="2872700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919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29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2523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Goal :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Everyone knows a high-level web service / platform base on AWS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95636" y="2947672"/>
            <a:ext cx="1689557" cy="58254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90"/>
                </a:solidFill>
              </a:rPr>
              <a:t>BUILT</a:t>
            </a:r>
            <a:endParaRPr lang="en-US" sz="28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51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949"/>
            <a:ext cx="7772400" cy="920094"/>
          </a:xfrm>
        </p:spPr>
        <p:txBody>
          <a:bodyPr>
            <a:normAutofit/>
          </a:bodyPr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30687" y="3549489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30687" y="4155498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82252" y="2086601"/>
            <a:ext cx="1355770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CloudFront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653477" y="2086601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742081" y="2930754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742081" y="4813231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E-Cache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151069" y="3549489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ebs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984437" y="3854289"/>
            <a:ext cx="1757644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830686" y="5555322"/>
            <a:ext cx="1621567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RDS / MySQL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521264" y="3547336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742081" y="6140037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54458" y="6140037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567078" y="2923004"/>
            <a:ext cx="1497516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Watch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3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65719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build ?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1. In 6 weeks</a:t>
            </a:r>
            <a:br>
              <a:rPr lang="en-US" dirty="0" smtClean="0"/>
            </a:br>
            <a:r>
              <a:rPr lang="en-US" dirty="0" smtClean="0"/>
              <a:t>2. In 2 groups</a:t>
            </a:r>
            <a:br>
              <a:rPr lang="en-US" dirty="0" smtClean="0"/>
            </a:br>
            <a:r>
              <a:rPr lang="en-US" dirty="0" smtClean="0"/>
              <a:t>3. In LAMP</a:t>
            </a:r>
            <a:br>
              <a:rPr lang="en-US" dirty="0" smtClean="0"/>
            </a:br>
            <a:r>
              <a:rPr lang="en-US" dirty="0" smtClean="0"/>
              <a:t>4. share SOP</a:t>
            </a:r>
            <a:br>
              <a:rPr lang="en-US" dirty="0" smtClean="0"/>
            </a:br>
            <a:r>
              <a:rPr lang="en-US" dirty="0" smtClean="0"/>
              <a:t>5. share cost</a:t>
            </a:r>
            <a:br>
              <a:rPr lang="en-US" dirty="0" smtClean="0"/>
            </a:br>
            <a:r>
              <a:rPr lang="en-US" dirty="0" smtClean="0"/>
              <a:t>6. demo status / discuss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96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6853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to build ?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949"/>
            <a:ext cx="7772400" cy="920094"/>
          </a:xfrm>
        </p:spPr>
        <p:txBody>
          <a:bodyPr>
            <a:normAutofit/>
          </a:bodyPr>
          <a:lstStyle/>
          <a:p>
            <a:r>
              <a:rPr lang="en-US" dirty="0" smtClean="0"/>
              <a:t>What to build -1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30687" y="3549489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151069" y="3549489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ebs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54458" y="6140037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264465"/>
            <a:ext cx="7083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People can upload photo to server, store image to EBS not root device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Server will response image </a:t>
            </a:r>
            <a:r>
              <a:rPr lang="en-US" dirty="0" err="1" smtClean="0"/>
              <a:t>url</a:t>
            </a:r>
            <a:r>
              <a:rPr lang="en-US" dirty="0" smtClean="0"/>
              <a:t> right 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44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949"/>
            <a:ext cx="7772400" cy="920094"/>
          </a:xfrm>
        </p:spPr>
        <p:txBody>
          <a:bodyPr>
            <a:normAutofit/>
          </a:bodyPr>
          <a:lstStyle/>
          <a:p>
            <a:r>
              <a:rPr lang="en-US" dirty="0"/>
              <a:t>What to build </a:t>
            </a:r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30687" y="3549489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82252" y="2086601"/>
            <a:ext cx="1355770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CloudFront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653477" y="2086601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151069" y="3549489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ebs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54458" y="6140037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" y="1264465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People can upload photo to server, store in S3, return CDN URL</a:t>
            </a:r>
          </a:p>
        </p:txBody>
      </p:sp>
    </p:spTree>
    <p:extLst>
      <p:ext uri="{BB962C8B-B14F-4D97-AF65-F5344CB8AC3E}">
        <p14:creationId xmlns:p14="http://schemas.microsoft.com/office/powerpoint/2010/main" val="2419217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949"/>
            <a:ext cx="7772400" cy="920094"/>
          </a:xfrm>
        </p:spPr>
        <p:txBody>
          <a:bodyPr>
            <a:normAutofit/>
          </a:bodyPr>
          <a:lstStyle/>
          <a:p>
            <a:r>
              <a:rPr lang="en-US" dirty="0"/>
              <a:t>What to build </a:t>
            </a:r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30687" y="3549489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82252" y="2086601"/>
            <a:ext cx="1355770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CloudFront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653477" y="2086601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151069" y="3549489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ebs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830686" y="5555322"/>
            <a:ext cx="1621567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RDS / MySQL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54458" y="6140037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" y="1264465"/>
            <a:ext cx="773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Hash Image file, store into RDS, if exist, don’t deploy to S3, just return value</a:t>
            </a:r>
          </a:p>
        </p:txBody>
      </p:sp>
    </p:spTree>
    <p:extLst>
      <p:ext uri="{BB962C8B-B14F-4D97-AF65-F5344CB8AC3E}">
        <p14:creationId xmlns:p14="http://schemas.microsoft.com/office/powerpoint/2010/main" val="1233499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949"/>
            <a:ext cx="7772400" cy="920094"/>
          </a:xfrm>
        </p:spPr>
        <p:txBody>
          <a:bodyPr>
            <a:normAutofit/>
          </a:bodyPr>
          <a:lstStyle/>
          <a:p>
            <a:r>
              <a:rPr lang="en-US" dirty="0"/>
              <a:t>What to build </a:t>
            </a:r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30687" y="3549489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30687" y="4155498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82252" y="2086601"/>
            <a:ext cx="1355770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CloudFront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653477" y="2086601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151069" y="3549489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ebs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984437" y="3854289"/>
            <a:ext cx="1757644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830686" y="5555322"/>
            <a:ext cx="1621567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RDS / MySQL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54458" y="6140037"/>
            <a:ext cx="1167982" cy="4536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" y="126446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2 web servers with load balance server</a:t>
            </a:r>
          </a:p>
        </p:txBody>
      </p:sp>
    </p:spTree>
    <p:extLst>
      <p:ext uri="{BB962C8B-B14F-4D97-AF65-F5344CB8AC3E}">
        <p14:creationId xmlns:p14="http://schemas.microsoft.com/office/powerpoint/2010/main" val="155208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91</TotalTime>
  <Words>262</Words>
  <Application>Microsoft Macintosh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Twilight</vt:lpstr>
      <vt:lpstr>Get your hands Dirty</vt:lpstr>
      <vt:lpstr>Goal :   Everyone knows a high-level web service / platform base on AWS</vt:lpstr>
      <vt:lpstr>Structure</vt:lpstr>
      <vt:lpstr>How to build ?   1. In 6 weeks 2. In 2 groups 3. In LAMP 4. share SOP 5. share cost 6. demo status / discuss</vt:lpstr>
      <vt:lpstr>What to build ?   </vt:lpstr>
      <vt:lpstr>What to build -1</vt:lpstr>
      <vt:lpstr>What to build -2</vt:lpstr>
      <vt:lpstr>What to build -3</vt:lpstr>
      <vt:lpstr>What to build -4</vt:lpstr>
      <vt:lpstr>What to build -5</vt:lpstr>
      <vt:lpstr>What to build -6</vt:lpstr>
      <vt:lpstr>Questions</vt:lpstr>
    </vt:vector>
  </TitlesOfParts>
  <Company>usf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your hands Dirty</dc:title>
  <dc:creator>william chang</dc:creator>
  <cp:lastModifiedBy>william chang</cp:lastModifiedBy>
  <cp:revision>38</cp:revision>
  <dcterms:created xsi:type="dcterms:W3CDTF">2013-05-13T14:15:54Z</dcterms:created>
  <dcterms:modified xsi:type="dcterms:W3CDTF">2013-05-13T15:47:09Z</dcterms:modified>
</cp:coreProperties>
</file>