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5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8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0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6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42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5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8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0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7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8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1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0B2E-41BA-4BFC-84DC-BBA68894490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0E04C-DC4E-4234-A5FB-43C5352BA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7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2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</a:t>
            </a:r>
            <a:r>
              <a:rPr lang="en-US" altLang="zh-TW" dirty="0" err="1"/>
              <a:t>LocalDB</a:t>
            </a:r>
            <a:r>
              <a:rPr lang="en-US" altLang="zh-TW" dirty="0"/>
              <a:t> of</a:t>
            </a:r>
            <a:r>
              <a:rPr lang="zh-TW" altLang="en-US" dirty="0"/>
              <a:t> </a:t>
            </a:r>
            <a:r>
              <a:rPr lang="en-US" altLang="zh-TW" dirty="0"/>
              <a:t>SSMS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540864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Download </a:t>
            </a:r>
            <a:r>
              <a:rPr lang="en-US" altLang="zh-TW" dirty="0" err="1"/>
              <a:t>ssms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Run “</a:t>
            </a:r>
            <a:r>
              <a:rPr lang="en-US" altLang="zh-TW" dirty="0" err="1"/>
              <a:t>sqllocaldb</a:t>
            </a:r>
            <a:r>
              <a:rPr lang="en-US" altLang="zh-TW" dirty="0"/>
              <a:t>” or “</a:t>
            </a:r>
            <a:r>
              <a:rPr lang="en-US" altLang="zh-TW" dirty="0" err="1"/>
              <a:t>sqllocaldb</a:t>
            </a:r>
            <a:r>
              <a:rPr lang="en-US" altLang="zh-TW" dirty="0"/>
              <a:t> info” in cmd.exe to check your </a:t>
            </a:r>
            <a:r>
              <a:rPr lang="en-US" altLang="zh-TW" dirty="0" err="1"/>
              <a:t>lacalDB’s</a:t>
            </a:r>
            <a:r>
              <a:rPr lang="en-US" altLang="zh-TW" dirty="0"/>
              <a:t> name</a:t>
            </a:r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Try connect to SSMS with </a:t>
            </a:r>
            <a:r>
              <a:rPr lang="en-US" altLang="zh-TW" dirty="0" err="1"/>
              <a:t>servername</a:t>
            </a:r>
            <a:r>
              <a:rPr lang="en-US" altLang="zh-TW" dirty="0"/>
              <a:t> : (</a:t>
            </a:r>
            <a:r>
              <a:rPr lang="en-US" altLang="zh-TW" dirty="0" err="1"/>
              <a:t>LocalDB</a:t>
            </a:r>
            <a:r>
              <a:rPr lang="en-US" altLang="zh-TW" dirty="0"/>
              <a:t>)\</a:t>
            </a:r>
            <a:r>
              <a:rPr lang="en-US" altLang="zh-TW" dirty="0" err="1"/>
              <a:t>MSSQLLocalDB</a:t>
            </a:r>
            <a:endParaRPr lang="en-US" altLang="zh-TW" dirty="0"/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63" y="2896243"/>
            <a:ext cx="2209800" cy="400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63" y="3774412"/>
            <a:ext cx="4552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DBContext</a:t>
            </a:r>
            <a:r>
              <a:rPr lang="en-US" altLang="zh-TW" dirty="0"/>
              <a:t> with Migration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Open </a:t>
            </a:r>
            <a:r>
              <a:rPr lang="zh-TW" altLang="en-US" dirty="0"/>
              <a:t>工具</a:t>
            </a:r>
            <a:r>
              <a:rPr lang="en-US" altLang="zh-TW" dirty="0"/>
              <a:t>-&gt;</a:t>
            </a:r>
            <a:r>
              <a:rPr lang="en-US" altLang="zh-TW" dirty="0" err="1"/>
              <a:t>NuGet</a:t>
            </a:r>
            <a:r>
              <a:rPr lang="zh-TW" altLang="en-US" dirty="0"/>
              <a:t>套件管理員</a:t>
            </a:r>
            <a:r>
              <a:rPr lang="en-US" altLang="zh-TW" dirty="0"/>
              <a:t>-&gt;</a:t>
            </a:r>
            <a:r>
              <a:rPr lang="zh-TW" altLang="en-US" dirty="0"/>
              <a:t>套件管理主控台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Run “add-migration </a:t>
            </a:r>
            <a:r>
              <a:rPr lang="en-US" altLang="zh-TW" dirty="0" err="1"/>
              <a:t>AddCategoryToDatabase</a:t>
            </a:r>
            <a:r>
              <a:rPr lang="en-US" altLang="zh-TW" dirty="0"/>
              <a:t>”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Run “add-migration </a:t>
            </a:r>
            <a:r>
              <a:rPr lang="en-US" altLang="zh-TW" dirty="0" err="1"/>
              <a:t>AddCategoryToDatabase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34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.NET CORE PIPLINE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75" y="2176268"/>
            <a:ext cx="7648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8" y="1530890"/>
            <a:ext cx="75438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2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ROUTING IN MVC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75" y="1848335"/>
            <a:ext cx="78009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Tag Helpers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55" y="2525776"/>
            <a:ext cx="7362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63" y="1366837"/>
            <a:ext cx="8201025" cy="2295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7" y="3662362"/>
            <a:ext cx="8357994" cy="25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55" y="2356174"/>
            <a:ext cx="72104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Result in </a:t>
            </a:r>
            <a:r>
              <a:rPr lang="en-US" altLang="zh-TW" dirty="0" err="1"/>
              <a:t>Rasor</a:t>
            </a:r>
            <a:r>
              <a:rPr lang="en-US" altLang="zh-TW" dirty="0"/>
              <a:t> Pages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47" y="2160037"/>
            <a:ext cx="8562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Result in MVC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42" y="2127671"/>
            <a:ext cx="7724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2902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84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YaHei</vt:lpstr>
      <vt:lpstr>微軟正黑體</vt:lpstr>
      <vt:lpstr>Arial</vt:lpstr>
      <vt:lpstr>Trebuchet MS</vt:lpstr>
      <vt:lpstr>Wingdings 3</vt:lpstr>
      <vt:lpstr>多面向</vt:lpstr>
      <vt:lpstr>PowerPoint 簡報</vt:lpstr>
      <vt:lpstr>.NET CORE PIPLINE</vt:lpstr>
      <vt:lpstr>MVC design</vt:lpstr>
      <vt:lpstr>ROUTING IN MVC</vt:lpstr>
      <vt:lpstr>Tag Helpers</vt:lpstr>
      <vt:lpstr>ACTION RESULT</vt:lpstr>
      <vt:lpstr>ACTION RESULT</vt:lpstr>
      <vt:lpstr>Action Result in Rasor Pages</vt:lpstr>
      <vt:lpstr>Action Result in MVC</vt:lpstr>
      <vt:lpstr>Connect to LocalDB of SSMS</vt:lpstr>
      <vt:lpstr>Build DBContext with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</dc:creator>
  <cp:lastModifiedBy>william</cp:lastModifiedBy>
  <cp:revision>6</cp:revision>
  <dcterms:created xsi:type="dcterms:W3CDTF">2022-04-17T08:19:49Z</dcterms:created>
  <dcterms:modified xsi:type="dcterms:W3CDTF">2022-04-17T14:08:24Z</dcterms:modified>
</cp:coreProperties>
</file>