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4" roundtripDataSignature="AMtx7mh+eiqz4Pf6XG6ZSXlkqTW0SGj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DCB510-A93B-4D6B-B086-83E8B328DAE5}">
  <a:tblStyle styleId="{FBDCB510-A93B-4D6B-B086-83E8B328DA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11" Type="http://schemas.openxmlformats.org/officeDocument/2006/relationships/slide" Target="slides/slide5.xml"/><Relationship Id="rId22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21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169e531a49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2169e531a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69e531a49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2169e531a4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1"/>
          <p:cNvSpPr txBox="1"/>
          <p:nvPr>
            <p:ph idx="1" type="subTitle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40"/>
          <p:cNvSpPr txBox="1"/>
          <p:nvPr/>
        </p:nvSpPr>
        <p:spPr>
          <a:xfrm>
            <a:off x="0" y="4991100"/>
            <a:ext cx="40798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Interne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Restaurant Chatbot</a:t>
            </a:r>
            <a:endParaRPr/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434663" y="2495222"/>
            <a:ext cx="4114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Trouve des restaurants proche de ta région !</a:t>
            </a:r>
            <a:endParaRPr/>
          </a:p>
        </p:txBody>
      </p:sp>
      <p:grpSp>
        <p:nvGrpSpPr>
          <p:cNvPr id="45" name="Google Shape;45;p1"/>
          <p:cNvGrpSpPr/>
          <p:nvPr/>
        </p:nvGrpSpPr>
        <p:grpSpPr>
          <a:xfrm>
            <a:off x="4572405" y="-908049"/>
            <a:ext cx="4114906" cy="5640131"/>
            <a:chOff x="4572405" y="-908049"/>
            <a:chExt cx="4114906" cy="5640131"/>
          </a:xfrm>
        </p:grpSpPr>
        <p:sp>
          <p:nvSpPr>
            <p:cNvPr id="46" name="Google Shape;46;p1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h="9700" w="129605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fill="none" h="9700" w="129605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759876" y="2227719"/>
              <a:ext cx="678052" cy="1514849"/>
            </a:xfrm>
            <a:custGeom>
              <a:rect b="b" l="l" r="r" t="t"/>
              <a:pathLst>
                <a:path extrusionOk="0" h="49517" w="22164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906261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5232897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5241677" y="3810330"/>
              <a:ext cx="230545" cy="770992"/>
            </a:xfrm>
            <a:custGeom>
              <a:rect b="b" l="l" r="r" t="t"/>
              <a:pathLst>
                <a:path extrusionOk="0" h="25202" w="7536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984708" y="3810330"/>
              <a:ext cx="142041" cy="770992"/>
            </a:xfrm>
            <a:custGeom>
              <a:rect b="b" l="l" r="r" t="t"/>
              <a:pathLst>
                <a:path extrusionOk="0" h="25202" w="4643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332996" y="3810330"/>
              <a:ext cx="796935" cy="61858"/>
            </a:xfrm>
            <a:custGeom>
              <a:rect b="b" l="l" r="r" t="t"/>
              <a:pathLst>
                <a:path extrusionOk="0" h="2022" w="2605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735555" y="3510401"/>
              <a:ext cx="990340" cy="299959"/>
            </a:xfrm>
            <a:custGeom>
              <a:rect b="b" l="l" r="r" t="t"/>
              <a:pathLst>
                <a:path extrusionOk="0" h="9805" w="32372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572405" y="2227321"/>
              <a:ext cx="380938" cy="1587017"/>
            </a:xfrm>
            <a:custGeom>
              <a:rect b="b" l="l" r="r" t="t"/>
              <a:pathLst>
                <a:path extrusionOk="0" h="51876" w="12452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744702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87366" y="3810330"/>
              <a:ext cx="135249" cy="770992"/>
            </a:xfrm>
            <a:custGeom>
              <a:rect b="b" l="l" r="r" t="t"/>
              <a:pathLst>
                <a:path extrusionOk="0" h="25202" w="4421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835654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741123" y="3510799"/>
              <a:ext cx="189490" cy="288793"/>
            </a:xfrm>
            <a:custGeom>
              <a:rect b="b" l="l" r="r" t="t"/>
              <a:pathLst>
                <a:path extrusionOk="0" fill="none" h="9440" w="6194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821787" y="2227719"/>
              <a:ext cx="677685" cy="1514849"/>
            </a:xfrm>
            <a:custGeom>
              <a:rect b="b" l="l" r="r" t="t"/>
              <a:pathLst>
                <a:path extrusionOk="0" h="49517" w="22152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36080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036080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787493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132600" y="3810330"/>
              <a:ext cx="142010" cy="770992"/>
            </a:xfrm>
            <a:custGeom>
              <a:rect b="b" l="l" r="r" t="t"/>
              <a:pathLst>
                <a:path extrusionOk="0" h="25202" w="4642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7129418" y="3810330"/>
              <a:ext cx="796904" cy="61858"/>
            </a:xfrm>
            <a:custGeom>
              <a:rect b="b" l="l" r="r" t="t"/>
              <a:pathLst>
                <a:path extrusionOk="0" h="2022" w="26049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7533423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306006" y="2227321"/>
              <a:ext cx="381305" cy="1587017"/>
            </a:xfrm>
            <a:custGeom>
              <a:rect b="b" l="l" r="r" t="t"/>
              <a:pathLst>
                <a:path extrusionOk="0" h="51876" w="12464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284866" y="3810330"/>
              <a:ext cx="230147" cy="770992"/>
            </a:xfrm>
            <a:custGeom>
              <a:rect b="b" l="l" r="r" t="t"/>
              <a:pathLst>
                <a:path extrusionOk="0" h="25202" w="7523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7637131" y="3810330"/>
              <a:ext cx="134852" cy="770992"/>
            </a:xfrm>
            <a:custGeom>
              <a:rect b="b" l="l" r="r" t="t"/>
              <a:pathLst>
                <a:path extrusionOk="0" h="25202" w="4408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7629973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8329133" y="3510799"/>
              <a:ext cx="189092" cy="288793"/>
            </a:xfrm>
            <a:custGeom>
              <a:rect b="b" l="l" r="r" t="t"/>
              <a:pathLst>
                <a:path extrusionOk="0" fill="none" h="9440" w="6181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577805" y="2909351"/>
              <a:ext cx="104137" cy="1637678"/>
            </a:xfrm>
            <a:custGeom>
              <a:rect b="b" l="l" r="r" t="t"/>
              <a:pathLst>
                <a:path extrusionOk="0" h="53532" w="3404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h="31943" w="72319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fill="none" h="31943" w="72319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5941634" y="3078864"/>
              <a:ext cx="170737" cy="603070"/>
            </a:xfrm>
            <a:custGeom>
              <a:rect b="b" l="l" r="r" t="t"/>
              <a:pathLst>
                <a:path extrusionOk="0" h="19713" w="5581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115835" y="3078864"/>
              <a:ext cx="170339" cy="603070"/>
            </a:xfrm>
            <a:custGeom>
              <a:rect b="b" l="l" r="r" t="t"/>
              <a:pathLst>
                <a:path extrusionOk="0" h="19713" w="5568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h="3208" w="62997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fill="none" h="3208" w="62997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524046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39462" y="1681704"/>
              <a:ext cx="69414" cy="103311"/>
            </a:xfrm>
            <a:custGeom>
              <a:rect b="b" l="l" r="r" t="t"/>
              <a:pathLst>
                <a:path extrusionOk="0" h="3377" w="2269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404598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214060" y="4468039"/>
              <a:ext cx="831627" cy="113284"/>
            </a:xfrm>
            <a:custGeom>
              <a:rect b="b" l="l" r="r" t="t"/>
              <a:pathLst>
                <a:path extrusionOk="0" h="3703" w="27184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760472" y="1996379"/>
              <a:ext cx="230178" cy="737493"/>
            </a:xfrm>
            <a:custGeom>
              <a:rect b="b" l="l" r="r" t="t"/>
              <a:pathLst>
                <a:path extrusionOk="0" h="24107" w="7524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827470" y="1748304"/>
              <a:ext cx="96152" cy="262851"/>
            </a:xfrm>
            <a:custGeom>
              <a:rect b="b" l="l" r="r" t="t"/>
              <a:pathLst>
                <a:path extrusionOk="0" h="8592" w="3143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779623" y="2232492"/>
              <a:ext cx="211027" cy="277229"/>
            </a:xfrm>
            <a:custGeom>
              <a:rect b="b" l="l" r="r" t="t"/>
              <a:pathLst>
                <a:path extrusionOk="0" h="9062" w="6898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6817099" y="1747509"/>
              <a:ext cx="114110" cy="29522"/>
            </a:xfrm>
            <a:custGeom>
              <a:rect b="b" l="l" r="r" t="t"/>
              <a:pathLst>
                <a:path extrusionOk="0" h="965" w="373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811929" y="2273577"/>
              <a:ext cx="175907" cy="16398"/>
            </a:xfrm>
            <a:custGeom>
              <a:rect b="b" l="l" r="r" t="t"/>
              <a:pathLst>
                <a:path extrusionOk="0" h="536" w="575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844632" y="2444681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844632" y="2473010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25084" y="2328216"/>
              <a:ext cx="149597" cy="80611"/>
            </a:xfrm>
            <a:custGeom>
              <a:rect b="b" l="l" r="r" t="t"/>
              <a:pathLst>
                <a:path extrusionOk="0" h="2635" w="489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551097" y="1676952"/>
              <a:ext cx="86974" cy="1047395"/>
            </a:xfrm>
            <a:custGeom>
              <a:rect b="b" l="l" r="r" t="t"/>
              <a:pathLst>
                <a:path extrusionOk="0" fill="none" h="34237" w="2843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cap="rnd" cmpd="sng" w="21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567831" y="1455932"/>
              <a:ext cx="151984" cy="232166"/>
            </a:xfrm>
            <a:custGeom>
              <a:rect b="b" l="l" r="r" t="t"/>
              <a:pathLst>
                <a:path extrusionOk="0" h="7589" w="4968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569025" y="1451159"/>
              <a:ext cx="151984" cy="237337"/>
            </a:xfrm>
            <a:custGeom>
              <a:rect b="b" l="l" r="r" t="t"/>
              <a:pathLst>
                <a:path extrusionOk="0" h="7758" w="4968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6567831" y="1496620"/>
              <a:ext cx="214606" cy="191478"/>
            </a:xfrm>
            <a:custGeom>
              <a:rect b="b" l="l" r="r" t="t"/>
              <a:pathLst>
                <a:path extrusionOk="0" h="6259" w="7015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527143" y="1477866"/>
              <a:ext cx="188695" cy="210232"/>
            </a:xfrm>
            <a:custGeom>
              <a:rect b="b" l="l" r="r" t="t"/>
              <a:pathLst>
                <a:path extrusionOk="0" h="6872" w="6168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6381982" y="1903041"/>
              <a:ext cx="213413" cy="339057"/>
            </a:xfrm>
            <a:custGeom>
              <a:rect b="b" l="l" r="r" t="t"/>
              <a:pathLst>
                <a:path extrusionOk="0" h="11083" w="6976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529530" y="2039055"/>
              <a:ext cx="128060" cy="694817"/>
            </a:xfrm>
            <a:custGeom>
              <a:rect b="b" l="l" r="r" t="t"/>
              <a:pathLst>
                <a:path extrusionOk="0" h="22712" w="4186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6611303" y="1784189"/>
              <a:ext cx="92573" cy="228189"/>
            </a:xfrm>
            <a:custGeom>
              <a:rect b="b" l="l" r="r" t="t"/>
              <a:pathLst>
                <a:path extrusionOk="0" h="7459" w="3026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933282" y="2696366"/>
              <a:ext cx="360563" cy="37506"/>
            </a:xfrm>
            <a:custGeom>
              <a:rect b="b" l="l" r="r" t="t"/>
              <a:pathLst>
                <a:path extrusionOk="0" h="1226" w="11786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936463" y="2562738"/>
              <a:ext cx="298369" cy="133659"/>
            </a:xfrm>
            <a:custGeom>
              <a:rect b="b" l="l" r="r" t="t"/>
              <a:pathLst>
                <a:path extrusionOk="0" h="4369" w="9753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039377" y="2266786"/>
              <a:ext cx="78194" cy="268480"/>
            </a:xfrm>
            <a:custGeom>
              <a:rect b="b" l="l" r="r" t="t"/>
              <a:pathLst>
                <a:path extrusionOk="0" h="8776" w="2556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113166" y="2163505"/>
              <a:ext cx="59839" cy="237337"/>
            </a:xfrm>
            <a:custGeom>
              <a:rect b="b" l="l" r="r" t="t"/>
              <a:pathLst>
                <a:path extrusionOk="0" h="7758" w="1956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h="17067" w="7263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fill="none" h="17067" w="7263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089128" y="2333814"/>
              <a:ext cx="193865" cy="136014"/>
            </a:xfrm>
            <a:custGeom>
              <a:rect b="b" l="l" r="r" t="t"/>
              <a:pathLst>
                <a:path extrusionOk="0" h="4446" w="6337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7106259" y="2367710"/>
              <a:ext cx="23189" cy="68221"/>
            </a:xfrm>
            <a:custGeom>
              <a:rect b="b" l="l" r="r" t="t"/>
              <a:pathLst>
                <a:path extrusionOk="0" h="2230" w="758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099665" y="-908049"/>
              <a:ext cx="1052475" cy="1795275"/>
            </a:xfrm>
            <a:custGeom>
              <a:rect b="b" l="l" r="r" t="t"/>
              <a:pathLst>
                <a:path extrusionOk="0" h="71811" w="42099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"/>
          <p:cNvSpPr txBox="1"/>
          <p:nvPr/>
        </p:nvSpPr>
        <p:spPr>
          <a:xfrm>
            <a:off x="434663" y="4167602"/>
            <a:ext cx="4114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William CHENUT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Cédric SAMBOUN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Nidhal TEYEB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Anis IMANI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Mohamed ZENATI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Chamss-Eddine BOUTAJAR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Wassim Zouitene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Sommaire</a:t>
            </a:r>
            <a:endParaRPr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457200" y="14427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{FBDCB510-A93B-4D6B-B086-83E8B328DAE5}</a:tableStyleId>
              </a:tblPr>
              <a:tblGrid>
                <a:gridCol w="534525"/>
                <a:gridCol w="2543350"/>
              </a:tblGrid>
              <a:tr h="502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b="1" sz="21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Présentation du dataset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Traitement des données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5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b="1" sz="21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Modélisation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5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15" name="Google Shape;115;p2"/>
          <p:cNvGraphicFramePr/>
          <p:nvPr/>
        </p:nvGraphicFramePr>
        <p:xfrm>
          <a:off x="5685425" y="14427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{FBDCB510-A93B-4D6B-B086-83E8B328DAE5}</a:tableStyleId>
              </a:tblPr>
              <a:tblGrid>
                <a:gridCol w="2496200"/>
                <a:gridCol w="505075"/>
              </a:tblGrid>
              <a:tr h="49940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b="1" sz="21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4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Interface utilisateur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2915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6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Fonctionnalités et intéractions</a:t>
                      </a:r>
                      <a:endParaRPr b="1" sz="11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5645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b="1" sz="21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64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Précision et flexibilité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800" u="none" cap="none" strike="noStrike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56450"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16" name="Google Shape;116;p2"/>
          <p:cNvSpPr/>
          <p:nvPr/>
        </p:nvSpPr>
        <p:spPr>
          <a:xfrm>
            <a:off x="3888600" y="2785303"/>
            <a:ext cx="1361100" cy="873000"/>
          </a:xfrm>
          <a:prstGeom prst="star32">
            <a:avLst>
              <a:gd fmla="val 384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4241449" y="1671967"/>
            <a:ext cx="660879" cy="812789"/>
            <a:chOff x="1605600" y="54669"/>
            <a:chExt cx="4408800" cy="5422206"/>
          </a:xfrm>
        </p:grpSpPr>
        <p:sp>
          <p:nvSpPr>
            <p:cNvPr id="118" name="Google Shape;118;p2"/>
            <p:cNvSpPr/>
            <p:nvPr/>
          </p:nvSpPr>
          <p:spPr>
            <a:xfrm>
              <a:off x="1605600" y="238125"/>
              <a:ext cx="430150" cy="5238750"/>
            </a:xfrm>
            <a:custGeom>
              <a:rect b="b" l="l" r="r" t="t"/>
              <a:pathLst>
                <a:path extrusionOk="0" h="209550" w="17206">
                  <a:moveTo>
                    <a:pt x="0" y="0"/>
                  </a:moveTo>
                  <a:lnTo>
                    <a:pt x="0" y="209550"/>
                  </a:lnTo>
                  <a:lnTo>
                    <a:pt x="17205" y="209550"/>
                  </a:lnTo>
                  <a:lnTo>
                    <a:pt x="17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42878" y="54669"/>
              <a:ext cx="3671522" cy="5238750"/>
            </a:xfrm>
            <a:custGeom>
              <a:rect b="b" l="l" r="r" t="t"/>
              <a:pathLst>
                <a:path extrusionOk="0" h="209550" w="146861">
                  <a:moveTo>
                    <a:pt x="92294" y="21964"/>
                  </a:moveTo>
                  <a:lnTo>
                    <a:pt x="92294" y="36744"/>
                  </a:lnTo>
                  <a:lnTo>
                    <a:pt x="93232" y="37156"/>
                  </a:lnTo>
                  <a:lnTo>
                    <a:pt x="94148" y="37568"/>
                  </a:lnTo>
                  <a:lnTo>
                    <a:pt x="95040" y="38025"/>
                  </a:lnTo>
                  <a:lnTo>
                    <a:pt x="95955" y="38483"/>
                  </a:lnTo>
                  <a:lnTo>
                    <a:pt x="96824" y="38963"/>
                  </a:lnTo>
                  <a:lnTo>
                    <a:pt x="97717" y="39467"/>
                  </a:lnTo>
                  <a:lnTo>
                    <a:pt x="98563" y="39993"/>
                  </a:lnTo>
                  <a:lnTo>
                    <a:pt x="99410" y="40542"/>
                  </a:lnTo>
                  <a:lnTo>
                    <a:pt x="100256" y="41091"/>
                  </a:lnTo>
                  <a:lnTo>
                    <a:pt x="101080" y="41663"/>
                  </a:lnTo>
                  <a:lnTo>
                    <a:pt x="101904" y="42258"/>
                  </a:lnTo>
                  <a:lnTo>
                    <a:pt x="102704" y="42876"/>
                  </a:lnTo>
                  <a:lnTo>
                    <a:pt x="103505" y="43493"/>
                  </a:lnTo>
                  <a:lnTo>
                    <a:pt x="104283" y="44134"/>
                  </a:lnTo>
                  <a:lnTo>
                    <a:pt x="105038" y="44797"/>
                  </a:lnTo>
                  <a:lnTo>
                    <a:pt x="105793" y="45461"/>
                  </a:lnTo>
                  <a:lnTo>
                    <a:pt x="106525" y="46147"/>
                  </a:lnTo>
                  <a:lnTo>
                    <a:pt x="107234" y="46856"/>
                  </a:lnTo>
                  <a:lnTo>
                    <a:pt x="107944" y="47589"/>
                  </a:lnTo>
                  <a:lnTo>
                    <a:pt x="108630" y="48321"/>
                  </a:lnTo>
                  <a:lnTo>
                    <a:pt x="109316" y="49053"/>
                  </a:lnTo>
                  <a:lnTo>
                    <a:pt x="109957" y="49831"/>
                  </a:lnTo>
                  <a:lnTo>
                    <a:pt x="110598" y="50609"/>
                  </a:lnTo>
                  <a:lnTo>
                    <a:pt x="111238" y="51387"/>
                  </a:lnTo>
                  <a:lnTo>
                    <a:pt x="111833" y="52210"/>
                  </a:lnTo>
                  <a:lnTo>
                    <a:pt x="112428" y="53011"/>
                  </a:lnTo>
                  <a:lnTo>
                    <a:pt x="113000" y="53835"/>
                  </a:lnTo>
                  <a:lnTo>
                    <a:pt x="113572" y="54681"/>
                  </a:lnTo>
                  <a:lnTo>
                    <a:pt x="114098" y="55551"/>
                  </a:lnTo>
                  <a:lnTo>
                    <a:pt x="114624" y="56397"/>
                  </a:lnTo>
                  <a:lnTo>
                    <a:pt x="115128" y="57289"/>
                  </a:lnTo>
                  <a:lnTo>
                    <a:pt x="115608" y="58182"/>
                  </a:lnTo>
                  <a:lnTo>
                    <a:pt x="115997" y="58914"/>
                  </a:lnTo>
                  <a:lnTo>
                    <a:pt x="116363" y="59669"/>
                  </a:lnTo>
                  <a:lnTo>
                    <a:pt x="116706" y="60424"/>
                  </a:lnTo>
                  <a:lnTo>
                    <a:pt x="117027" y="61179"/>
                  </a:lnTo>
                  <a:lnTo>
                    <a:pt x="117347" y="61934"/>
                  </a:lnTo>
                  <a:lnTo>
                    <a:pt x="117644" y="62689"/>
                  </a:lnTo>
                  <a:lnTo>
                    <a:pt x="117942" y="63444"/>
                  </a:lnTo>
                  <a:lnTo>
                    <a:pt x="118216" y="64199"/>
                  </a:lnTo>
                  <a:lnTo>
                    <a:pt x="118468" y="64977"/>
                  </a:lnTo>
                  <a:lnTo>
                    <a:pt x="118697" y="65755"/>
                  </a:lnTo>
                  <a:lnTo>
                    <a:pt x="118926" y="66510"/>
                  </a:lnTo>
                  <a:lnTo>
                    <a:pt x="119154" y="67288"/>
                  </a:lnTo>
                  <a:lnTo>
                    <a:pt x="119520" y="68843"/>
                  </a:lnTo>
                  <a:lnTo>
                    <a:pt x="119864" y="70422"/>
                  </a:lnTo>
                  <a:lnTo>
                    <a:pt x="120161" y="72001"/>
                  </a:lnTo>
                  <a:lnTo>
                    <a:pt x="120390" y="73579"/>
                  </a:lnTo>
                  <a:lnTo>
                    <a:pt x="120596" y="75181"/>
                  </a:lnTo>
                  <a:lnTo>
                    <a:pt x="120733" y="76805"/>
                  </a:lnTo>
                  <a:lnTo>
                    <a:pt x="120847" y="78430"/>
                  </a:lnTo>
                  <a:lnTo>
                    <a:pt x="120939" y="80054"/>
                  </a:lnTo>
                  <a:lnTo>
                    <a:pt x="120985" y="81701"/>
                  </a:lnTo>
                  <a:lnTo>
                    <a:pt x="120985" y="83349"/>
                  </a:lnTo>
                  <a:lnTo>
                    <a:pt x="127391" y="83349"/>
                  </a:lnTo>
                  <a:lnTo>
                    <a:pt x="127391" y="95635"/>
                  </a:lnTo>
                  <a:lnTo>
                    <a:pt x="20363" y="95635"/>
                  </a:lnTo>
                  <a:lnTo>
                    <a:pt x="20363" y="83349"/>
                  </a:lnTo>
                  <a:lnTo>
                    <a:pt x="26769" y="83349"/>
                  </a:lnTo>
                  <a:lnTo>
                    <a:pt x="26792" y="81656"/>
                  </a:lnTo>
                  <a:lnTo>
                    <a:pt x="26837" y="79963"/>
                  </a:lnTo>
                  <a:lnTo>
                    <a:pt x="26929" y="78270"/>
                  </a:lnTo>
                  <a:lnTo>
                    <a:pt x="27043" y="76599"/>
                  </a:lnTo>
                  <a:lnTo>
                    <a:pt x="27203" y="74929"/>
                  </a:lnTo>
                  <a:lnTo>
                    <a:pt x="27432" y="73282"/>
                  </a:lnTo>
                  <a:lnTo>
                    <a:pt x="27684" y="71657"/>
                  </a:lnTo>
                  <a:lnTo>
                    <a:pt x="27981" y="70033"/>
                  </a:lnTo>
                  <a:lnTo>
                    <a:pt x="28164" y="69232"/>
                  </a:lnTo>
                  <a:lnTo>
                    <a:pt x="28347" y="68409"/>
                  </a:lnTo>
                  <a:lnTo>
                    <a:pt x="28553" y="67608"/>
                  </a:lnTo>
                  <a:lnTo>
                    <a:pt x="28759" y="66830"/>
                  </a:lnTo>
                  <a:lnTo>
                    <a:pt x="28988" y="66029"/>
                  </a:lnTo>
                  <a:lnTo>
                    <a:pt x="29240" y="65228"/>
                  </a:lnTo>
                  <a:lnTo>
                    <a:pt x="29491" y="64451"/>
                  </a:lnTo>
                  <a:lnTo>
                    <a:pt x="29766" y="63650"/>
                  </a:lnTo>
                  <a:lnTo>
                    <a:pt x="30040" y="62872"/>
                  </a:lnTo>
                  <a:lnTo>
                    <a:pt x="30361" y="62094"/>
                  </a:lnTo>
                  <a:lnTo>
                    <a:pt x="30681" y="61316"/>
                  </a:lnTo>
                  <a:lnTo>
                    <a:pt x="31024" y="60538"/>
                  </a:lnTo>
                  <a:lnTo>
                    <a:pt x="31367" y="59760"/>
                  </a:lnTo>
                  <a:lnTo>
                    <a:pt x="31756" y="59005"/>
                  </a:lnTo>
                  <a:lnTo>
                    <a:pt x="32145" y="58227"/>
                  </a:lnTo>
                  <a:lnTo>
                    <a:pt x="32534" y="57472"/>
                  </a:lnTo>
                  <a:lnTo>
                    <a:pt x="33038" y="56603"/>
                  </a:lnTo>
                  <a:lnTo>
                    <a:pt x="33541" y="55756"/>
                  </a:lnTo>
                  <a:lnTo>
                    <a:pt x="34044" y="54910"/>
                  </a:lnTo>
                  <a:lnTo>
                    <a:pt x="34593" y="54086"/>
                  </a:lnTo>
                  <a:lnTo>
                    <a:pt x="35142" y="53286"/>
                  </a:lnTo>
                  <a:lnTo>
                    <a:pt x="35714" y="52462"/>
                  </a:lnTo>
                  <a:lnTo>
                    <a:pt x="36309" y="51684"/>
                  </a:lnTo>
                  <a:lnTo>
                    <a:pt x="36904" y="50906"/>
                  </a:lnTo>
                  <a:lnTo>
                    <a:pt x="37522" y="50128"/>
                  </a:lnTo>
                  <a:lnTo>
                    <a:pt x="38162" y="49396"/>
                  </a:lnTo>
                  <a:lnTo>
                    <a:pt x="38803" y="48641"/>
                  </a:lnTo>
                  <a:lnTo>
                    <a:pt x="39467" y="47932"/>
                  </a:lnTo>
                  <a:lnTo>
                    <a:pt x="40153" y="47223"/>
                  </a:lnTo>
                  <a:lnTo>
                    <a:pt x="40839" y="46513"/>
                  </a:lnTo>
                  <a:lnTo>
                    <a:pt x="41549" y="45827"/>
                  </a:lnTo>
                  <a:lnTo>
                    <a:pt x="42258" y="45163"/>
                  </a:lnTo>
                  <a:lnTo>
                    <a:pt x="42990" y="44523"/>
                  </a:lnTo>
                  <a:lnTo>
                    <a:pt x="43745" y="43882"/>
                  </a:lnTo>
                  <a:lnTo>
                    <a:pt x="44500" y="43264"/>
                  </a:lnTo>
                  <a:lnTo>
                    <a:pt x="45278" y="42647"/>
                  </a:lnTo>
                  <a:lnTo>
                    <a:pt x="46056" y="42075"/>
                  </a:lnTo>
                  <a:lnTo>
                    <a:pt x="46857" y="41503"/>
                  </a:lnTo>
                  <a:lnTo>
                    <a:pt x="47680" y="40931"/>
                  </a:lnTo>
                  <a:lnTo>
                    <a:pt x="48504" y="40405"/>
                  </a:lnTo>
                  <a:lnTo>
                    <a:pt x="49327" y="39878"/>
                  </a:lnTo>
                  <a:lnTo>
                    <a:pt x="50174" y="39375"/>
                  </a:lnTo>
                  <a:lnTo>
                    <a:pt x="51021" y="38895"/>
                  </a:lnTo>
                  <a:lnTo>
                    <a:pt x="51890" y="38414"/>
                  </a:lnTo>
                  <a:lnTo>
                    <a:pt x="52782" y="37956"/>
                  </a:lnTo>
                  <a:lnTo>
                    <a:pt x="53652" y="37545"/>
                  </a:lnTo>
                  <a:lnTo>
                    <a:pt x="54567" y="37133"/>
                  </a:lnTo>
                  <a:lnTo>
                    <a:pt x="55459" y="36721"/>
                  </a:lnTo>
                  <a:lnTo>
                    <a:pt x="55459" y="21964"/>
                  </a:lnTo>
                  <a:close/>
                  <a:moveTo>
                    <a:pt x="127139" y="138579"/>
                  </a:moveTo>
                  <a:lnTo>
                    <a:pt x="127139" y="176993"/>
                  </a:lnTo>
                  <a:lnTo>
                    <a:pt x="20637" y="176993"/>
                  </a:lnTo>
                  <a:lnTo>
                    <a:pt x="20637" y="138579"/>
                  </a:lnTo>
                  <a:close/>
                  <a:moveTo>
                    <a:pt x="0" y="0"/>
                  </a:moveTo>
                  <a:lnTo>
                    <a:pt x="0" y="209550"/>
                  </a:lnTo>
                  <a:lnTo>
                    <a:pt x="110369" y="209550"/>
                  </a:lnTo>
                  <a:lnTo>
                    <a:pt x="111284" y="209527"/>
                  </a:lnTo>
                  <a:lnTo>
                    <a:pt x="112199" y="209504"/>
                  </a:lnTo>
                  <a:lnTo>
                    <a:pt x="113114" y="209436"/>
                  </a:lnTo>
                  <a:lnTo>
                    <a:pt x="114030" y="209367"/>
                  </a:lnTo>
                  <a:lnTo>
                    <a:pt x="114922" y="209253"/>
                  </a:lnTo>
                  <a:lnTo>
                    <a:pt x="115837" y="209138"/>
                  </a:lnTo>
                  <a:lnTo>
                    <a:pt x="116729" y="208978"/>
                  </a:lnTo>
                  <a:lnTo>
                    <a:pt x="117599" y="208818"/>
                  </a:lnTo>
                  <a:lnTo>
                    <a:pt x="118491" y="208635"/>
                  </a:lnTo>
                  <a:lnTo>
                    <a:pt x="119360" y="208406"/>
                  </a:lnTo>
                  <a:lnTo>
                    <a:pt x="120207" y="208177"/>
                  </a:lnTo>
                  <a:lnTo>
                    <a:pt x="121076" y="207926"/>
                  </a:lnTo>
                  <a:lnTo>
                    <a:pt x="121923" y="207651"/>
                  </a:lnTo>
                  <a:lnTo>
                    <a:pt x="122746" y="207376"/>
                  </a:lnTo>
                  <a:lnTo>
                    <a:pt x="123593" y="207056"/>
                  </a:lnTo>
                  <a:lnTo>
                    <a:pt x="124394" y="206713"/>
                  </a:lnTo>
                  <a:lnTo>
                    <a:pt x="125217" y="206370"/>
                  </a:lnTo>
                  <a:lnTo>
                    <a:pt x="126018" y="206004"/>
                  </a:lnTo>
                  <a:lnTo>
                    <a:pt x="126796" y="205615"/>
                  </a:lnTo>
                  <a:lnTo>
                    <a:pt x="127597" y="205203"/>
                  </a:lnTo>
                  <a:lnTo>
                    <a:pt x="128352" y="204791"/>
                  </a:lnTo>
                  <a:lnTo>
                    <a:pt x="129107" y="204356"/>
                  </a:lnTo>
                  <a:lnTo>
                    <a:pt x="129862" y="203876"/>
                  </a:lnTo>
                  <a:lnTo>
                    <a:pt x="130594" y="203418"/>
                  </a:lnTo>
                  <a:lnTo>
                    <a:pt x="131326" y="202915"/>
                  </a:lnTo>
                  <a:lnTo>
                    <a:pt x="132035" y="202412"/>
                  </a:lnTo>
                  <a:lnTo>
                    <a:pt x="132722" y="201885"/>
                  </a:lnTo>
                  <a:lnTo>
                    <a:pt x="133408" y="201336"/>
                  </a:lnTo>
                  <a:lnTo>
                    <a:pt x="134094" y="200787"/>
                  </a:lnTo>
                  <a:lnTo>
                    <a:pt x="134758" y="200215"/>
                  </a:lnTo>
                  <a:lnTo>
                    <a:pt x="135399" y="199620"/>
                  </a:lnTo>
                  <a:lnTo>
                    <a:pt x="136016" y="199026"/>
                  </a:lnTo>
                  <a:lnTo>
                    <a:pt x="136634" y="198408"/>
                  </a:lnTo>
                  <a:lnTo>
                    <a:pt x="137252" y="197767"/>
                  </a:lnTo>
                  <a:lnTo>
                    <a:pt x="137824" y="197127"/>
                  </a:lnTo>
                  <a:lnTo>
                    <a:pt x="138396" y="196463"/>
                  </a:lnTo>
                  <a:lnTo>
                    <a:pt x="138968" y="195800"/>
                  </a:lnTo>
                  <a:lnTo>
                    <a:pt x="139494" y="195113"/>
                  </a:lnTo>
                  <a:lnTo>
                    <a:pt x="140020" y="194404"/>
                  </a:lnTo>
                  <a:lnTo>
                    <a:pt x="140524" y="193695"/>
                  </a:lnTo>
                  <a:lnTo>
                    <a:pt x="141027" y="192986"/>
                  </a:lnTo>
                  <a:lnTo>
                    <a:pt x="141484" y="192253"/>
                  </a:lnTo>
                  <a:lnTo>
                    <a:pt x="141942" y="191498"/>
                  </a:lnTo>
                  <a:lnTo>
                    <a:pt x="142377" y="190743"/>
                  </a:lnTo>
                  <a:lnTo>
                    <a:pt x="142789" y="189965"/>
                  </a:lnTo>
                  <a:lnTo>
                    <a:pt x="143200" y="189188"/>
                  </a:lnTo>
                  <a:lnTo>
                    <a:pt x="143589" y="188387"/>
                  </a:lnTo>
                  <a:lnTo>
                    <a:pt x="143932" y="187586"/>
                  </a:lnTo>
                  <a:lnTo>
                    <a:pt x="144276" y="186785"/>
                  </a:lnTo>
                  <a:lnTo>
                    <a:pt x="144596" y="185962"/>
                  </a:lnTo>
                  <a:lnTo>
                    <a:pt x="144916" y="185138"/>
                  </a:lnTo>
                  <a:lnTo>
                    <a:pt x="145191" y="184291"/>
                  </a:lnTo>
                  <a:lnTo>
                    <a:pt x="145443" y="183445"/>
                  </a:lnTo>
                  <a:lnTo>
                    <a:pt x="145694" y="182576"/>
                  </a:lnTo>
                  <a:lnTo>
                    <a:pt x="145923" y="181706"/>
                  </a:lnTo>
                  <a:lnTo>
                    <a:pt x="146106" y="180837"/>
                  </a:lnTo>
                  <a:lnTo>
                    <a:pt x="146289" y="179944"/>
                  </a:lnTo>
                  <a:lnTo>
                    <a:pt x="146426" y="179075"/>
                  </a:lnTo>
                  <a:lnTo>
                    <a:pt x="146564" y="178160"/>
                  </a:lnTo>
                  <a:lnTo>
                    <a:pt x="146678" y="177268"/>
                  </a:lnTo>
                  <a:lnTo>
                    <a:pt x="146747" y="176352"/>
                  </a:lnTo>
                  <a:lnTo>
                    <a:pt x="146815" y="175437"/>
                  </a:lnTo>
                  <a:lnTo>
                    <a:pt x="146861" y="174522"/>
                  </a:lnTo>
                  <a:lnTo>
                    <a:pt x="146861" y="173584"/>
                  </a:lnTo>
                  <a:lnTo>
                    <a:pt x="146861" y="36286"/>
                  </a:lnTo>
                  <a:lnTo>
                    <a:pt x="146815" y="35394"/>
                  </a:lnTo>
                  <a:lnTo>
                    <a:pt x="146747" y="34502"/>
                  </a:lnTo>
                  <a:lnTo>
                    <a:pt x="146655" y="33609"/>
                  </a:lnTo>
                  <a:lnTo>
                    <a:pt x="146541" y="32717"/>
                  </a:lnTo>
                  <a:lnTo>
                    <a:pt x="146403" y="31848"/>
                  </a:lnTo>
                  <a:lnTo>
                    <a:pt x="146243" y="30978"/>
                  </a:lnTo>
                  <a:lnTo>
                    <a:pt x="146060" y="30109"/>
                  </a:lnTo>
                  <a:lnTo>
                    <a:pt x="145854" y="29240"/>
                  </a:lnTo>
                  <a:lnTo>
                    <a:pt x="145626" y="28370"/>
                  </a:lnTo>
                  <a:lnTo>
                    <a:pt x="145397" y="27524"/>
                  </a:lnTo>
                  <a:lnTo>
                    <a:pt x="145122" y="26677"/>
                  </a:lnTo>
                  <a:lnTo>
                    <a:pt x="144848" y="25831"/>
                  </a:lnTo>
                  <a:lnTo>
                    <a:pt x="144527" y="24984"/>
                  </a:lnTo>
                  <a:lnTo>
                    <a:pt x="144207" y="24160"/>
                  </a:lnTo>
                  <a:lnTo>
                    <a:pt x="143864" y="23337"/>
                  </a:lnTo>
                  <a:lnTo>
                    <a:pt x="143521" y="22536"/>
                  </a:lnTo>
                  <a:lnTo>
                    <a:pt x="143132" y="21735"/>
                  </a:lnTo>
                  <a:lnTo>
                    <a:pt x="142743" y="20934"/>
                  </a:lnTo>
                  <a:lnTo>
                    <a:pt x="142308" y="20157"/>
                  </a:lnTo>
                  <a:lnTo>
                    <a:pt x="141873" y="19379"/>
                  </a:lnTo>
                  <a:lnTo>
                    <a:pt x="141439" y="18624"/>
                  </a:lnTo>
                  <a:lnTo>
                    <a:pt x="140958" y="17869"/>
                  </a:lnTo>
                  <a:lnTo>
                    <a:pt x="140478" y="17114"/>
                  </a:lnTo>
                  <a:lnTo>
                    <a:pt x="139974" y="16381"/>
                  </a:lnTo>
                  <a:lnTo>
                    <a:pt x="139471" y="15672"/>
                  </a:lnTo>
                  <a:lnTo>
                    <a:pt x="138945" y="14963"/>
                  </a:lnTo>
                  <a:lnTo>
                    <a:pt x="138396" y="14254"/>
                  </a:lnTo>
                  <a:lnTo>
                    <a:pt x="137824" y="13567"/>
                  </a:lnTo>
                  <a:lnTo>
                    <a:pt x="137252" y="12904"/>
                  </a:lnTo>
                  <a:lnTo>
                    <a:pt x="136657" y="12240"/>
                  </a:lnTo>
                  <a:lnTo>
                    <a:pt x="136062" y="11600"/>
                  </a:lnTo>
                  <a:lnTo>
                    <a:pt x="135444" y="10959"/>
                  </a:lnTo>
                  <a:lnTo>
                    <a:pt x="134804" y="10341"/>
                  </a:lnTo>
                  <a:lnTo>
                    <a:pt x="134163" y="9724"/>
                  </a:lnTo>
                  <a:lnTo>
                    <a:pt x="133500" y="9152"/>
                  </a:lnTo>
                  <a:lnTo>
                    <a:pt x="132836" y="8557"/>
                  </a:lnTo>
                  <a:lnTo>
                    <a:pt x="132150" y="8008"/>
                  </a:lnTo>
                  <a:lnTo>
                    <a:pt x="131463" y="7459"/>
                  </a:lnTo>
                  <a:lnTo>
                    <a:pt x="130754" y="6932"/>
                  </a:lnTo>
                  <a:lnTo>
                    <a:pt x="130045" y="6429"/>
                  </a:lnTo>
                  <a:lnTo>
                    <a:pt x="129313" y="5926"/>
                  </a:lnTo>
                  <a:lnTo>
                    <a:pt x="128581" y="5445"/>
                  </a:lnTo>
                  <a:lnTo>
                    <a:pt x="127826" y="4988"/>
                  </a:lnTo>
                  <a:lnTo>
                    <a:pt x="127071" y="4553"/>
                  </a:lnTo>
                  <a:lnTo>
                    <a:pt x="126316" y="4118"/>
                  </a:lnTo>
                  <a:lnTo>
                    <a:pt x="125538" y="3729"/>
                  </a:lnTo>
                  <a:lnTo>
                    <a:pt x="124760" y="3340"/>
                  </a:lnTo>
                  <a:lnTo>
                    <a:pt x="123959" y="2974"/>
                  </a:lnTo>
                  <a:lnTo>
                    <a:pt x="123158" y="2631"/>
                  </a:lnTo>
                  <a:lnTo>
                    <a:pt x="122335" y="2288"/>
                  </a:lnTo>
                  <a:lnTo>
                    <a:pt x="121534" y="1990"/>
                  </a:lnTo>
                  <a:lnTo>
                    <a:pt x="120710" y="1693"/>
                  </a:lnTo>
                  <a:lnTo>
                    <a:pt x="119864" y="1441"/>
                  </a:lnTo>
                  <a:lnTo>
                    <a:pt x="119040" y="1190"/>
                  </a:lnTo>
                  <a:lnTo>
                    <a:pt x="118194" y="961"/>
                  </a:lnTo>
                  <a:lnTo>
                    <a:pt x="117347" y="755"/>
                  </a:lnTo>
                  <a:lnTo>
                    <a:pt x="116478" y="595"/>
                  </a:lnTo>
                  <a:lnTo>
                    <a:pt x="115631" y="435"/>
                  </a:lnTo>
                  <a:lnTo>
                    <a:pt x="114762" y="297"/>
                  </a:lnTo>
                  <a:lnTo>
                    <a:pt x="113892" y="183"/>
                  </a:lnTo>
                  <a:lnTo>
                    <a:pt x="113000" y="92"/>
                  </a:lnTo>
                  <a:lnTo>
                    <a:pt x="112131" y="46"/>
                  </a:lnTo>
                  <a:lnTo>
                    <a:pt x="111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42875" y="238125"/>
              <a:ext cx="3671525" cy="5238750"/>
            </a:xfrm>
            <a:custGeom>
              <a:rect b="b" l="l" r="r" t="t"/>
              <a:pathLst>
                <a:path extrusionOk="0" fill="none" h="209550" w="146861">
                  <a:moveTo>
                    <a:pt x="110369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10369" y="209550"/>
                  </a:lnTo>
                  <a:lnTo>
                    <a:pt x="110369" y="209550"/>
                  </a:lnTo>
                  <a:lnTo>
                    <a:pt x="111284" y="209527"/>
                  </a:lnTo>
                  <a:lnTo>
                    <a:pt x="112199" y="209504"/>
                  </a:lnTo>
                  <a:lnTo>
                    <a:pt x="113114" y="209436"/>
                  </a:lnTo>
                  <a:lnTo>
                    <a:pt x="114030" y="209367"/>
                  </a:lnTo>
                  <a:lnTo>
                    <a:pt x="114922" y="209253"/>
                  </a:lnTo>
                  <a:lnTo>
                    <a:pt x="115837" y="209138"/>
                  </a:lnTo>
                  <a:lnTo>
                    <a:pt x="116729" y="208978"/>
                  </a:lnTo>
                  <a:lnTo>
                    <a:pt x="117599" y="208818"/>
                  </a:lnTo>
                  <a:lnTo>
                    <a:pt x="118491" y="208635"/>
                  </a:lnTo>
                  <a:lnTo>
                    <a:pt x="119360" y="208406"/>
                  </a:lnTo>
                  <a:lnTo>
                    <a:pt x="120207" y="208177"/>
                  </a:lnTo>
                  <a:lnTo>
                    <a:pt x="121076" y="207926"/>
                  </a:lnTo>
                  <a:lnTo>
                    <a:pt x="121923" y="207651"/>
                  </a:lnTo>
                  <a:lnTo>
                    <a:pt x="122746" y="207376"/>
                  </a:lnTo>
                  <a:lnTo>
                    <a:pt x="123593" y="207056"/>
                  </a:lnTo>
                  <a:lnTo>
                    <a:pt x="124394" y="206713"/>
                  </a:lnTo>
                  <a:lnTo>
                    <a:pt x="125217" y="206370"/>
                  </a:lnTo>
                  <a:lnTo>
                    <a:pt x="126018" y="206004"/>
                  </a:lnTo>
                  <a:lnTo>
                    <a:pt x="126796" y="205615"/>
                  </a:lnTo>
                  <a:lnTo>
                    <a:pt x="127597" y="205203"/>
                  </a:lnTo>
                  <a:lnTo>
                    <a:pt x="128352" y="204791"/>
                  </a:lnTo>
                  <a:lnTo>
                    <a:pt x="129107" y="204356"/>
                  </a:lnTo>
                  <a:lnTo>
                    <a:pt x="129862" y="203876"/>
                  </a:lnTo>
                  <a:lnTo>
                    <a:pt x="130594" y="203418"/>
                  </a:lnTo>
                  <a:lnTo>
                    <a:pt x="131326" y="202915"/>
                  </a:lnTo>
                  <a:lnTo>
                    <a:pt x="132035" y="202412"/>
                  </a:lnTo>
                  <a:lnTo>
                    <a:pt x="132722" y="201885"/>
                  </a:lnTo>
                  <a:lnTo>
                    <a:pt x="133408" y="201336"/>
                  </a:lnTo>
                  <a:lnTo>
                    <a:pt x="134094" y="200787"/>
                  </a:lnTo>
                  <a:lnTo>
                    <a:pt x="134758" y="200215"/>
                  </a:lnTo>
                  <a:lnTo>
                    <a:pt x="135399" y="199620"/>
                  </a:lnTo>
                  <a:lnTo>
                    <a:pt x="136016" y="199026"/>
                  </a:lnTo>
                  <a:lnTo>
                    <a:pt x="136634" y="198408"/>
                  </a:lnTo>
                  <a:lnTo>
                    <a:pt x="137252" y="197767"/>
                  </a:lnTo>
                  <a:lnTo>
                    <a:pt x="137824" y="197127"/>
                  </a:lnTo>
                  <a:lnTo>
                    <a:pt x="138396" y="196463"/>
                  </a:lnTo>
                  <a:lnTo>
                    <a:pt x="138968" y="195800"/>
                  </a:lnTo>
                  <a:lnTo>
                    <a:pt x="139494" y="195113"/>
                  </a:lnTo>
                  <a:lnTo>
                    <a:pt x="140020" y="194404"/>
                  </a:lnTo>
                  <a:lnTo>
                    <a:pt x="140524" y="193695"/>
                  </a:lnTo>
                  <a:lnTo>
                    <a:pt x="141027" y="192986"/>
                  </a:lnTo>
                  <a:lnTo>
                    <a:pt x="141484" y="192253"/>
                  </a:lnTo>
                  <a:lnTo>
                    <a:pt x="141942" y="191498"/>
                  </a:lnTo>
                  <a:lnTo>
                    <a:pt x="142377" y="190743"/>
                  </a:lnTo>
                  <a:lnTo>
                    <a:pt x="142789" y="189965"/>
                  </a:lnTo>
                  <a:lnTo>
                    <a:pt x="143200" y="189188"/>
                  </a:lnTo>
                  <a:lnTo>
                    <a:pt x="143589" y="188387"/>
                  </a:lnTo>
                  <a:lnTo>
                    <a:pt x="143932" y="187586"/>
                  </a:lnTo>
                  <a:lnTo>
                    <a:pt x="144276" y="186785"/>
                  </a:lnTo>
                  <a:lnTo>
                    <a:pt x="144596" y="185962"/>
                  </a:lnTo>
                  <a:lnTo>
                    <a:pt x="144916" y="185138"/>
                  </a:lnTo>
                  <a:lnTo>
                    <a:pt x="145191" y="184291"/>
                  </a:lnTo>
                  <a:lnTo>
                    <a:pt x="145443" y="183445"/>
                  </a:lnTo>
                  <a:lnTo>
                    <a:pt x="145694" y="182576"/>
                  </a:lnTo>
                  <a:lnTo>
                    <a:pt x="145923" y="181706"/>
                  </a:lnTo>
                  <a:lnTo>
                    <a:pt x="146106" y="180837"/>
                  </a:lnTo>
                  <a:lnTo>
                    <a:pt x="146289" y="179944"/>
                  </a:lnTo>
                  <a:lnTo>
                    <a:pt x="146426" y="179075"/>
                  </a:lnTo>
                  <a:lnTo>
                    <a:pt x="146564" y="178160"/>
                  </a:lnTo>
                  <a:lnTo>
                    <a:pt x="146678" y="177268"/>
                  </a:lnTo>
                  <a:lnTo>
                    <a:pt x="146747" y="176352"/>
                  </a:lnTo>
                  <a:lnTo>
                    <a:pt x="146815" y="175437"/>
                  </a:lnTo>
                  <a:lnTo>
                    <a:pt x="146861" y="174522"/>
                  </a:lnTo>
                  <a:lnTo>
                    <a:pt x="146861" y="173584"/>
                  </a:lnTo>
                  <a:lnTo>
                    <a:pt x="146861" y="36286"/>
                  </a:lnTo>
                  <a:lnTo>
                    <a:pt x="146861" y="36286"/>
                  </a:lnTo>
                  <a:lnTo>
                    <a:pt x="146815" y="35394"/>
                  </a:lnTo>
                  <a:lnTo>
                    <a:pt x="146747" y="34502"/>
                  </a:lnTo>
                  <a:lnTo>
                    <a:pt x="146655" y="33609"/>
                  </a:lnTo>
                  <a:lnTo>
                    <a:pt x="146541" y="32717"/>
                  </a:lnTo>
                  <a:lnTo>
                    <a:pt x="146403" y="31848"/>
                  </a:lnTo>
                  <a:lnTo>
                    <a:pt x="146243" y="30978"/>
                  </a:lnTo>
                  <a:lnTo>
                    <a:pt x="146060" y="30109"/>
                  </a:lnTo>
                  <a:lnTo>
                    <a:pt x="145854" y="29240"/>
                  </a:lnTo>
                  <a:lnTo>
                    <a:pt x="145626" y="28370"/>
                  </a:lnTo>
                  <a:lnTo>
                    <a:pt x="145397" y="27524"/>
                  </a:lnTo>
                  <a:lnTo>
                    <a:pt x="145122" y="26677"/>
                  </a:lnTo>
                  <a:lnTo>
                    <a:pt x="144848" y="25831"/>
                  </a:lnTo>
                  <a:lnTo>
                    <a:pt x="144527" y="24984"/>
                  </a:lnTo>
                  <a:lnTo>
                    <a:pt x="144207" y="24160"/>
                  </a:lnTo>
                  <a:lnTo>
                    <a:pt x="143864" y="23337"/>
                  </a:lnTo>
                  <a:lnTo>
                    <a:pt x="143521" y="22536"/>
                  </a:lnTo>
                  <a:lnTo>
                    <a:pt x="143132" y="21735"/>
                  </a:lnTo>
                  <a:lnTo>
                    <a:pt x="142743" y="20934"/>
                  </a:lnTo>
                  <a:lnTo>
                    <a:pt x="142308" y="20157"/>
                  </a:lnTo>
                  <a:lnTo>
                    <a:pt x="141873" y="19379"/>
                  </a:lnTo>
                  <a:lnTo>
                    <a:pt x="141439" y="18624"/>
                  </a:lnTo>
                  <a:lnTo>
                    <a:pt x="140958" y="17869"/>
                  </a:lnTo>
                  <a:lnTo>
                    <a:pt x="140478" y="17114"/>
                  </a:lnTo>
                  <a:lnTo>
                    <a:pt x="139974" y="16381"/>
                  </a:lnTo>
                  <a:lnTo>
                    <a:pt x="139471" y="15672"/>
                  </a:lnTo>
                  <a:lnTo>
                    <a:pt x="138945" y="14963"/>
                  </a:lnTo>
                  <a:lnTo>
                    <a:pt x="138396" y="14254"/>
                  </a:lnTo>
                  <a:lnTo>
                    <a:pt x="137824" y="13567"/>
                  </a:lnTo>
                  <a:lnTo>
                    <a:pt x="137252" y="12904"/>
                  </a:lnTo>
                  <a:lnTo>
                    <a:pt x="136657" y="12240"/>
                  </a:lnTo>
                  <a:lnTo>
                    <a:pt x="136062" y="11600"/>
                  </a:lnTo>
                  <a:lnTo>
                    <a:pt x="135444" y="10959"/>
                  </a:lnTo>
                  <a:lnTo>
                    <a:pt x="134804" y="10341"/>
                  </a:lnTo>
                  <a:lnTo>
                    <a:pt x="134163" y="9724"/>
                  </a:lnTo>
                  <a:lnTo>
                    <a:pt x="133500" y="9152"/>
                  </a:lnTo>
                  <a:lnTo>
                    <a:pt x="132836" y="8557"/>
                  </a:lnTo>
                  <a:lnTo>
                    <a:pt x="132150" y="8008"/>
                  </a:lnTo>
                  <a:lnTo>
                    <a:pt x="131463" y="7459"/>
                  </a:lnTo>
                  <a:lnTo>
                    <a:pt x="130754" y="6932"/>
                  </a:lnTo>
                  <a:lnTo>
                    <a:pt x="130045" y="6429"/>
                  </a:lnTo>
                  <a:lnTo>
                    <a:pt x="129313" y="5926"/>
                  </a:lnTo>
                  <a:lnTo>
                    <a:pt x="128581" y="5445"/>
                  </a:lnTo>
                  <a:lnTo>
                    <a:pt x="127826" y="4988"/>
                  </a:lnTo>
                  <a:lnTo>
                    <a:pt x="127071" y="4553"/>
                  </a:lnTo>
                  <a:lnTo>
                    <a:pt x="126316" y="4118"/>
                  </a:lnTo>
                  <a:lnTo>
                    <a:pt x="125538" y="3729"/>
                  </a:lnTo>
                  <a:lnTo>
                    <a:pt x="124760" y="3340"/>
                  </a:lnTo>
                  <a:lnTo>
                    <a:pt x="123959" y="2974"/>
                  </a:lnTo>
                  <a:lnTo>
                    <a:pt x="123158" y="2631"/>
                  </a:lnTo>
                  <a:lnTo>
                    <a:pt x="122335" y="2288"/>
                  </a:lnTo>
                  <a:lnTo>
                    <a:pt x="121534" y="1990"/>
                  </a:lnTo>
                  <a:lnTo>
                    <a:pt x="120710" y="1693"/>
                  </a:lnTo>
                  <a:lnTo>
                    <a:pt x="119864" y="1441"/>
                  </a:lnTo>
                  <a:lnTo>
                    <a:pt x="119040" y="1190"/>
                  </a:lnTo>
                  <a:lnTo>
                    <a:pt x="118194" y="961"/>
                  </a:lnTo>
                  <a:lnTo>
                    <a:pt x="117347" y="755"/>
                  </a:lnTo>
                  <a:lnTo>
                    <a:pt x="116478" y="595"/>
                  </a:lnTo>
                  <a:lnTo>
                    <a:pt x="115631" y="435"/>
                  </a:lnTo>
                  <a:lnTo>
                    <a:pt x="114762" y="297"/>
                  </a:lnTo>
                  <a:lnTo>
                    <a:pt x="113892" y="183"/>
                  </a:lnTo>
                  <a:lnTo>
                    <a:pt x="113000" y="92"/>
                  </a:lnTo>
                  <a:lnTo>
                    <a:pt x="112131" y="46"/>
                  </a:lnTo>
                  <a:lnTo>
                    <a:pt x="111238" y="0"/>
                  </a:lnTo>
                  <a:lnTo>
                    <a:pt x="110369" y="0"/>
                  </a:lnTo>
                  <a:lnTo>
                    <a:pt x="110369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858800" y="3702575"/>
              <a:ext cx="2662575" cy="960375"/>
            </a:xfrm>
            <a:custGeom>
              <a:rect b="b" l="l" r="r" t="t"/>
              <a:pathLst>
                <a:path extrusionOk="0" fill="none" h="38415" w="106503">
                  <a:moveTo>
                    <a:pt x="106502" y="38415"/>
                  </a:moveTo>
                  <a:lnTo>
                    <a:pt x="0" y="38415"/>
                  </a:lnTo>
                  <a:lnTo>
                    <a:pt x="0" y="1"/>
                  </a:lnTo>
                  <a:lnTo>
                    <a:pt x="106502" y="1"/>
                  </a:lnTo>
                  <a:lnTo>
                    <a:pt x="106502" y="384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851925" y="787200"/>
              <a:ext cx="2675725" cy="1841800"/>
            </a:xfrm>
            <a:custGeom>
              <a:rect b="b" l="l" r="r" t="t"/>
              <a:pathLst>
                <a:path extrusionOk="0" fill="none" h="73672" w="107029">
                  <a:moveTo>
                    <a:pt x="107029" y="73672"/>
                  </a:moveTo>
                  <a:lnTo>
                    <a:pt x="1" y="73672"/>
                  </a:lnTo>
                  <a:lnTo>
                    <a:pt x="1" y="61386"/>
                  </a:lnTo>
                  <a:lnTo>
                    <a:pt x="6407" y="61386"/>
                  </a:lnTo>
                  <a:lnTo>
                    <a:pt x="6407" y="61386"/>
                  </a:lnTo>
                  <a:lnTo>
                    <a:pt x="6430" y="59693"/>
                  </a:lnTo>
                  <a:lnTo>
                    <a:pt x="6475" y="58000"/>
                  </a:lnTo>
                  <a:lnTo>
                    <a:pt x="6567" y="56307"/>
                  </a:lnTo>
                  <a:lnTo>
                    <a:pt x="6681" y="54636"/>
                  </a:lnTo>
                  <a:lnTo>
                    <a:pt x="6841" y="52966"/>
                  </a:lnTo>
                  <a:lnTo>
                    <a:pt x="7070" y="51319"/>
                  </a:lnTo>
                  <a:lnTo>
                    <a:pt x="7322" y="49694"/>
                  </a:lnTo>
                  <a:lnTo>
                    <a:pt x="7619" y="48070"/>
                  </a:lnTo>
                  <a:lnTo>
                    <a:pt x="7802" y="47269"/>
                  </a:lnTo>
                  <a:lnTo>
                    <a:pt x="7985" y="46446"/>
                  </a:lnTo>
                  <a:lnTo>
                    <a:pt x="8191" y="45645"/>
                  </a:lnTo>
                  <a:lnTo>
                    <a:pt x="8397" y="44867"/>
                  </a:lnTo>
                  <a:lnTo>
                    <a:pt x="8626" y="44066"/>
                  </a:lnTo>
                  <a:lnTo>
                    <a:pt x="8878" y="43265"/>
                  </a:lnTo>
                  <a:lnTo>
                    <a:pt x="9129" y="42488"/>
                  </a:lnTo>
                  <a:lnTo>
                    <a:pt x="9404" y="41687"/>
                  </a:lnTo>
                  <a:lnTo>
                    <a:pt x="9678" y="40909"/>
                  </a:lnTo>
                  <a:lnTo>
                    <a:pt x="9999" y="40131"/>
                  </a:lnTo>
                  <a:lnTo>
                    <a:pt x="10319" y="39353"/>
                  </a:lnTo>
                  <a:lnTo>
                    <a:pt x="10662" y="38575"/>
                  </a:lnTo>
                  <a:lnTo>
                    <a:pt x="11005" y="37797"/>
                  </a:lnTo>
                  <a:lnTo>
                    <a:pt x="11394" y="37042"/>
                  </a:lnTo>
                  <a:lnTo>
                    <a:pt x="11783" y="36264"/>
                  </a:lnTo>
                  <a:lnTo>
                    <a:pt x="12172" y="35509"/>
                  </a:lnTo>
                  <a:lnTo>
                    <a:pt x="12172" y="35509"/>
                  </a:lnTo>
                  <a:lnTo>
                    <a:pt x="12676" y="34640"/>
                  </a:lnTo>
                  <a:lnTo>
                    <a:pt x="13179" y="33793"/>
                  </a:lnTo>
                  <a:lnTo>
                    <a:pt x="13682" y="32947"/>
                  </a:lnTo>
                  <a:lnTo>
                    <a:pt x="14231" y="32123"/>
                  </a:lnTo>
                  <a:lnTo>
                    <a:pt x="14780" y="31323"/>
                  </a:lnTo>
                  <a:lnTo>
                    <a:pt x="15352" y="30499"/>
                  </a:lnTo>
                  <a:lnTo>
                    <a:pt x="15947" y="29721"/>
                  </a:lnTo>
                  <a:lnTo>
                    <a:pt x="16542" y="28943"/>
                  </a:lnTo>
                  <a:lnTo>
                    <a:pt x="17160" y="28165"/>
                  </a:lnTo>
                  <a:lnTo>
                    <a:pt x="17800" y="27433"/>
                  </a:lnTo>
                  <a:lnTo>
                    <a:pt x="18441" y="26678"/>
                  </a:lnTo>
                  <a:lnTo>
                    <a:pt x="19105" y="25969"/>
                  </a:lnTo>
                  <a:lnTo>
                    <a:pt x="19791" y="25260"/>
                  </a:lnTo>
                  <a:lnTo>
                    <a:pt x="20477" y="24550"/>
                  </a:lnTo>
                  <a:lnTo>
                    <a:pt x="21187" y="23864"/>
                  </a:lnTo>
                  <a:lnTo>
                    <a:pt x="21896" y="23200"/>
                  </a:lnTo>
                  <a:lnTo>
                    <a:pt x="22628" y="22560"/>
                  </a:lnTo>
                  <a:lnTo>
                    <a:pt x="23383" y="21919"/>
                  </a:lnTo>
                  <a:lnTo>
                    <a:pt x="24138" y="21301"/>
                  </a:lnTo>
                  <a:lnTo>
                    <a:pt x="24916" y="20684"/>
                  </a:lnTo>
                  <a:lnTo>
                    <a:pt x="25694" y="20112"/>
                  </a:lnTo>
                  <a:lnTo>
                    <a:pt x="26495" y="19540"/>
                  </a:lnTo>
                  <a:lnTo>
                    <a:pt x="27318" y="18968"/>
                  </a:lnTo>
                  <a:lnTo>
                    <a:pt x="28142" y="18442"/>
                  </a:lnTo>
                  <a:lnTo>
                    <a:pt x="28965" y="17915"/>
                  </a:lnTo>
                  <a:lnTo>
                    <a:pt x="29812" y="17412"/>
                  </a:lnTo>
                  <a:lnTo>
                    <a:pt x="30659" y="16932"/>
                  </a:lnTo>
                  <a:lnTo>
                    <a:pt x="31528" y="16451"/>
                  </a:lnTo>
                  <a:lnTo>
                    <a:pt x="32420" y="15993"/>
                  </a:lnTo>
                  <a:lnTo>
                    <a:pt x="33290" y="15582"/>
                  </a:lnTo>
                  <a:lnTo>
                    <a:pt x="34205" y="15170"/>
                  </a:lnTo>
                  <a:lnTo>
                    <a:pt x="35097" y="14758"/>
                  </a:lnTo>
                  <a:lnTo>
                    <a:pt x="35097" y="1"/>
                  </a:lnTo>
                  <a:lnTo>
                    <a:pt x="71932" y="1"/>
                  </a:lnTo>
                  <a:lnTo>
                    <a:pt x="71932" y="14781"/>
                  </a:lnTo>
                  <a:lnTo>
                    <a:pt x="71932" y="14781"/>
                  </a:lnTo>
                  <a:lnTo>
                    <a:pt x="72870" y="15193"/>
                  </a:lnTo>
                  <a:lnTo>
                    <a:pt x="73786" y="15605"/>
                  </a:lnTo>
                  <a:lnTo>
                    <a:pt x="74678" y="16062"/>
                  </a:lnTo>
                  <a:lnTo>
                    <a:pt x="75593" y="16520"/>
                  </a:lnTo>
                  <a:lnTo>
                    <a:pt x="76462" y="17000"/>
                  </a:lnTo>
                  <a:lnTo>
                    <a:pt x="77355" y="17504"/>
                  </a:lnTo>
                  <a:lnTo>
                    <a:pt x="78201" y="18030"/>
                  </a:lnTo>
                  <a:lnTo>
                    <a:pt x="79048" y="18579"/>
                  </a:lnTo>
                  <a:lnTo>
                    <a:pt x="79894" y="19128"/>
                  </a:lnTo>
                  <a:lnTo>
                    <a:pt x="80718" y="19700"/>
                  </a:lnTo>
                  <a:lnTo>
                    <a:pt x="81542" y="20295"/>
                  </a:lnTo>
                  <a:lnTo>
                    <a:pt x="82342" y="20913"/>
                  </a:lnTo>
                  <a:lnTo>
                    <a:pt x="83143" y="21530"/>
                  </a:lnTo>
                  <a:lnTo>
                    <a:pt x="83921" y="22171"/>
                  </a:lnTo>
                  <a:lnTo>
                    <a:pt x="84676" y="22834"/>
                  </a:lnTo>
                  <a:lnTo>
                    <a:pt x="85431" y="23498"/>
                  </a:lnTo>
                  <a:lnTo>
                    <a:pt x="86163" y="24184"/>
                  </a:lnTo>
                  <a:lnTo>
                    <a:pt x="86872" y="24893"/>
                  </a:lnTo>
                  <a:lnTo>
                    <a:pt x="87582" y="25626"/>
                  </a:lnTo>
                  <a:lnTo>
                    <a:pt x="88268" y="26358"/>
                  </a:lnTo>
                  <a:lnTo>
                    <a:pt x="88954" y="27090"/>
                  </a:lnTo>
                  <a:lnTo>
                    <a:pt x="89595" y="27868"/>
                  </a:lnTo>
                  <a:lnTo>
                    <a:pt x="90236" y="28646"/>
                  </a:lnTo>
                  <a:lnTo>
                    <a:pt x="90876" y="29424"/>
                  </a:lnTo>
                  <a:lnTo>
                    <a:pt x="91471" y="30247"/>
                  </a:lnTo>
                  <a:lnTo>
                    <a:pt x="92066" y="31048"/>
                  </a:lnTo>
                  <a:lnTo>
                    <a:pt x="92638" y="31872"/>
                  </a:lnTo>
                  <a:lnTo>
                    <a:pt x="93210" y="32718"/>
                  </a:lnTo>
                  <a:lnTo>
                    <a:pt x="93736" y="33588"/>
                  </a:lnTo>
                  <a:lnTo>
                    <a:pt x="94262" y="34434"/>
                  </a:lnTo>
                  <a:lnTo>
                    <a:pt x="94766" y="35326"/>
                  </a:lnTo>
                  <a:lnTo>
                    <a:pt x="95246" y="36219"/>
                  </a:lnTo>
                  <a:lnTo>
                    <a:pt x="95246" y="36219"/>
                  </a:lnTo>
                  <a:lnTo>
                    <a:pt x="95635" y="36951"/>
                  </a:lnTo>
                  <a:lnTo>
                    <a:pt x="96001" y="37706"/>
                  </a:lnTo>
                  <a:lnTo>
                    <a:pt x="96344" y="38461"/>
                  </a:lnTo>
                  <a:lnTo>
                    <a:pt x="96665" y="39216"/>
                  </a:lnTo>
                  <a:lnTo>
                    <a:pt x="96985" y="39971"/>
                  </a:lnTo>
                  <a:lnTo>
                    <a:pt x="97282" y="40726"/>
                  </a:lnTo>
                  <a:lnTo>
                    <a:pt x="97580" y="41481"/>
                  </a:lnTo>
                  <a:lnTo>
                    <a:pt x="97854" y="42236"/>
                  </a:lnTo>
                  <a:lnTo>
                    <a:pt x="98106" y="43014"/>
                  </a:lnTo>
                  <a:lnTo>
                    <a:pt x="98335" y="43792"/>
                  </a:lnTo>
                  <a:lnTo>
                    <a:pt x="98564" y="44547"/>
                  </a:lnTo>
                  <a:lnTo>
                    <a:pt x="98792" y="45325"/>
                  </a:lnTo>
                  <a:lnTo>
                    <a:pt x="99158" y="46880"/>
                  </a:lnTo>
                  <a:lnTo>
                    <a:pt x="99502" y="48459"/>
                  </a:lnTo>
                  <a:lnTo>
                    <a:pt x="99799" y="50038"/>
                  </a:lnTo>
                  <a:lnTo>
                    <a:pt x="100028" y="51616"/>
                  </a:lnTo>
                  <a:lnTo>
                    <a:pt x="100234" y="53218"/>
                  </a:lnTo>
                  <a:lnTo>
                    <a:pt x="100371" y="54842"/>
                  </a:lnTo>
                  <a:lnTo>
                    <a:pt x="100485" y="56467"/>
                  </a:lnTo>
                  <a:lnTo>
                    <a:pt x="100577" y="58091"/>
                  </a:lnTo>
                  <a:lnTo>
                    <a:pt x="100623" y="59738"/>
                  </a:lnTo>
                  <a:lnTo>
                    <a:pt x="100623" y="61386"/>
                  </a:lnTo>
                  <a:lnTo>
                    <a:pt x="107029" y="61386"/>
                  </a:lnTo>
                  <a:lnTo>
                    <a:pt x="107029" y="7367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527625" y="26289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319225" y="1094375"/>
              <a:ext cx="1741700" cy="1227475"/>
            </a:xfrm>
            <a:custGeom>
              <a:rect b="b" l="l" r="r" t="t"/>
              <a:pathLst>
                <a:path extrusionOk="0" h="49099" w="69668">
                  <a:moveTo>
                    <a:pt x="28691" y="0"/>
                  </a:moveTo>
                  <a:lnTo>
                    <a:pt x="28691" y="11279"/>
                  </a:lnTo>
                  <a:lnTo>
                    <a:pt x="27135" y="11783"/>
                  </a:lnTo>
                  <a:lnTo>
                    <a:pt x="25580" y="12309"/>
                  </a:lnTo>
                  <a:lnTo>
                    <a:pt x="24070" y="12858"/>
                  </a:lnTo>
                  <a:lnTo>
                    <a:pt x="22582" y="13430"/>
                  </a:lnTo>
                  <a:lnTo>
                    <a:pt x="21118" y="14048"/>
                  </a:lnTo>
                  <a:lnTo>
                    <a:pt x="19677" y="14711"/>
                  </a:lnTo>
                  <a:lnTo>
                    <a:pt x="18990" y="15055"/>
                  </a:lnTo>
                  <a:lnTo>
                    <a:pt x="18281" y="15421"/>
                  </a:lnTo>
                  <a:lnTo>
                    <a:pt x="17595" y="15787"/>
                  </a:lnTo>
                  <a:lnTo>
                    <a:pt x="16908" y="16176"/>
                  </a:lnTo>
                  <a:lnTo>
                    <a:pt x="16245" y="16565"/>
                  </a:lnTo>
                  <a:lnTo>
                    <a:pt x="15581" y="16976"/>
                  </a:lnTo>
                  <a:lnTo>
                    <a:pt x="14918" y="17411"/>
                  </a:lnTo>
                  <a:lnTo>
                    <a:pt x="14277" y="17846"/>
                  </a:lnTo>
                  <a:lnTo>
                    <a:pt x="13637" y="18303"/>
                  </a:lnTo>
                  <a:lnTo>
                    <a:pt x="13019" y="18761"/>
                  </a:lnTo>
                  <a:lnTo>
                    <a:pt x="12401" y="19264"/>
                  </a:lnTo>
                  <a:lnTo>
                    <a:pt x="11783" y="19768"/>
                  </a:lnTo>
                  <a:lnTo>
                    <a:pt x="11189" y="20271"/>
                  </a:lnTo>
                  <a:lnTo>
                    <a:pt x="10594" y="20820"/>
                  </a:lnTo>
                  <a:lnTo>
                    <a:pt x="10022" y="21369"/>
                  </a:lnTo>
                  <a:lnTo>
                    <a:pt x="9450" y="21964"/>
                  </a:lnTo>
                  <a:lnTo>
                    <a:pt x="8878" y="22559"/>
                  </a:lnTo>
                  <a:lnTo>
                    <a:pt x="8329" y="23177"/>
                  </a:lnTo>
                  <a:lnTo>
                    <a:pt x="7803" y="23817"/>
                  </a:lnTo>
                  <a:lnTo>
                    <a:pt x="7276" y="24458"/>
                  </a:lnTo>
                  <a:lnTo>
                    <a:pt x="6750" y="25144"/>
                  </a:lnTo>
                  <a:lnTo>
                    <a:pt x="6270" y="25853"/>
                  </a:lnTo>
                  <a:lnTo>
                    <a:pt x="5789" y="26540"/>
                  </a:lnTo>
                  <a:lnTo>
                    <a:pt x="5354" y="27249"/>
                  </a:lnTo>
                  <a:lnTo>
                    <a:pt x="4920" y="27958"/>
                  </a:lnTo>
                  <a:lnTo>
                    <a:pt x="4508" y="28668"/>
                  </a:lnTo>
                  <a:lnTo>
                    <a:pt x="4119" y="29400"/>
                  </a:lnTo>
                  <a:lnTo>
                    <a:pt x="3753" y="30132"/>
                  </a:lnTo>
                  <a:lnTo>
                    <a:pt x="3410" y="30864"/>
                  </a:lnTo>
                  <a:lnTo>
                    <a:pt x="3089" y="31596"/>
                  </a:lnTo>
                  <a:lnTo>
                    <a:pt x="2769" y="32351"/>
                  </a:lnTo>
                  <a:lnTo>
                    <a:pt x="2495" y="33083"/>
                  </a:lnTo>
                  <a:lnTo>
                    <a:pt x="2220" y="33838"/>
                  </a:lnTo>
                  <a:lnTo>
                    <a:pt x="1968" y="34616"/>
                  </a:lnTo>
                  <a:lnTo>
                    <a:pt x="1740" y="35371"/>
                  </a:lnTo>
                  <a:lnTo>
                    <a:pt x="1511" y="36149"/>
                  </a:lnTo>
                  <a:lnTo>
                    <a:pt x="1328" y="36927"/>
                  </a:lnTo>
                  <a:lnTo>
                    <a:pt x="1145" y="37705"/>
                  </a:lnTo>
                  <a:lnTo>
                    <a:pt x="962" y="38483"/>
                  </a:lnTo>
                  <a:lnTo>
                    <a:pt x="802" y="39284"/>
                  </a:lnTo>
                  <a:lnTo>
                    <a:pt x="664" y="40061"/>
                  </a:lnTo>
                  <a:lnTo>
                    <a:pt x="550" y="40862"/>
                  </a:lnTo>
                  <a:lnTo>
                    <a:pt x="435" y="41686"/>
                  </a:lnTo>
                  <a:lnTo>
                    <a:pt x="344" y="42487"/>
                  </a:lnTo>
                  <a:lnTo>
                    <a:pt x="184" y="44111"/>
                  </a:lnTo>
                  <a:lnTo>
                    <a:pt x="69" y="45758"/>
                  </a:lnTo>
                  <a:lnTo>
                    <a:pt x="24" y="47429"/>
                  </a:lnTo>
                  <a:lnTo>
                    <a:pt x="1" y="49099"/>
                  </a:lnTo>
                  <a:lnTo>
                    <a:pt x="69668" y="49099"/>
                  </a:lnTo>
                  <a:lnTo>
                    <a:pt x="69645" y="48115"/>
                  </a:lnTo>
                  <a:lnTo>
                    <a:pt x="69622" y="47131"/>
                  </a:lnTo>
                  <a:lnTo>
                    <a:pt x="69599" y="46170"/>
                  </a:lnTo>
                  <a:lnTo>
                    <a:pt x="69530" y="45186"/>
                  </a:lnTo>
                  <a:lnTo>
                    <a:pt x="69462" y="44225"/>
                  </a:lnTo>
                  <a:lnTo>
                    <a:pt x="69370" y="43287"/>
                  </a:lnTo>
                  <a:lnTo>
                    <a:pt x="69279" y="42326"/>
                  </a:lnTo>
                  <a:lnTo>
                    <a:pt x="69141" y="41388"/>
                  </a:lnTo>
                  <a:lnTo>
                    <a:pt x="69004" y="40450"/>
                  </a:lnTo>
                  <a:lnTo>
                    <a:pt x="68844" y="39512"/>
                  </a:lnTo>
                  <a:lnTo>
                    <a:pt x="68661" y="38597"/>
                  </a:lnTo>
                  <a:lnTo>
                    <a:pt x="68455" y="37682"/>
                  </a:lnTo>
                  <a:lnTo>
                    <a:pt x="68226" y="36767"/>
                  </a:lnTo>
                  <a:lnTo>
                    <a:pt x="67997" y="35875"/>
                  </a:lnTo>
                  <a:lnTo>
                    <a:pt x="67723" y="34982"/>
                  </a:lnTo>
                  <a:lnTo>
                    <a:pt x="67425" y="34090"/>
                  </a:lnTo>
                  <a:lnTo>
                    <a:pt x="67128" y="33221"/>
                  </a:lnTo>
                  <a:lnTo>
                    <a:pt x="66785" y="32351"/>
                  </a:lnTo>
                  <a:lnTo>
                    <a:pt x="66442" y="31482"/>
                  </a:lnTo>
                  <a:lnTo>
                    <a:pt x="66053" y="30635"/>
                  </a:lnTo>
                  <a:lnTo>
                    <a:pt x="65641" y="29812"/>
                  </a:lnTo>
                  <a:lnTo>
                    <a:pt x="65229" y="28965"/>
                  </a:lnTo>
                  <a:lnTo>
                    <a:pt x="64771" y="28141"/>
                  </a:lnTo>
                  <a:lnTo>
                    <a:pt x="64291" y="27341"/>
                  </a:lnTo>
                  <a:lnTo>
                    <a:pt x="63788" y="26540"/>
                  </a:lnTo>
                  <a:lnTo>
                    <a:pt x="63239" y="25739"/>
                  </a:lnTo>
                  <a:lnTo>
                    <a:pt x="62689" y="24961"/>
                  </a:lnTo>
                  <a:lnTo>
                    <a:pt x="62095" y="24206"/>
                  </a:lnTo>
                  <a:lnTo>
                    <a:pt x="61477" y="23451"/>
                  </a:lnTo>
                  <a:lnTo>
                    <a:pt x="60836" y="22696"/>
                  </a:lnTo>
                  <a:lnTo>
                    <a:pt x="60173" y="21964"/>
                  </a:lnTo>
                  <a:lnTo>
                    <a:pt x="59463" y="21232"/>
                  </a:lnTo>
                  <a:lnTo>
                    <a:pt x="58960" y="20751"/>
                  </a:lnTo>
                  <a:lnTo>
                    <a:pt x="58457" y="20294"/>
                  </a:lnTo>
                  <a:lnTo>
                    <a:pt x="57953" y="19836"/>
                  </a:lnTo>
                  <a:lnTo>
                    <a:pt x="57450" y="19402"/>
                  </a:lnTo>
                  <a:lnTo>
                    <a:pt x="56924" y="18967"/>
                  </a:lnTo>
                  <a:lnTo>
                    <a:pt x="56398" y="18555"/>
                  </a:lnTo>
                  <a:lnTo>
                    <a:pt x="55871" y="18166"/>
                  </a:lnTo>
                  <a:lnTo>
                    <a:pt x="55322" y="17777"/>
                  </a:lnTo>
                  <a:lnTo>
                    <a:pt x="54247" y="17045"/>
                  </a:lnTo>
                  <a:lnTo>
                    <a:pt x="53126" y="16359"/>
                  </a:lnTo>
                  <a:lnTo>
                    <a:pt x="52005" y="15718"/>
                  </a:lnTo>
                  <a:lnTo>
                    <a:pt x="50838" y="15100"/>
                  </a:lnTo>
                  <a:lnTo>
                    <a:pt x="49671" y="14528"/>
                  </a:lnTo>
                  <a:lnTo>
                    <a:pt x="48482" y="14002"/>
                  </a:lnTo>
                  <a:lnTo>
                    <a:pt x="47269" y="13499"/>
                  </a:lnTo>
                  <a:lnTo>
                    <a:pt x="46033" y="13018"/>
                  </a:lnTo>
                  <a:lnTo>
                    <a:pt x="44798" y="12561"/>
                  </a:lnTo>
                  <a:lnTo>
                    <a:pt x="43540" y="12103"/>
                  </a:lnTo>
                  <a:lnTo>
                    <a:pt x="42258" y="11691"/>
                  </a:lnTo>
                  <a:lnTo>
                    <a:pt x="40977" y="11279"/>
                  </a:lnTo>
                  <a:lnTo>
                    <a:pt x="40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319225" y="1094375"/>
              <a:ext cx="1741700" cy="1227475"/>
            </a:xfrm>
            <a:custGeom>
              <a:rect b="b" l="l" r="r" t="t"/>
              <a:pathLst>
                <a:path extrusionOk="0" fill="none" h="49099" w="69668">
                  <a:moveTo>
                    <a:pt x="69668" y="49099"/>
                  </a:moveTo>
                  <a:lnTo>
                    <a:pt x="1" y="49099"/>
                  </a:lnTo>
                  <a:lnTo>
                    <a:pt x="1" y="49099"/>
                  </a:lnTo>
                  <a:lnTo>
                    <a:pt x="24" y="47429"/>
                  </a:lnTo>
                  <a:lnTo>
                    <a:pt x="69" y="45758"/>
                  </a:lnTo>
                  <a:lnTo>
                    <a:pt x="184" y="44111"/>
                  </a:lnTo>
                  <a:lnTo>
                    <a:pt x="344" y="42487"/>
                  </a:lnTo>
                  <a:lnTo>
                    <a:pt x="435" y="41686"/>
                  </a:lnTo>
                  <a:lnTo>
                    <a:pt x="550" y="40862"/>
                  </a:lnTo>
                  <a:lnTo>
                    <a:pt x="664" y="40061"/>
                  </a:lnTo>
                  <a:lnTo>
                    <a:pt x="802" y="39284"/>
                  </a:lnTo>
                  <a:lnTo>
                    <a:pt x="962" y="38483"/>
                  </a:lnTo>
                  <a:lnTo>
                    <a:pt x="1145" y="37705"/>
                  </a:lnTo>
                  <a:lnTo>
                    <a:pt x="1328" y="36927"/>
                  </a:lnTo>
                  <a:lnTo>
                    <a:pt x="1511" y="36149"/>
                  </a:lnTo>
                  <a:lnTo>
                    <a:pt x="1740" y="35371"/>
                  </a:lnTo>
                  <a:lnTo>
                    <a:pt x="1968" y="34616"/>
                  </a:lnTo>
                  <a:lnTo>
                    <a:pt x="2220" y="33838"/>
                  </a:lnTo>
                  <a:lnTo>
                    <a:pt x="2495" y="33083"/>
                  </a:lnTo>
                  <a:lnTo>
                    <a:pt x="2769" y="32351"/>
                  </a:lnTo>
                  <a:lnTo>
                    <a:pt x="3089" y="31596"/>
                  </a:lnTo>
                  <a:lnTo>
                    <a:pt x="3410" y="30864"/>
                  </a:lnTo>
                  <a:lnTo>
                    <a:pt x="3753" y="30132"/>
                  </a:lnTo>
                  <a:lnTo>
                    <a:pt x="4119" y="29400"/>
                  </a:lnTo>
                  <a:lnTo>
                    <a:pt x="4508" y="28668"/>
                  </a:lnTo>
                  <a:lnTo>
                    <a:pt x="4920" y="27958"/>
                  </a:lnTo>
                  <a:lnTo>
                    <a:pt x="5354" y="27249"/>
                  </a:lnTo>
                  <a:lnTo>
                    <a:pt x="5789" y="26540"/>
                  </a:lnTo>
                  <a:lnTo>
                    <a:pt x="6270" y="25853"/>
                  </a:lnTo>
                  <a:lnTo>
                    <a:pt x="6750" y="25144"/>
                  </a:lnTo>
                  <a:lnTo>
                    <a:pt x="7276" y="24458"/>
                  </a:lnTo>
                  <a:lnTo>
                    <a:pt x="7276" y="24458"/>
                  </a:lnTo>
                  <a:lnTo>
                    <a:pt x="7803" y="23817"/>
                  </a:lnTo>
                  <a:lnTo>
                    <a:pt x="8329" y="23177"/>
                  </a:lnTo>
                  <a:lnTo>
                    <a:pt x="8878" y="22559"/>
                  </a:lnTo>
                  <a:lnTo>
                    <a:pt x="9450" y="21964"/>
                  </a:lnTo>
                  <a:lnTo>
                    <a:pt x="10022" y="21369"/>
                  </a:lnTo>
                  <a:lnTo>
                    <a:pt x="10594" y="20820"/>
                  </a:lnTo>
                  <a:lnTo>
                    <a:pt x="11189" y="20271"/>
                  </a:lnTo>
                  <a:lnTo>
                    <a:pt x="11783" y="19768"/>
                  </a:lnTo>
                  <a:lnTo>
                    <a:pt x="12401" y="19264"/>
                  </a:lnTo>
                  <a:lnTo>
                    <a:pt x="13019" y="18761"/>
                  </a:lnTo>
                  <a:lnTo>
                    <a:pt x="13637" y="18303"/>
                  </a:lnTo>
                  <a:lnTo>
                    <a:pt x="14277" y="17846"/>
                  </a:lnTo>
                  <a:lnTo>
                    <a:pt x="14918" y="17411"/>
                  </a:lnTo>
                  <a:lnTo>
                    <a:pt x="15581" y="16976"/>
                  </a:lnTo>
                  <a:lnTo>
                    <a:pt x="16245" y="16565"/>
                  </a:lnTo>
                  <a:lnTo>
                    <a:pt x="16908" y="16176"/>
                  </a:lnTo>
                  <a:lnTo>
                    <a:pt x="17595" y="15787"/>
                  </a:lnTo>
                  <a:lnTo>
                    <a:pt x="18281" y="15421"/>
                  </a:lnTo>
                  <a:lnTo>
                    <a:pt x="18990" y="15055"/>
                  </a:lnTo>
                  <a:lnTo>
                    <a:pt x="19677" y="14711"/>
                  </a:lnTo>
                  <a:lnTo>
                    <a:pt x="21118" y="14048"/>
                  </a:lnTo>
                  <a:lnTo>
                    <a:pt x="22582" y="13430"/>
                  </a:lnTo>
                  <a:lnTo>
                    <a:pt x="24070" y="12858"/>
                  </a:lnTo>
                  <a:lnTo>
                    <a:pt x="25580" y="12309"/>
                  </a:lnTo>
                  <a:lnTo>
                    <a:pt x="27135" y="11783"/>
                  </a:lnTo>
                  <a:lnTo>
                    <a:pt x="28691" y="11279"/>
                  </a:lnTo>
                  <a:lnTo>
                    <a:pt x="28691" y="0"/>
                  </a:lnTo>
                  <a:lnTo>
                    <a:pt x="40977" y="0"/>
                  </a:lnTo>
                  <a:lnTo>
                    <a:pt x="40977" y="11279"/>
                  </a:lnTo>
                  <a:lnTo>
                    <a:pt x="40977" y="11279"/>
                  </a:lnTo>
                  <a:lnTo>
                    <a:pt x="42258" y="11691"/>
                  </a:lnTo>
                  <a:lnTo>
                    <a:pt x="43540" y="12103"/>
                  </a:lnTo>
                  <a:lnTo>
                    <a:pt x="44798" y="12561"/>
                  </a:lnTo>
                  <a:lnTo>
                    <a:pt x="46033" y="13018"/>
                  </a:lnTo>
                  <a:lnTo>
                    <a:pt x="47269" y="13499"/>
                  </a:lnTo>
                  <a:lnTo>
                    <a:pt x="48482" y="14002"/>
                  </a:lnTo>
                  <a:lnTo>
                    <a:pt x="49671" y="14528"/>
                  </a:lnTo>
                  <a:lnTo>
                    <a:pt x="50838" y="15100"/>
                  </a:lnTo>
                  <a:lnTo>
                    <a:pt x="52005" y="15718"/>
                  </a:lnTo>
                  <a:lnTo>
                    <a:pt x="53126" y="16359"/>
                  </a:lnTo>
                  <a:lnTo>
                    <a:pt x="54247" y="17045"/>
                  </a:lnTo>
                  <a:lnTo>
                    <a:pt x="55322" y="17777"/>
                  </a:lnTo>
                  <a:lnTo>
                    <a:pt x="55871" y="18166"/>
                  </a:lnTo>
                  <a:lnTo>
                    <a:pt x="56398" y="18555"/>
                  </a:lnTo>
                  <a:lnTo>
                    <a:pt x="56924" y="18967"/>
                  </a:lnTo>
                  <a:lnTo>
                    <a:pt x="57450" y="19402"/>
                  </a:lnTo>
                  <a:lnTo>
                    <a:pt x="57953" y="19836"/>
                  </a:lnTo>
                  <a:lnTo>
                    <a:pt x="58457" y="20294"/>
                  </a:lnTo>
                  <a:lnTo>
                    <a:pt x="58960" y="20751"/>
                  </a:lnTo>
                  <a:lnTo>
                    <a:pt x="59463" y="21232"/>
                  </a:lnTo>
                  <a:lnTo>
                    <a:pt x="59463" y="21232"/>
                  </a:lnTo>
                  <a:lnTo>
                    <a:pt x="60173" y="21964"/>
                  </a:lnTo>
                  <a:lnTo>
                    <a:pt x="60836" y="22696"/>
                  </a:lnTo>
                  <a:lnTo>
                    <a:pt x="61477" y="23451"/>
                  </a:lnTo>
                  <a:lnTo>
                    <a:pt x="62095" y="24206"/>
                  </a:lnTo>
                  <a:lnTo>
                    <a:pt x="62689" y="24961"/>
                  </a:lnTo>
                  <a:lnTo>
                    <a:pt x="63239" y="25739"/>
                  </a:lnTo>
                  <a:lnTo>
                    <a:pt x="63788" y="26540"/>
                  </a:lnTo>
                  <a:lnTo>
                    <a:pt x="64291" y="27341"/>
                  </a:lnTo>
                  <a:lnTo>
                    <a:pt x="64771" y="28141"/>
                  </a:lnTo>
                  <a:lnTo>
                    <a:pt x="65229" y="28965"/>
                  </a:lnTo>
                  <a:lnTo>
                    <a:pt x="65641" y="29812"/>
                  </a:lnTo>
                  <a:lnTo>
                    <a:pt x="66053" y="30635"/>
                  </a:lnTo>
                  <a:lnTo>
                    <a:pt x="66442" y="31482"/>
                  </a:lnTo>
                  <a:lnTo>
                    <a:pt x="66785" y="32351"/>
                  </a:lnTo>
                  <a:lnTo>
                    <a:pt x="67128" y="33221"/>
                  </a:lnTo>
                  <a:lnTo>
                    <a:pt x="67425" y="34090"/>
                  </a:lnTo>
                  <a:lnTo>
                    <a:pt x="67723" y="34982"/>
                  </a:lnTo>
                  <a:lnTo>
                    <a:pt x="67997" y="35875"/>
                  </a:lnTo>
                  <a:lnTo>
                    <a:pt x="68226" y="36767"/>
                  </a:lnTo>
                  <a:lnTo>
                    <a:pt x="68455" y="37682"/>
                  </a:lnTo>
                  <a:lnTo>
                    <a:pt x="68661" y="38597"/>
                  </a:lnTo>
                  <a:lnTo>
                    <a:pt x="68844" y="39512"/>
                  </a:lnTo>
                  <a:lnTo>
                    <a:pt x="69004" y="40450"/>
                  </a:lnTo>
                  <a:lnTo>
                    <a:pt x="69141" y="41388"/>
                  </a:lnTo>
                  <a:lnTo>
                    <a:pt x="69279" y="42326"/>
                  </a:lnTo>
                  <a:lnTo>
                    <a:pt x="69370" y="43287"/>
                  </a:lnTo>
                  <a:lnTo>
                    <a:pt x="69462" y="44225"/>
                  </a:lnTo>
                  <a:lnTo>
                    <a:pt x="69530" y="45186"/>
                  </a:lnTo>
                  <a:lnTo>
                    <a:pt x="69599" y="46170"/>
                  </a:lnTo>
                  <a:lnTo>
                    <a:pt x="69622" y="47131"/>
                  </a:lnTo>
                  <a:lnTo>
                    <a:pt x="69645" y="48115"/>
                  </a:lnTo>
                  <a:lnTo>
                    <a:pt x="69668" y="49099"/>
                  </a:lnTo>
                  <a:lnTo>
                    <a:pt x="69668" y="490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060900" y="2321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165375" y="4009750"/>
              <a:ext cx="2048850" cy="346050"/>
            </a:xfrm>
            <a:custGeom>
              <a:rect b="b" l="l" r="r" t="t"/>
              <a:pathLst>
                <a:path extrusionOk="0" h="13842" w="81954">
                  <a:moveTo>
                    <a:pt x="0" y="0"/>
                  </a:moveTo>
                  <a:lnTo>
                    <a:pt x="0" y="13842"/>
                  </a:lnTo>
                  <a:lnTo>
                    <a:pt x="81953" y="13842"/>
                  </a:lnTo>
                  <a:lnTo>
                    <a:pt x="8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4425305" y="2007324"/>
            <a:ext cx="334093" cy="338274"/>
            <a:chOff x="3410650" y="1300050"/>
            <a:chExt cx="708725" cy="708725"/>
          </a:xfrm>
        </p:grpSpPr>
        <p:sp>
          <p:nvSpPr>
            <p:cNvPr id="129" name="Google Shape;129;p2"/>
            <p:cNvSpPr/>
            <p:nvPr/>
          </p:nvSpPr>
          <p:spPr>
            <a:xfrm>
              <a:off x="3908025" y="1300050"/>
              <a:ext cx="211350" cy="378375"/>
            </a:xfrm>
            <a:custGeom>
              <a:rect b="b" l="l" r="r" t="t"/>
              <a:pathLst>
                <a:path extrusionOk="0" h="15135" w="8454">
                  <a:moveTo>
                    <a:pt x="4024" y="1"/>
                  </a:moveTo>
                  <a:lnTo>
                    <a:pt x="3803" y="38"/>
                  </a:lnTo>
                  <a:lnTo>
                    <a:pt x="3600" y="74"/>
                  </a:lnTo>
                  <a:lnTo>
                    <a:pt x="3378" y="130"/>
                  </a:lnTo>
                  <a:lnTo>
                    <a:pt x="3175" y="204"/>
                  </a:lnTo>
                  <a:lnTo>
                    <a:pt x="2972" y="278"/>
                  </a:lnTo>
                  <a:lnTo>
                    <a:pt x="2788" y="388"/>
                  </a:lnTo>
                  <a:lnTo>
                    <a:pt x="2585" y="499"/>
                  </a:lnTo>
                  <a:lnTo>
                    <a:pt x="2400" y="610"/>
                  </a:lnTo>
                  <a:lnTo>
                    <a:pt x="2216" y="757"/>
                  </a:lnTo>
                  <a:lnTo>
                    <a:pt x="2031" y="905"/>
                  </a:lnTo>
                  <a:lnTo>
                    <a:pt x="1865" y="1071"/>
                  </a:lnTo>
                  <a:lnTo>
                    <a:pt x="1699" y="1256"/>
                  </a:lnTo>
                  <a:lnTo>
                    <a:pt x="1533" y="1440"/>
                  </a:lnTo>
                  <a:lnTo>
                    <a:pt x="1385" y="1643"/>
                  </a:lnTo>
                  <a:lnTo>
                    <a:pt x="1237" y="1846"/>
                  </a:lnTo>
                  <a:lnTo>
                    <a:pt x="1090" y="2068"/>
                  </a:lnTo>
                  <a:lnTo>
                    <a:pt x="961" y="2289"/>
                  </a:lnTo>
                  <a:lnTo>
                    <a:pt x="721" y="2769"/>
                  </a:lnTo>
                  <a:lnTo>
                    <a:pt x="499" y="3286"/>
                  </a:lnTo>
                  <a:lnTo>
                    <a:pt x="333" y="3839"/>
                  </a:lnTo>
                  <a:lnTo>
                    <a:pt x="185" y="4430"/>
                  </a:lnTo>
                  <a:lnTo>
                    <a:pt x="75" y="5021"/>
                  </a:lnTo>
                  <a:lnTo>
                    <a:pt x="19" y="5648"/>
                  </a:lnTo>
                  <a:lnTo>
                    <a:pt x="1" y="5980"/>
                  </a:lnTo>
                  <a:lnTo>
                    <a:pt x="1" y="6294"/>
                  </a:lnTo>
                  <a:lnTo>
                    <a:pt x="19" y="6848"/>
                  </a:lnTo>
                  <a:lnTo>
                    <a:pt x="56" y="7401"/>
                  </a:lnTo>
                  <a:lnTo>
                    <a:pt x="130" y="7918"/>
                  </a:lnTo>
                  <a:lnTo>
                    <a:pt x="241" y="8435"/>
                  </a:lnTo>
                  <a:lnTo>
                    <a:pt x="388" y="8933"/>
                  </a:lnTo>
                  <a:lnTo>
                    <a:pt x="536" y="9395"/>
                  </a:lnTo>
                  <a:lnTo>
                    <a:pt x="739" y="9837"/>
                  </a:lnTo>
                  <a:lnTo>
                    <a:pt x="942" y="10262"/>
                  </a:lnTo>
                  <a:lnTo>
                    <a:pt x="1182" y="10650"/>
                  </a:lnTo>
                  <a:lnTo>
                    <a:pt x="1422" y="11019"/>
                  </a:lnTo>
                  <a:lnTo>
                    <a:pt x="1699" y="11351"/>
                  </a:lnTo>
                  <a:lnTo>
                    <a:pt x="1994" y="11646"/>
                  </a:lnTo>
                  <a:lnTo>
                    <a:pt x="2308" y="11905"/>
                  </a:lnTo>
                  <a:lnTo>
                    <a:pt x="2622" y="12126"/>
                  </a:lnTo>
                  <a:lnTo>
                    <a:pt x="2954" y="12311"/>
                  </a:lnTo>
                  <a:lnTo>
                    <a:pt x="3138" y="12384"/>
                  </a:lnTo>
                  <a:lnTo>
                    <a:pt x="3304" y="12440"/>
                  </a:lnTo>
                  <a:lnTo>
                    <a:pt x="3304" y="15134"/>
                  </a:lnTo>
                  <a:lnTo>
                    <a:pt x="5168" y="15134"/>
                  </a:lnTo>
                  <a:lnTo>
                    <a:pt x="5168" y="12440"/>
                  </a:lnTo>
                  <a:lnTo>
                    <a:pt x="5353" y="12384"/>
                  </a:lnTo>
                  <a:lnTo>
                    <a:pt x="5519" y="12311"/>
                  </a:lnTo>
                  <a:lnTo>
                    <a:pt x="5851" y="12126"/>
                  </a:lnTo>
                  <a:lnTo>
                    <a:pt x="6184" y="11905"/>
                  </a:lnTo>
                  <a:lnTo>
                    <a:pt x="6479" y="11646"/>
                  </a:lnTo>
                  <a:lnTo>
                    <a:pt x="6774" y="11351"/>
                  </a:lnTo>
                  <a:lnTo>
                    <a:pt x="7051" y="11019"/>
                  </a:lnTo>
                  <a:lnTo>
                    <a:pt x="7291" y="10650"/>
                  </a:lnTo>
                  <a:lnTo>
                    <a:pt x="7531" y="10262"/>
                  </a:lnTo>
                  <a:lnTo>
                    <a:pt x="7734" y="9837"/>
                  </a:lnTo>
                  <a:lnTo>
                    <a:pt x="7918" y="9395"/>
                  </a:lnTo>
                  <a:lnTo>
                    <a:pt x="8084" y="8933"/>
                  </a:lnTo>
                  <a:lnTo>
                    <a:pt x="8214" y="8435"/>
                  </a:lnTo>
                  <a:lnTo>
                    <a:pt x="8324" y="7918"/>
                  </a:lnTo>
                  <a:lnTo>
                    <a:pt x="8398" y="7401"/>
                  </a:lnTo>
                  <a:lnTo>
                    <a:pt x="8454" y="6848"/>
                  </a:lnTo>
                  <a:lnTo>
                    <a:pt x="8454" y="6294"/>
                  </a:lnTo>
                  <a:lnTo>
                    <a:pt x="8435" y="5648"/>
                  </a:lnTo>
                  <a:lnTo>
                    <a:pt x="8380" y="5021"/>
                  </a:lnTo>
                  <a:lnTo>
                    <a:pt x="8269" y="4430"/>
                  </a:lnTo>
                  <a:lnTo>
                    <a:pt x="8140" y="3839"/>
                  </a:lnTo>
                  <a:lnTo>
                    <a:pt x="7955" y="3286"/>
                  </a:lnTo>
                  <a:lnTo>
                    <a:pt x="7752" y="2769"/>
                  </a:lnTo>
                  <a:lnTo>
                    <a:pt x="7494" y="2289"/>
                  </a:lnTo>
                  <a:lnTo>
                    <a:pt x="7365" y="2068"/>
                  </a:lnTo>
                  <a:lnTo>
                    <a:pt x="7235" y="1846"/>
                  </a:lnTo>
                  <a:lnTo>
                    <a:pt x="7088" y="1643"/>
                  </a:lnTo>
                  <a:lnTo>
                    <a:pt x="6940" y="1440"/>
                  </a:lnTo>
                  <a:lnTo>
                    <a:pt x="6774" y="1256"/>
                  </a:lnTo>
                  <a:lnTo>
                    <a:pt x="6608" y="1071"/>
                  </a:lnTo>
                  <a:lnTo>
                    <a:pt x="6442" y="905"/>
                  </a:lnTo>
                  <a:lnTo>
                    <a:pt x="6257" y="757"/>
                  </a:lnTo>
                  <a:lnTo>
                    <a:pt x="6073" y="610"/>
                  </a:lnTo>
                  <a:lnTo>
                    <a:pt x="5888" y="499"/>
                  </a:lnTo>
                  <a:lnTo>
                    <a:pt x="5704" y="388"/>
                  </a:lnTo>
                  <a:lnTo>
                    <a:pt x="5501" y="278"/>
                  </a:lnTo>
                  <a:lnTo>
                    <a:pt x="5298" y="204"/>
                  </a:lnTo>
                  <a:lnTo>
                    <a:pt x="5095" y="130"/>
                  </a:lnTo>
                  <a:lnTo>
                    <a:pt x="4892" y="74"/>
                  </a:lnTo>
                  <a:lnTo>
                    <a:pt x="4670" y="38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08025" y="1300050"/>
              <a:ext cx="211350" cy="378375"/>
            </a:xfrm>
            <a:custGeom>
              <a:rect b="b" l="l" r="r" t="t"/>
              <a:pathLst>
                <a:path extrusionOk="0" fill="none" h="15135" w="8454">
                  <a:moveTo>
                    <a:pt x="8454" y="6294"/>
                  </a:moveTo>
                  <a:lnTo>
                    <a:pt x="8454" y="6294"/>
                  </a:lnTo>
                  <a:lnTo>
                    <a:pt x="8454" y="6848"/>
                  </a:lnTo>
                  <a:lnTo>
                    <a:pt x="8398" y="7401"/>
                  </a:lnTo>
                  <a:lnTo>
                    <a:pt x="8324" y="7918"/>
                  </a:lnTo>
                  <a:lnTo>
                    <a:pt x="8214" y="8435"/>
                  </a:lnTo>
                  <a:lnTo>
                    <a:pt x="8084" y="8933"/>
                  </a:lnTo>
                  <a:lnTo>
                    <a:pt x="7918" y="9395"/>
                  </a:lnTo>
                  <a:lnTo>
                    <a:pt x="7734" y="9837"/>
                  </a:lnTo>
                  <a:lnTo>
                    <a:pt x="7531" y="10262"/>
                  </a:lnTo>
                  <a:lnTo>
                    <a:pt x="7291" y="10650"/>
                  </a:lnTo>
                  <a:lnTo>
                    <a:pt x="7051" y="11019"/>
                  </a:lnTo>
                  <a:lnTo>
                    <a:pt x="6774" y="11351"/>
                  </a:lnTo>
                  <a:lnTo>
                    <a:pt x="6479" y="11646"/>
                  </a:lnTo>
                  <a:lnTo>
                    <a:pt x="6184" y="11905"/>
                  </a:lnTo>
                  <a:lnTo>
                    <a:pt x="5851" y="12126"/>
                  </a:lnTo>
                  <a:lnTo>
                    <a:pt x="5519" y="12311"/>
                  </a:lnTo>
                  <a:lnTo>
                    <a:pt x="5353" y="12384"/>
                  </a:lnTo>
                  <a:lnTo>
                    <a:pt x="5168" y="12440"/>
                  </a:lnTo>
                  <a:lnTo>
                    <a:pt x="5168" y="15134"/>
                  </a:lnTo>
                  <a:lnTo>
                    <a:pt x="3304" y="15134"/>
                  </a:lnTo>
                  <a:lnTo>
                    <a:pt x="3304" y="12440"/>
                  </a:lnTo>
                  <a:lnTo>
                    <a:pt x="3304" y="12440"/>
                  </a:lnTo>
                  <a:lnTo>
                    <a:pt x="3304" y="12440"/>
                  </a:lnTo>
                  <a:lnTo>
                    <a:pt x="3138" y="12384"/>
                  </a:lnTo>
                  <a:lnTo>
                    <a:pt x="2954" y="12311"/>
                  </a:lnTo>
                  <a:lnTo>
                    <a:pt x="2622" y="12126"/>
                  </a:lnTo>
                  <a:lnTo>
                    <a:pt x="2308" y="11905"/>
                  </a:lnTo>
                  <a:lnTo>
                    <a:pt x="1994" y="11646"/>
                  </a:lnTo>
                  <a:lnTo>
                    <a:pt x="1699" y="11351"/>
                  </a:lnTo>
                  <a:lnTo>
                    <a:pt x="1422" y="11019"/>
                  </a:lnTo>
                  <a:lnTo>
                    <a:pt x="1182" y="10650"/>
                  </a:lnTo>
                  <a:lnTo>
                    <a:pt x="942" y="10262"/>
                  </a:lnTo>
                  <a:lnTo>
                    <a:pt x="739" y="9837"/>
                  </a:lnTo>
                  <a:lnTo>
                    <a:pt x="536" y="9395"/>
                  </a:lnTo>
                  <a:lnTo>
                    <a:pt x="388" y="8933"/>
                  </a:lnTo>
                  <a:lnTo>
                    <a:pt x="241" y="8435"/>
                  </a:lnTo>
                  <a:lnTo>
                    <a:pt x="130" y="7918"/>
                  </a:lnTo>
                  <a:lnTo>
                    <a:pt x="56" y="7401"/>
                  </a:lnTo>
                  <a:lnTo>
                    <a:pt x="19" y="6848"/>
                  </a:lnTo>
                  <a:lnTo>
                    <a:pt x="1" y="6294"/>
                  </a:lnTo>
                  <a:lnTo>
                    <a:pt x="1" y="6294"/>
                  </a:lnTo>
                  <a:lnTo>
                    <a:pt x="1" y="5980"/>
                  </a:lnTo>
                  <a:lnTo>
                    <a:pt x="19" y="5648"/>
                  </a:lnTo>
                  <a:lnTo>
                    <a:pt x="75" y="5021"/>
                  </a:lnTo>
                  <a:lnTo>
                    <a:pt x="185" y="4430"/>
                  </a:lnTo>
                  <a:lnTo>
                    <a:pt x="333" y="3839"/>
                  </a:lnTo>
                  <a:lnTo>
                    <a:pt x="499" y="3286"/>
                  </a:lnTo>
                  <a:lnTo>
                    <a:pt x="721" y="2769"/>
                  </a:lnTo>
                  <a:lnTo>
                    <a:pt x="961" y="2289"/>
                  </a:lnTo>
                  <a:lnTo>
                    <a:pt x="1090" y="2068"/>
                  </a:lnTo>
                  <a:lnTo>
                    <a:pt x="1237" y="1846"/>
                  </a:lnTo>
                  <a:lnTo>
                    <a:pt x="1385" y="1643"/>
                  </a:lnTo>
                  <a:lnTo>
                    <a:pt x="1533" y="1440"/>
                  </a:lnTo>
                  <a:lnTo>
                    <a:pt x="1699" y="1256"/>
                  </a:lnTo>
                  <a:lnTo>
                    <a:pt x="1865" y="1071"/>
                  </a:lnTo>
                  <a:lnTo>
                    <a:pt x="2031" y="905"/>
                  </a:lnTo>
                  <a:lnTo>
                    <a:pt x="2216" y="757"/>
                  </a:lnTo>
                  <a:lnTo>
                    <a:pt x="2400" y="610"/>
                  </a:lnTo>
                  <a:lnTo>
                    <a:pt x="2585" y="499"/>
                  </a:lnTo>
                  <a:lnTo>
                    <a:pt x="2788" y="388"/>
                  </a:lnTo>
                  <a:lnTo>
                    <a:pt x="2972" y="278"/>
                  </a:lnTo>
                  <a:lnTo>
                    <a:pt x="3175" y="204"/>
                  </a:lnTo>
                  <a:lnTo>
                    <a:pt x="3378" y="130"/>
                  </a:lnTo>
                  <a:lnTo>
                    <a:pt x="3600" y="74"/>
                  </a:lnTo>
                  <a:lnTo>
                    <a:pt x="3803" y="38"/>
                  </a:lnTo>
                  <a:lnTo>
                    <a:pt x="4024" y="1"/>
                  </a:lnTo>
                  <a:lnTo>
                    <a:pt x="4246" y="1"/>
                  </a:lnTo>
                  <a:lnTo>
                    <a:pt x="4246" y="1"/>
                  </a:lnTo>
                  <a:lnTo>
                    <a:pt x="4467" y="1"/>
                  </a:lnTo>
                  <a:lnTo>
                    <a:pt x="4670" y="38"/>
                  </a:lnTo>
                  <a:lnTo>
                    <a:pt x="4892" y="74"/>
                  </a:lnTo>
                  <a:lnTo>
                    <a:pt x="5095" y="130"/>
                  </a:lnTo>
                  <a:lnTo>
                    <a:pt x="5298" y="204"/>
                  </a:lnTo>
                  <a:lnTo>
                    <a:pt x="5501" y="278"/>
                  </a:lnTo>
                  <a:lnTo>
                    <a:pt x="5704" y="388"/>
                  </a:lnTo>
                  <a:lnTo>
                    <a:pt x="5888" y="499"/>
                  </a:lnTo>
                  <a:lnTo>
                    <a:pt x="6073" y="610"/>
                  </a:lnTo>
                  <a:lnTo>
                    <a:pt x="6257" y="757"/>
                  </a:lnTo>
                  <a:lnTo>
                    <a:pt x="6442" y="905"/>
                  </a:lnTo>
                  <a:lnTo>
                    <a:pt x="6608" y="1071"/>
                  </a:lnTo>
                  <a:lnTo>
                    <a:pt x="6774" y="1256"/>
                  </a:lnTo>
                  <a:lnTo>
                    <a:pt x="6940" y="1440"/>
                  </a:lnTo>
                  <a:lnTo>
                    <a:pt x="7088" y="1643"/>
                  </a:lnTo>
                  <a:lnTo>
                    <a:pt x="7235" y="1846"/>
                  </a:lnTo>
                  <a:lnTo>
                    <a:pt x="7365" y="2068"/>
                  </a:lnTo>
                  <a:lnTo>
                    <a:pt x="7494" y="2289"/>
                  </a:lnTo>
                  <a:lnTo>
                    <a:pt x="7752" y="2769"/>
                  </a:lnTo>
                  <a:lnTo>
                    <a:pt x="7955" y="3286"/>
                  </a:lnTo>
                  <a:lnTo>
                    <a:pt x="8140" y="3839"/>
                  </a:lnTo>
                  <a:lnTo>
                    <a:pt x="8269" y="4430"/>
                  </a:lnTo>
                  <a:lnTo>
                    <a:pt x="8380" y="5021"/>
                  </a:lnTo>
                  <a:lnTo>
                    <a:pt x="8435" y="5648"/>
                  </a:lnTo>
                  <a:lnTo>
                    <a:pt x="8454" y="6294"/>
                  </a:lnTo>
                  <a:lnTo>
                    <a:pt x="8454" y="6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2"/>
            <p:cNvGrpSpPr/>
            <p:nvPr/>
          </p:nvGrpSpPr>
          <p:grpSpPr>
            <a:xfrm>
              <a:off x="3410650" y="1300050"/>
              <a:ext cx="404675" cy="708725"/>
              <a:chOff x="3410650" y="1300050"/>
              <a:chExt cx="404675" cy="708725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3410650" y="1300050"/>
                <a:ext cx="211350" cy="378375"/>
              </a:xfrm>
              <a:custGeom>
                <a:rect b="b" l="l" r="r" t="t"/>
                <a:pathLst>
                  <a:path extrusionOk="0" h="15135" w="8454">
                    <a:moveTo>
                      <a:pt x="1" y="1"/>
                    </a:moveTo>
                    <a:lnTo>
                      <a:pt x="1" y="8583"/>
                    </a:lnTo>
                    <a:lnTo>
                      <a:pt x="19" y="8952"/>
                    </a:lnTo>
                    <a:lnTo>
                      <a:pt x="74" y="9302"/>
                    </a:lnTo>
                    <a:lnTo>
                      <a:pt x="148" y="9634"/>
                    </a:lnTo>
                    <a:lnTo>
                      <a:pt x="259" y="9967"/>
                    </a:lnTo>
                    <a:lnTo>
                      <a:pt x="388" y="10280"/>
                    </a:lnTo>
                    <a:lnTo>
                      <a:pt x="554" y="10576"/>
                    </a:lnTo>
                    <a:lnTo>
                      <a:pt x="739" y="10853"/>
                    </a:lnTo>
                    <a:lnTo>
                      <a:pt x="960" y="11129"/>
                    </a:lnTo>
                    <a:lnTo>
                      <a:pt x="1182" y="11369"/>
                    </a:lnTo>
                    <a:lnTo>
                      <a:pt x="1440" y="11591"/>
                    </a:lnTo>
                    <a:lnTo>
                      <a:pt x="1717" y="11794"/>
                    </a:lnTo>
                    <a:lnTo>
                      <a:pt x="1994" y="11978"/>
                    </a:lnTo>
                    <a:lnTo>
                      <a:pt x="2308" y="12126"/>
                    </a:lnTo>
                    <a:lnTo>
                      <a:pt x="2621" y="12255"/>
                    </a:lnTo>
                    <a:lnTo>
                      <a:pt x="2953" y="12347"/>
                    </a:lnTo>
                    <a:lnTo>
                      <a:pt x="3304" y="12421"/>
                    </a:lnTo>
                    <a:lnTo>
                      <a:pt x="3304" y="15134"/>
                    </a:lnTo>
                    <a:lnTo>
                      <a:pt x="5150" y="15134"/>
                    </a:lnTo>
                    <a:lnTo>
                      <a:pt x="5150" y="12421"/>
                    </a:lnTo>
                    <a:lnTo>
                      <a:pt x="5500" y="12347"/>
                    </a:lnTo>
                    <a:lnTo>
                      <a:pt x="5833" y="12255"/>
                    </a:lnTo>
                    <a:lnTo>
                      <a:pt x="6146" y="12126"/>
                    </a:lnTo>
                    <a:lnTo>
                      <a:pt x="6460" y="11978"/>
                    </a:lnTo>
                    <a:lnTo>
                      <a:pt x="6755" y="11794"/>
                    </a:lnTo>
                    <a:lnTo>
                      <a:pt x="7014" y="11591"/>
                    </a:lnTo>
                    <a:lnTo>
                      <a:pt x="7272" y="11369"/>
                    </a:lnTo>
                    <a:lnTo>
                      <a:pt x="7512" y="11129"/>
                    </a:lnTo>
                    <a:lnTo>
                      <a:pt x="7715" y="10871"/>
                    </a:lnTo>
                    <a:lnTo>
                      <a:pt x="7900" y="10576"/>
                    </a:lnTo>
                    <a:lnTo>
                      <a:pt x="8066" y="10280"/>
                    </a:lnTo>
                    <a:lnTo>
                      <a:pt x="8195" y="9967"/>
                    </a:lnTo>
                    <a:lnTo>
                      <a:pt x="8306" y="9634"/>
                    </a:lnTo>
                    <a:lnTo>
                      <a:pt x="8379" y="9302"/>
                    </a:lnTo>
                    <a:lnTo>
                      <a:pt x="8435" y="8952"/>
                    </a:lnTo>
                    <a:lnTo>
                      <a:pt x="8453" y="8583"/>
                    </a:lnTo>
                    <a:lnTo>
                      <a:pt x="8453" y="1"/>
                    </a:lnTo>
                    <a:lnTo>
                      <a:pt x="6792" y="1"/>
                    </a:lnTo>
                    <a:lnTo>
                      <a:pt x="6792" y="5261"/>
                    </a:lnTo>
                    <a:lnTo>
                      <a:pt x="5057" y="5261"/>
                    </a:lnTo>
                    <a:lnTo>
                      <a:pt x="5057" y="1"/>
                    </a:lnTo>
                    <a:lnTo>
                      <a:pt x="3396" y="1"/>
                    </a:lnTo>
                    <a:lnTo>
                      <a:pt x="3396" y="5261"/>
                    </a:lnTo>
                    <a:lnTo>
                      <a:pt x="1662" y="5261"/>
                    </a:lnTo>
                    <a:lnTo>
                      <a:pt x="1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410650" y="1300050"/>
                <a:ext cx="211350" cy="378375"/>
              </a:xfrm>
              <a:custGeom>
                <a:rect b="b" l="l" r="r" t="t"/>
                <a:pathLst>
                  <a:path extrusionOk="0" fill="none" h="15135" w="8454">
                    <a:moveTo>
                      <a:pt x="8453" y="1"/>
                    </a:moveTo>
                    <a:lnTo>
                      <a:pt x="8453" y="8583"/>
                    </a:lnTo>
                    <a:lnTo>
                      <a:pt x="8453" y="8583"/>
                    </a:lnTo>
                    <a:lnTo>
                      <a:pt x="8435" y="8952"/>
                    </a:lnTo>
                    <a:lnTo>
                      <a:pt x="8379" y="9302"/>
                    </a:lnTo>
                    <a:lnTo>
                      <a:pt x="8306" y="9634"/>
                    </a:lnTo>
                    <a:lnTo>
                      <a:pt x="8195" y="9967"/>
                    </a:lnTo>
                    <a:lnTo>
                      <a:pt x="8066" y="10280"/>
                    </a:lnTo>
                    <a:lnTo>
                      <a:pt x="7900" y="10576"/>
                    </a:lnTo>
                    <a:lnTo>
                      <a:pt x="7715" y="10871"/>
                    </a:lnTo>
                    <a:lnTo>
                      <a:pt x="7512" y="11129"/>
                    </a:lnTo>
                    <a:lnTo>
                      <a:pt x="7272" y="11369"/>
                    </a:lnTo>
                    <a:lnTo>
                      <a:pt x="7014" y="11591"/>
                    </a:lnTo>
                    <a:lnTo>
                      <a:pt x="6755" y="11794"/>
                    </a:lnTo>
                    <a:lnTo>
                      <a:pt x="6460" y="11978"/>
                    </a:lnTo>
                    <a:lnTo>
                      <a:pt x="6146" y="12126"/>
                    </a:lnTo>
                    <a:lnTo>
                      <a:pt x="5833" y="12255"/>
                    </a:lnTo>
                    <a:lnTo>
                      <a:pt x="5500" y="12347"/>
                    </a:lnTo>
                    <a:lnTo>
                      <a:pt x="5150" y="12421"/>
                    </a:lnTo>
                    <a:lnTo>
                      <a:pt x="5150" y="15134"/>
                    </a:lnTo>
                    <a:lnTo>
                      <a:pt x="3304" y="15134"/>
                    </a:lnTo>
                    <a:lnTo>
                      <a:pt x="3304" y="12421"/>
                    </a:lnTo>
                    <a:lnTo>
                      <a:pt x="3304" y="12421"/>
                    </a:lnTo>
                    <a:lnTo>
                      <a:pt x="2953" y="12347"/>
                    </a:lnTo>
                    <a:lnTo>
                      <a:pt x="2621" y="12255"/>
                    </a:lnTo>
                    <a:lnTo>
                      <a:pt x="2308" y="12126"/>
                    </a:lnTo>
                    <a:lnTo>
                      <a:pt x="1994" y="11978"/>
                    </a:lnTo>
                    <a:lnTo>
                      <a:pt x="1717" y="11794"/>
                    </a:lnTo>
                    <a:lnTo>
                      <a:pt x="1440" y="11591"/>
                    </a:lnTo>
                    <a:lnTo>
                      <a:pt x="1182" y="11369"/>
                    </a:lnTo>
                    <a:lnTo>
                      <a:pt x="960" y="11129"/>
                    </a:lnTo>
                    <a:lnTo>
                      <a:pt x="739" y="10853"/>
                    </a:lnTo>
                    <a:lnTo>
                      <a:pt x="554" y="10576"/>
                    </a:lnTo>
                    <a:lnTo>
                      <a:pt x="388" y="10280"/>
                    </a:lnTo>
                    <a:lnTo>
                      <a:pt x="259" y="9967"/>
                    </a:lnTo>
                    <a:lnTo>
                      <a:pt x="148" y="9634"/>
                    </a:lnTo>
                    <a:lnTo>
                      <a:pt x="74" y="9302"/>
                    </a:lnTo>
                    <a:lnTo>
                      <a:pt x="19" y="8952"/>
                    </a:lnTo>
                    <a:lnTo>
                      <a:pt x="1" y="8583"/>
                    </a:lnTo>
                    <a:lnTo>
                      <a:pt x="1" y="1"/>
                    </a:lnTo>
                    <a:lnTo>
                      <a:pt x="1662" y="1"/>
                    </a:lnTo>
                    <a:lnTo>
                      <a:pt x="1662" y="5261"/>
                    </a:lnTo>
                    <a:lnTo>
                      <a:pt x="3396" y="5261"/>
                    </a:lnTo>
                    <a:lnTo>
                      <a:pt x="3396" y="1"/>
                    </a:lnTo>
                    <a:lnTo>
                      <a:pt x="5057" y="1"/>
                    </a:lnTo>
                    <a:lnTo>
                      <a:pt x="5057" y="5261"/>
                    </a:lnTo>
                    <a:lnTo>
                      <a:pt x="6792" y="5261"/>
                    </a:lnTo>
                    <a:lnTo>
                      <a:pt x="6792" y="1"/>
                    </a:lnTo>
                    <a:lnTo>
                      <a:pt x="8453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621975" y="13000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681950" y="1300050"/>
                <a:ext cx="133375" cy="376525"/>
              </a:xfrm>
              <a:custGeom>
                <a:rect b="b" l="l" r="r" t="t"/>
                <a:pathLst>
                  <a:path extrusionOk="0" h="15061" w="5335">
                    <a:moveTo>
                      <a:pt x="5334" y="1"/>
                    </a:moveTo>
                    <a:lnTo>
                      <a:pt x="4817" y="19"/>
                    </a:lnTo>
                    <a:lnTo>
                      <a:pt x="4319" y="74"/>
                    </a:lnTo>
                    <a:lnTo>
                      <a:pt x="3821" y="167"/>
                    </a:lnTo>
                    <a:lnTo>
                      <a:pt x="3581" y="222"/>
                    </a:lnTo>
                    <a:lnTo>
                      <a:pt x="3341" y="296"/>
                    </a:lnTo>
                    <a:lnTo>
                      <a:pt x="3101" y="388"/>
                    </a:lnTo>
                    <a:lnTo>
                      <a:pt x="2880" y="481"/>
                    </a:lnTo>
                    <a:lnTo>
                      <a:pt x="2658" y="591"/>
                    </a:lnTo>
                    <a:lnTo>
                      <a:pt x="2437" y="720"/>
                    </a:lnTo>
                    <a:lnTo>
                      <a:pt x="2215" y="850"/>
                    </a:lnTo>
                    <a:lnTo>
                      <a:pt x="2012" y="997"/>
                    </a:lnTo>
                    <a:lnTo>
                      <a:pt x="1809" y="1145"/>
                    </a:lnTo>
                    <a:lnTo>
                      <a:pt x="1606" y="1329"/>
                    </a:lnTo>
                    <a:lnTo>
                      <a:pt x="1422" y="1514"/>
                    </a:lnTo>
                    <a:lnTo>
                      <a:pt x="1237" y="1699"/>
                    </a:lnTo>
                    <a:lnTo>
                      <a:pt x="1089" y="1902"/>
                    </a:lnTo>
                    <a:lnTo>
                      <a:pt x="923" y="2105"/>
                    </a:lnTo>
                    <a:lnTo>
                      <a:pt x="776" y="2308"/>
                    </a:lnTo>
                    <a:lnTo>
                      <a:pt x="646" y="2529"/>
                    </a:lnTo>
                    <a:lnTo>
                      <a:pt x="536" y="2769"/>
                    </a:lnTo>
                    <a:lnTo>
                      <a:pt x="425" y="2990"/>
                    </a:lnTo>
                    <a:lnTo>
                      <a:pt x="333" y="3230"/>
                    </a:lnTo>
                    <a:lnTo>
                      <a:pt x="240" y="3470"/>
                    </a:lnTo>
                    <a:lnTo>
                      <a:pt x="167" y="3729"/>
                    </a:lnTo>
                    <a:lnTo>
                      <a:pt x="111" y="3969"/>
                    </a:lnTo>
                    <a:lnTo>
                      <a:pt x="56" y="4227"/>
                    </a:lnTo>
                    <a:lnTo>
                      <a:pt x="19" y="4485"/>
                    </a:lnTo>
                    <a:lnTo>
                      <a:pt x="1" y="4744"/>
                    </a:lnTo>
                    <a:lnTo>
                      <a:pt x="1" y="5002"/>
                    </a:lnTo>
                    <a:lnTo>
                      <a:pt x="1" y="12403"/>
                    </a:lnTo>
                    <a:lnTo>
                      <a:pt x="3323" y="12403"/>
                    </a:lnTo>
                    <a:lnTo>
                      <a:pt x="3323" y="15060"/>
                    </a:lnTo>
                    <a:lnTo>
                      <a:pt x="5334" y="15060"/>
                    </a:ln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3681950" y="1300050"/>
                <a:ext cx="133375" cy="376525"/>
              </a:xfrm>
              <a:custGeom>
                <a:rect b="b" l="l" r="r" t="t"/>
                <a:pathLst>
                  <a:path extrusionOk="0" fill="none" h="15061" w="5335">
                    <a:moveTo>
                      <a:pt x="5334" y="1"/>
                    </a:moveTo>
                    <a:lnTo>
                      <a:pt x="5334" y="15060"/>
                    </a:lnTo>
                    <a:lnTo>
                      <a:pt x="3323" y="15060"/>
                    </a:lnTo>
                    <a:lnTo>
                      <a:pt x="3323" y="12403"/>
                    </a:lnTo>
                    <a:lnTo>
                      <a:pt x="1" y="12403"/>
                    </a:lnTo>
                    <a:lnTo>
                      <a:pt x="1" y="5002"/>
                    </a:lnTo>
                    <a:lnTo>
                      <a:pt x="1" y="5002"/>
                    </a:lnTo>
                    <a:lnTo>
                      <a:pt x="1" y="4744"/>
                    </a:lnTo>
                    <a:lnTo>
                      <a:pt x="19" y="4485"/>
                    </a:lnTo>
                    <a:lnTo>
                      <a:pt x="56" y="4227"/>
                    </a:lnTo>
                    <a:lnTo>
                      <a:pt x="111" y="3969"/>
                    </a:lnTo>
                    <a:lnTo>
                      <a:pt x="167" y="3729"/>
                    </a:lnTo>
                    <a:lnTo>
                      <a:pt x="240" y="3470"/>
                    </a:lnTo>
                    <a:lnTo>
                      <a:pt x="333" y="3230"/>
                    </a:lnTo>
                    <a:lnTo>
                      <a:pt x="425" y="2990"/>
                    </a:lnTo>
                    <a:lnTo>
                      <a:pt x="536" y="2769"/>
                    </a:lnTo>
                    <a:lnTo>
                      <a:pt x="646" y="2529"/>
                    </a:lnTo>
                    <a:lnTo>
                      <a:pt x="776" y="2308"/>
                    </a:lnTo>
                    <a:lnTo>
                      <a:pt x="923" y="2105"/>
                    </a:lnTo>
                    <a:lnTo>
                      <a:pt x="1089" y="1902"/>
                    </a:lnTo>
                    <a:lnTo>
                      <a:pt x="1237" y="1699"/>
                    </a:lnTo>
                    <a:lnTo>
                      <a:pt x="1422" y="1514"/>
                    </a:lnTo>
                    <a:lnTo>
                      <a:pt x="1606" y="1329"/>
                    </a:lnTo>
                    <a:lnTo>
                      <a:pt x="1606" y="1329"/>
                    </a:lnTo>
                    <a:lnTo>
                      <a:pt x="1809" y="1145"/>
                    </a:lnTo>
                    <a:lnTo>
                      <a:pt x="2012" y="997"/>
                    </a:lnTo>
                    <a:lnTo>
                      <a:pt x="2215" y="850"/>
                    </a:lnTo>
                    <a:lnTo>
                      <a:pt x="2437" y="720"/>
                    </a:lnTo>
                    <a:lnTo>
                      <a:pt x="2658" y="591"/>
                    </a:lnTo>
                    <a:lnTo>
                      <a:pt x="2880" y="481"/>
                    </a:lnTo>
                    <a:lnTo>
                      <a:pt x="3101" y="388"/>
                    </a:lnTo>
                    <a:lnTo>
                      <a:pt x="3341" y="296"/>
                    </a:lnTo>
                    <a:lnTo>
                      <a:pt x="3581" y="222"/>
                    </a:lnTo>
                    <a:lnTo>
                      <a:pt x="3821" y="167"/>
                    </a:lnTo>
                    <a:lnTo>
                      <a:pt x="4319" y="74"/>
                    </a:lnTo>
                    <a:lnTo>
                      <a:pt x="4817" y="19"/>
                    </a:lnTo>
                    <a:lnTo>
                      <a:pt x="5334" y="1"/>
                    </a:lnTo>
                    <a:lnTo>
                      <a:pt x="5334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3815300" y="1300050"/>
                <a:ext cx="25" cy="25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3466025" y="1719925"/>
                <a:ext cx="100600" cy="288850"/>
              </a:xfrm>
              <a:custGeom>
                <a:rect b="b" l="l" r="r" t="t"/>
                <a:pathLst>
                  <a:path extrusionOk="0" h="11554" w="4024">
                    <a:moveTo>
                      <a:pt x="0" y="0"/>
                    </a:moveTo>
                    <a:lnTo>
                      <a:pt x="0" y="11553"/>
                    </a:lnTo>
                    <a:lnTo>
                      <a:pt x="4024" y="11553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714700" y="1719925"/>
                <a:ext cx="100625" cy="288850"/>
              </a:xfrm>
              <a:custGeom>
                <a:rect b="b" l="l" r="r" t="t"/>
                <a:pathLst>
                  <a:path extrusionOk="0" h="11554" w="4025">
                    <a:moveTo>
                      <a:pt x="1" y="0"/>
                    </a:moveTo>
                    <a:lnTo>
                      <a:pt x="1" y="11553"/>
                    </a:lnTo>
                    <a:lnTo>
                      <a:pt x="4024" y="11553"/>
                    </a:lnTo>
                    <a:lnTo>
                      <a:pt x="40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2"/>
            <p:cNvSpPr/>
            <p:nvPr/>
          </p:nvSpPr>
          <p:spPr>
            <a:xfrm>
              <a:off x="3963400" y="1719925"/>
              <a:ext cx="100600" cy="288850"/>
            </a:xfrm>
            <a:custGeom>
              <a:rect b="b" l="l" r="r" t="t"/>
              <a:pathLst>
                <a:path extrusionOk="0" h="11554" w="4024">
                  <a:moveTo>
                    <a:pt x="1" y="0"/>
                  </a:moveTo>
                  <a:lnTo>
                    <a:pt x="1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4442867" y="2952814"/>
            <a:ext cx="303204" cy="338274"/>
            <a:chOff x="4550750" y="1300975"/>
            <a:chExt cx="643200" cy="708725"/>
          </a:xfrm>
        </p:grpSpPr>
        <p:sp>
          <p:nvSpPr>
            <p:cNvPr id="142" name="Google Shape;142;p2"/>
            <p:cNvSpPr/>
            <p:nvPr/>
          </p:nvSpPr>
          <p:spPr>
            <a:xfrm>
              <a:off x="4649500" y="1300975"/>
              <a:ext cx="101050" cy="87700"/>
            </a:xfrm>
            <a:custGeom>
              <a:rect b="b" l="l" r="r" t="t"/>
              <a:pathLst>
                <a:path extrusionOk="0" h="3508" w="4042">
                  <a:moveTo>
                    <a:pt x="0" y="1"/>
                  </a:moveTo>
                  <a:lnTo>
                    <a:pt x="0" y="3507"/>
                  </a:lnTo>
                  <a:lnTo>
                    <a:pt x="4042" y="3507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561825" y="1430175"/>
              <a:ext cx="276875" cy="197500"/>
            </a:xfrm>
            <a:custGeom>
              <a:rect b="b" l="l" r="r" t="t"/>
              <a:pathLst>
                <a:path extrusionOk="0" h="7900" w="11075">
                  <a:moveTo>
                    <a:pt x="3507" y="0"/>
                  </a:moveTo>
                  <a:lnTo>
                    <a:pt x="3507" y="4522"/>
                  </a:lnTo>
                  <a:lnTo>
                    <a:pt x="3212" y="4632"/>
                  </a:lnTo>
                  <a:lnTo>
                    <a:pt x="2935" y="4762"/>
                  </a:lnTo>
                  <a:lnTo>
                    <a:pt x="2658" y="4909"/>
                  </a:lnTo>
                  <a:lnTo>
                    <a:pt x="2381" y="5075"/>
                  </a:lnTo>
                  <a:lnTo>
                    <a:pt x="2123" y="5242"/>
                  </a:lnTo>
                  <a:lnTo>
                    <a:pt x="1865" y="5426"/>
                  </a:lnTo>
                  <a:lnTo>
                    <a:pt x="1625" y="5629"/>
                  </a:lnTo>
                  <a:lnTo>
                    <a:pt x="1385" y="5832"/>
                  </a:lnTo>
                  <a:lnTo>
                    <a:pt x="1182" y="6054"/>
                  </a:lnTo>
                  <a:lnTo>
                    <a:pt x="960" y="6293"/>
                  </a:lnTo>
                  <a:lnTo>
                    <a:pt x="776" y="6533"/>
                  </a:lnTo>
                  <a:lnTo>
                    <a:pt x="591" y="6792"/>
                  </a:lnTo>
                  <a:lnTo>
                    <a:pt x="425" y="7050"/>
                  </a:lnTo>
                  <a:lnTo>
                    <a:pt x="259" y="7327"/>
                  </a:lnTo>
                  <a:lnTo>
                    <a:pt x="111" y="7604"/>
                  </a:lnTo>
                  <a:lnTo>
                    <a:pt x="1" y="7899"/>
                  </a:lnTo>
                  <a:lnTo>
                    <a:pt x="11074" y="7899"/>
                  </a:lnTo>
                  <a:lnTo>
                    <a:pt x="10945" y="7604"/>
                  </a:lnTo>
                  <a:lnTo>
                    <a:pt x="10797" y="7327"/>
                  </a:lnTo>
                  <a:lnTo>
                    <a:pt x="10650" y="7050"/>
                  </a:lnTo>
                  <a:lnTo>
                    <a:pt x="10465" y="6792"/>
                  </a:lnTo>
                  <a:lnTo>
                    <a:pt x="10280" y="6533"/>
                  </a:lnTo>
                  <a:lnTo>
                    <a:pt x="10096" y="6293"/>
                  </a:lnTo>
                  <a:lnTo>
                    <a:pt x="9874" y="6054"/>
                  </a:lnTo>
                  <a:lnTo>
                    <a:pt x="9671" y="5832"/>
                  </a:lnTo>
                  <a:lnTo>
                    <a:pt x="9431" y="5629"/>
                  </a:lnTo>
                  <a:lnTo>
                    <a:pt x="9192" y="5426"/>
                  </a:lnTo>
                  <a:lnTo>
                    <a:pt x="8933" y="5242"/>
                  </a:lnTo>
                  <a:lnTo>
                    <a:pt x="8675" y="5057"/>
                  </a:lnTo>
                  <a:lnTo>
                    <a:pt x="8398" y="4909"/>
                  </a:lnTo>
                  <a:lnTo>
                    <a:pt x="8121" y="4762"/>
                  </a:lnTo>
                  <a:lnTo>
                    <a:pt x="7844" y="4632"/>
                  </a:lnTo>
                  <a:lnTo>
                    <a:pt x="7549" y="4522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561825" y="1430175"/>
              <a:ext cx="276875" cy="197500"/>
            </a:xfrm>
            <a:custGeom>
              <a:rect b="b" l="l" r="r" t="t"/>
              <a:pathLst>
                <a:path extrusionOk="0" fill="none" h="7900" w="11075">
                  <a:moveTo>
                    <a:pt x="11074" y="7899"/>
                  </a:moveTo>
                  <a:lnTo>
                    <a:pt x="1" y="7899"/>
                  </a:lnTo>
                  <a:lnTo>
                    <a:pt x="1" y="7899"/>
                  </a:lnTo>
                  <a:lnTo>
                    <a:pt x="111" y="7604"/>
                  </a:lnTo>
                  <a:lnTo>
                    <a:pt x="259" y="7327"/>
                  </a:lnTo>
                  <a:lnTo>
                    <a:pt x="425" y="7050"/>
                  </a:lnTo>
                  <a:lnTo>
                    <a:pt x="591" y="6792"/>
                  </a:lnTo>
                  <a:lnTo>
                    <a:pt x="776" y="6533"/>
                  </a:lnTo>
                  <a:lnTo>
                    <a:pt x="960" y="6293"/>
                  </a:lnTo>
                  <a:lnTo>
                    <a:pt x="1182" y="6054"/>
                  </a:lnTo>
                  <a:lnTo>
                    <a:pt x="1385" y="5832"/>
                  </a:lnTo>
                  <a:lnTo>
                    <a:pt x="1625" y="5629"/>
                  </a:lnTo>
                  <a:lnTo>
                    <a:pt x="1865" y="5426"/>
                  </a:lnTo>
                  <a:lnTo>
                    <a:pt x="2123" y="5242"/>
                  </a:lnTo>
                  <a:lnTo>
                    <a:pt x="2381" y="5075"/>
                  </a:lnTo>
                  <a:lnTo>
                    <a:pt x="2658" y="4909"/>
                  </a:lnTo>
                  <a:lnTo>
                    <a:pt x="2935" y="4762"/>
                  </a:lnTo>
                  <a:lnTo>
                    <a:pt x="3212" y="4632"/>
                  </a:lnTo>
                  <a:lnTo>
                    <a:pt x="3507" y="4522"/>
                  </a:lnTo>
                  <a:lnTo>
                    <a:pt x="3507" y="0"/>
                  </a:lnTo>
                  <a:lnTo>
                    <a:pt x="7549" y="0"/>
                  </a:lnTo>
                  <a:lnTo>
                    <a:pt x="7549" y="4522"/>
                  </a:lnTo>
                  <a:lnTo>
                    <a:pt x="7549" y="4522"/>
                  </a:lnTo>
                  <a:lnTo>
                    <a:pt x="7844" y="4632"/>
                  </a:lnTo>
                  <a:lnTo>
                    <a:pt x="8121" y="4762"/>
                  </a:lnTo>
                  <a:lnTo>
                    <a:pt x="8398" y="4909"/>
                  </a:lnTo>
                  <a:lnTo>
                    <a:pt x="8675" y="5057"/>
                  </a:lnTo>
                  <a:lnTo>
                    <a:pt x="8933" y="5242"/>
                  </a:lnTo>
                  <a:lnTo>
                    <a:pt x="9192" y="5426"/>
                  </a:lnTo>
                  <a:lnTo>
                    <a:pt x="9431" y="5629"/>
                  </a:lnTo>
                  <a:lnTo>
                    <a:pt x="9671" y="5832"/>
                  </a:lnTo>
                  <a:lnTo>
                    <a:pt x="9874" y="6054"/>
                  </a:lnTo>
                  <a:lnTo>
                    <a:pt x="10096" y="6293"/>
                  </a:lnTo>
                  <a:lnTo>
                    <a:pt x="10280" y="6533"/>
                  </a:lnTo>
                  <a:lnTo>
                    <a:pt x="10465" y="6792"/>
                  </a:lnTo>
                  <a:lnTo>
                    <a:pt x="10650" y="7050"/>
                  </a:lnTo>
                  <a:lnTo>
                    <a:pt x="10797" y="7327"/>
                  </a:lnTo>
                  <a:lnTo>
                    <a:pt x="10945" y="7604"/>
                  </a:lnTo>
                  <a:lnTo>
                    <a:pt x="11074" y="7899"/>
                  </a:lnTo>
                  <a:lnTo>
                    <a:pt x="11074" y="789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838675" y="1627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50750" y="1939075"/>
              <a:ext cx="298550" cy="70625"/>
            </a:xfrm>
            <a:custGeom>
              <a:rect b="b" l="l" r="r" t="t"/>
              <a:pathLst>
                <a:path extrusionOk="0" h="2825" w="11942">
                  <a:moveTo>
                    <a:pt x="1" y="1"/>
                  </a:moveTo>
                  <a:lnTo>
                    <a:pt x="1" y="2824"/>
                  </a:lnTo>
                  <a:lnTo>
                    <a:pt x="11942" y="2824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945250" y="1582425"/>
              <a:ext cx="245025" cy="41100"/>
            </a:xfrm>
            <a:custGeom>
              <a:rect b="b" l="l" r="r" t="t"/>
              <a:pathLst>
                <a:path extrusionOk="0" h="1644" w="9801">
                  <a:moveTo>
                    <a:pt x="757" y="0"/>
                  </a:moveTo>
                  <a:lnTo>
                    <a:pt x="517" y="370"/>
                  </a:lnTo>
                  <a:lnTo>
                    <a:pt x="296" y="776"/>
                  </a:lnTo>
                  <a:lnTo>
                    <a:pt x="130" y="1200"/>
                  </a:lnTo>
                  <a:lnTo>
                    <a:pt x="0" y="1643"/>
                  </a:lnTo>
                  <a:lnTo>
                    <a:pt x="9800" y="1643"/>
                  </a:lnTo>
                  <a:lnTo>
                    <a:pt x="9653" y="1200"/>
                  </a:lnTo>
                  <a:lnTo>
                    <a:pt x="9487" y="776"/>
                  </a:lnTo>
                  <a:lnTo>
                    <a:pt x="9284" y="370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45250" y="1582425"/>
              <a:ext cx="245025" cy="41100"/>
            </a:xfrm>
            <a:custGeom>
              <a:rect b="b" l="l" r="r" t="t"/>
              <a:pathLst>
                <a:path extrusionOk="0" fill="none" h="1644" w="9801">
                  <a:moveTo>
                    <a:pt x="9800" y="1643"/>
                  </a:moveTo>
                  <a:lnTo>
                    <a:pt x="0" y="1643"/>
                  </a:lnTo>
                  <a:lnTo>
                    <a:pt x="0" y="1643"/>
                  </a:lnTo>
                  <a:lnTo>
                    <a:pt x="130" y="1200"/>
                  </a:lnTo>
                  <a:lnTo>
                    <a:pt x="296" y="776"/>
                  </a:lnTo>
                  <a:lnTo>
                    <a:pt x="517" y="370"/>
                  </a:lnTo>
                  <a:lnTo>
                    <a:pt x="757" y="0"/>
                  </a:lnTo>
                  <a:lnTo>
                    <a:pt x="9044" y="0"/>
                  </a:lnTo>
                  <a:lnTo>
                    <a:pt x="9044" y="0"/>
                  </a:lnTo>
                  <a:lnTo>
                    <a:pt x="9284" y="370"/>
                  </a:lnTo>
                  <a:lnTo>
                    <a:pt x="9487" y="776"/>
                  </a:lnTo>
                  <a:lnTo>
                    <a:pt x="9653" y="1200"/>
                  </a:lnTo>
                  <a:lnTo>
                    <a:pt x="9800" y="1643"/>
                  </a:lnTo>
                  <a:lnTo>
                    <a:pt x="9800" y="164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190250" y="162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984475" y="1821875"/>
              <a:ext cx="166125" cy="187825"/>
            </a:xfrm>
            <a:custGeom>
              <a:rect b="b" l="l" r="r" t="t"/>
              <a:pathLst>
                <a:path extrusionOk="0" h="7513" w="6645">
                  <a:moveTo>
                    <a:pt x="2492" y="1"/>
                  </a:moveTo>
                  <a:lnTo>
                    <a:pt x="2492" y="5759"/>
                  </a:lnTo>
                  <a:lnTo>
                    <a:pt x="0" y="5759"/>
                  </a:lnTo>
                  <a:lnTo>
                    <a:pt x="0" y="7512"/>
                  </a:lnTo>
                  <a:lnTo>
                    <a:pt x="6644" y="7512"/>
                  </a:lnTo>
                  <a:lnTo>
                    <a:pt x="6644" y="5759"/>
                  </a:lnTo>
                  <a:lnTo>
                    <a:pt x="4153" y="5759"/>
                  </a:lnTo>
                  <a:lnTo>
                    <a:pt x="4153" y="1"/>
                  </a:lnTo>
                  <a:lnTo>
                    <a:pt x="3747" y="38"/>
                  </a:lnTo>
                  <a:lnTo>
                    <a:pt x="3322" y="56"/>
                  </a:lnTo>
                  <a:lnTo>
                    <a:pt x="2916" y="38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984475" y="1821875"/>
              <a:ext cx="166125" cy="187825"/>
            </a:xfrm>
            <a:custGeom>
              <a:rect b="b" l="l" r="r" t="t"/>
              <a:pathLst>
                <a:path extrusionOk="0" fill="none" h="7513" w="6645">
                  <a:moveTo>
                    <a:pt x="6644" y="5759"/>
                  </a:moveTo>
                  <a:lnTo>
                    <a:pt x="6644" y="7512"/>
                  </a:lnTo>
                  <a:lnTo>
                    <a:pt x="0" y="7512"/>
                  </a:lnTo>
                  <a:lnTo>
                    <a:pt x="0" y="5759"/>
                  </a:lnTo>
                  <a:lnTo>
                    <a:pt x="2492" y="5759"/>
                  </a:lnTo>
                  <a:lnTo>
                    <a:pt x="2492" y="1"/>
                  </a:lnTo>
                  <a:lnTo>
                    <a:pt x="2492" y="1"/>
                  </a:lnTo>
                  <a:lnTo>
                    <a:pt x="2916" y="38"/>
                  </a:lnTo>
                  <a:lnTo>
                    <a:pt x="3322" y="56"/>
                  </a:lnTo>
                  <a:lnTo>
                    <a:pt x="3747" y="38"/>
                  </a:lnTo>
                  <a:lnTo>
                    <a:pt x="4153" y="1"/>
                  </a:lnTo>
                  <a:lnTo>
                    <a:pt x="4153" y="5759"/>
                  </a:lnTo>
                  <a:lnTo>
                    <a:pt x="6644" y="575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150575" y="1965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941550" y="1661775"/>
              <a:ext cx="252400" cy="116775"/>
            </a:xfrm>
            <a:custGeom>
              <a:rect b="b" l="l" r="r" t="t"/>
              <a:pathLst>
                <a:path extrusionOk="0" h="4671" w="10096">
                  <a:moveTo>
                    <a:pt x="1" y="1"/>
                  </a:moveTo>
                  <a:lnTo>
                    <a:pt x="19" y="241"/>
                  </a:lnTo>
                  <a:lnTo>
                    <a:pt x="56" y="481"/>
                  </a:lnTo>
                  <a:lnTo>
                    <a:pt x="111" y="702"/>
                  </a:lnTo>
                  <a:lnTo>
                    <a:pt x="167" y="942"/>
                  </a:lnTo>
                  <a:lnTo>
                    <a:pt x="222" y="1164"/>
                  </a:lnTo>
                  <a:lnTo>
                    <a:pt x="314" y="1385"/>
                  </a:lnTo>
                  <a:lnTo>
                    <a:pt x="499" y="1828"/>
                  </a:lnTo>
                  <a:lnTo>
                    <a:pt x="720" y="2234"/>
                  </a:lnTo>
                  <a:lnTo>
                    <a:pt x="997" y="2622"/>
                  </a:lnTo>
                  <a:lnTo>
                    <a:pt x="1293" y="2972"/>
                  </a:lnTo>
                  <a:lnTo>
                    <a:pt x="1606" y="3304"/>
                  </a:lnTo>
                  <a:lnTo>
                    <a:pt x="1975" y="3600"/>
                  </a:lnTo>
                  <a:lnTo>
                    <a:pt x="2345" y="3877"/>
                  </a:lnTo>
                  <a:lnTo>
                    <a:pt x="2751" y="4116"/>
                  </a:lnTo>
                  <a:lnTo>
                    <a:pt x="3175" y="4301"/>
                  </a:lnTo>
                  <a:lnTo>
                    <a:pt x="3397" y="4393"/>
                  </a:lnTo>
                  <a:lnTo>
                    <a:pt x="3618" y="4467"/>
                  </a:lnTo>
                  <a:lnTo>
                    <a:pt x="3858" y="4522"/>
                  </a:lnTo>
                  <a:lnTo>
                    <a:pt x="4079" y="4578"/>
                  </a:lnTo>
                  <a:lnTo>
                    <a:pt x="4319" y="4615"/>
                  </a:lnTo>
                  <a:lnTo>
                    <a:pt x="4559" y="4633"/>
                  </a:lnTo>
                  <a:lnTo>
                    <a:pt x="4799" y="4652"/>
                  </a:lnTo>
                  <a:lnTo>
                    <a:pt x="5039" y="4670"/>
                  </a:lnTo>
                  <a:lnTo>
                    <a:pt x="5279" y="4652"/>
                  </a:lnTo>
                  <a:lnTo>
                    <a:pt x="5519" y="4633"/>
                  </a:lnTo>
                  <a:lnTo>
                    <a:pt x="5759" y="4615"/>
                  </a:lnTo>
                  <a:lnTo>
                    <a:pt x="5999" y="4578"/>
                  </a:lnTo>
                  <a:lnTo>
                    <a:pt x="6239" y="4522"/>
                  </a:lnTo>
                  <a:lnTo>
                    <a:pt x="6460" y="4449"/>
                  </a:lnTo>
                  <a:lnTo>
                    <a:pt x="6903" y="4301"/>
                  </a:lnTo>
                  <a:lnTo>
                    <a:pt x="7328" y="4098"/>
                  </a:lnTo>
                  <a:lnTo>
                    <a:pt x="7734" y="3877"/>
                  </a:lnTo>
                  <a:lnTo>
                    <a:pt x="8121" y="3600"/>
                  </a:lnTo>
                  <a:lnTo>
                    <a:pt x="8472" y="3304"/>
                  </a:lnTo>
                  <a:lnTo>
                    <a:pt x="8804" y="2972"/>
                  </a:lnTo>
                  <a:lnTo>
                    <a:pt x="9099" y="2622"/>
                  </a:lnTo>
                  <a:lnTo>
                    <a:pt x="9358" y="2234"/>
                  </a:lnTo>
                  <a:lnTo>
                    <a:pt x="9579" y="1828"/>
                  </a:lnTo>
                  <a:lnTo>
                    <a:pt x="9782" y="1385"/>
                  </a:lnTo>
                  <a:lnTo>
                    <a:pt x="9856" y="1164"/>
                  </a:lnTo>
                  <a:lnTo>
                    <a:pt x="9930" y="942"/>
                  </a:lnTo>
                  <a:lnTo>
                    <a:pt x="9985" y="702"/>
                  </a:lnTo>
                  <a:lnTo>
                    <a:pt x="10022" y="481"/>
                  </a:lnTo>
                  <a:lnTo>
                    <a:pt x="10059" y="241"/>
                  </a:lnTo>
                  <a:lnTo>
                    <a:pt x="10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941550" y="1661775"/>
              <a:ext cx="252400" cy="116775"/>
            </a:xfrm>
            <a:custGeom>
              <a:rect b="b" l="l" r="r" t="t"/>
              <a:pathLst>
                <a:path extrusionOk="0" fill="none" h="4671" w="10096">
                  <a:moveTo>
                    <a:pt x="10096" y="1"/>
                  </a:moveTo>
                  <a:lnTo>
                    <a:pt x="10096" y="1"/>
                  </a:lnTo>
                  <a:lnTo>
                    <a:pt x="10059" y="241"/>
                  </a:lnTo>
                  <a:lnTo>
                    <a:pt x="10022" y="481"/>
                  </a:lnTo>
                  <a:lnTo>
                    <a:pt x="9985" y="702"/>
                  </a:lnTo>
                  <a:lnTo>
                    <a:pt x="9930" y="942"/>
                  </a:lnTo>
                  <a:lnTo>
                    <a:pt x="9856" y="1164"/>
                  </a:lnTo>
                  <a:lnTo>
                    <a:pt x="9782" y="1385"/>
                  </a:lnTo>
                  <a:lnTo>
                    <a:pt x="9579" y="1828"/>
                  </a:lnTo>
                  <a:lnTo>
                    <a:pt x="9358" y="2234"/>
                  </a:lnTo>
                  <a:lnTo>
                    <a:pt x="9099" y="2622"/>
                  </a:lnTo>
                  <a:lnTo>
                    <a:pt x="8804" y="2972"/>
                  </a:lnTo>
                  <a:lnTo>
                    <a:pt x="8472" y="3304"/>
                  </a:lnTo>
                  <a:lnTo>
                    <a:pt x="8121" y="3600"/>
                  </a:lnTo>
                  <a:lnTo>
                    <a:pt x="7734" y="3877"/>
                  </a:lnTo>
                  <a:lnTo>
                    <a:pt x="7328" y="4098"/>
                  </a:lnTo>
                  <a:lnTo>
                    <a:pt x="6903" y="4301"/>
                  </a:lnTo>
                  <a:lnTo>
                    <a:pt x="6460" y="4449"/>
                  </a:lnTo>
                  <a:lnTo>
                    <a:pt x="6239" y="4522"/>
                  </a:lnTo>
                  <a:lnTo>
                    <a:pt x="5999" y="4578"/>
                  </a:lnTo>
                  <a:lnTo>
                    <a:pt x="5759" y="4615"/>
                  </a:lnTo>
                  <a:lnTo>
                    <a:pt x="5519" y="4633"/>
                  </a:lnTo>
                  <a:lnTo>
                    <a:pt x="5279" y="4652"/>
                  </a:lnTo>
                  <a:lnTo>
                    <a:pt x="5039" y="4670"/>
                  </a:lnTo>
                  <a:lnTo>
                    <a:pt x="5039" y="4670"/>
                  </a:lnTo>
                  <a:lnTo>
                    <a:pt x="4799" y="4652"/>
                  </a:lnTo>
                  <a:lnTo>
                    <a:pt x="4559" y="4633"/>
                  </a:lnTo>
                  <a:lnTo>
                    <a:pt x="4319" y="4615"/>
                  </a:lnTo>
                  <a:lnTo>
                    <a:pt x="4079" y="4578"/>
                  </a:lnTo>
                  <a:lnTo>
                    <a:pt x="3858" y="4522"/>
                  </a:lnTo>
                  <a:lnTo>
                    <a:pt x="3618" y="4467"/>
                  </a:lnTo>
                  <a:lnTo>
                    <a:pt x="3397" y="4393"/>
                  </a:lnTo>
                  <a:lnTo>
                    <a:pt x="3175" y="4301"/>
                  </a:lnTo>
                  <a:lnTo>
                    <a:pt x="2751" y="4116"/>
                  </a:lnTo>
                  <a:lnTo>
                    <a:pt x="2345" y="3877"/>
                  </a:lnTo>
                  <a:lnTo>
                    <a:pt x="1975" y="3600"/>
                  </a:lnTo>
                  <a:lnTo>
                    <a:pt x="1606" y="3304"/>
                  </a:lnTo>
                  <a:lnTo>
                    <a:pt x="1293" y="2972"/>
                  </a:lnTo>
                  <a:lnTo>
                    <a:pt x="997" y="2622"/>
                  </a:lnTo>
                  <a:lnTo>
                    <a:pt x="720" y="2234"/>
                  </a:lnTo>
                  <a:lnTo>
                    <a:pt x="499" y="1828"/>
                  </a:lnTo>
                  <a:lnTo>
                    <a:pt x="314" y="1385"/>
                  </a:lnTo>
                  <a:lnTo>
                    <a:pt x="222" y="1164"/>
                  </a:lnTo>
                  <a:lnTo>
                    <a:pt x="167" y="942"/>
                  </a:lnTo>
                  <a:lnTo>
                    <a:pt x="111" y="702"/>
                  </a:lnTo>
                  <a:lnTo>
                    <a:pt x="56" y="481"/>
                  </a:lnTo>
                  <a:lnTo>
                    <a:pt x="19" y="241"/>
                  </a:lnTo>
                  <a:lnTo>
                    <a:pt x="1" y="1"/>
                  </a:lnTo>
                  <a:lnTo>
                    <a:pt x="10096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193925" y="1661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50750" y="1669175"/>
              <a:ext cx="298550" cy="228400"/>
            </a:xfrm>
            <a:custGeom>
              <a:rect b="b" l="l" r="r" t="t"/>
              <a:pathLst>
                <a:path extrusionOk="0" h="9136" w="11942">
                  <a:moveTo>
                    <a:pt x="1" y="0"/>
                  </a:moveTo>
                  <a:lnTo>
                    <a:pt x="1" y="9136"/>
                  </a:lnTo>
                  <a:lnTo>
                    <a:pt x="11942" y="9136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"/>
          <p:cNvGrpSpPr/>
          <p:nvPr/>
        </p:nvGrpSpPr>
        <p:grpSpPr>
          <a:xfrm>
            <a:off x="4475120" y="3877960"/>
            <a:ext cx="214251" cy="338274"/>
            <a:chOff x="4002625" y="2622850"/>
            <a:chExt cx="454500" cy="708725"/>
          </a:xfrm>
        </p:grpSpPr>
        <p:sp>
          <p:nvSpPr>
            <p:cNvPr id="158" name="Google Shape;158;p2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h="5354" w="5205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fill="none" h="5354" w="5205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32725" y="273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h="4523" w="4541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fill="none" h="4523" w="4541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457100" y="2648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h="12440" w="15116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060300" y="2948912"/>
              <a:ext cx="377900" cy="311000"/>
            </a:xfrm>
            <a:custGeom>
              <a:rect b="b" l="l" r="r" t="t"/>
              <a:pathLst>
                <a:path extrusionOk="0" fill="none" h="12440" w="15116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331600" y="2905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h="4154" w="12588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fill="none" h="4154" w="12588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406350" y="281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h="3157" w="10576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fill="none" h="3157" w="10576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381425" y="3331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h="4874" w="4873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fill="none" h="4874" w="4873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309900" y="268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311700" y="16392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Présentation du dataset</a:t>
            </a:r>
            <a:endParaRPr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41" y="1436912"/>
            <a:ext cx="2723434" cy="272343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pSp>
        <p:nvGrpSpPr>
          <p:cNvPr id="182" name="Google Shape;182;p3"/>
          <p:cNvGrpSpPr/>
          <p:nvPr/>
        </p:nvGrpSpPr>
        <p:grpSpPr>
          <a:xfrm>
            <a:off x="7062143" y="165654"/>
            <a:ext cx="1935161" cy="1593746"/>
            <a:chOff x="823275" y="238125"/>
            <a:chExt cx="5955825" cy="5228500"/>
          </a:xfrm>
        </p:grpSpPr>
        <p:sp>
          <p:nvSpPr>
            <p:cNvPr id="183" name="Google Shape;183;p3"/>
            <p:cNvSpPr/>
            <p:nvPr/>
          </p:nvSpPr>
          <p:spPr>
            <a:xfrm>
              <a:off x="3138775" y="3174575"/>
              <a:ext cx="3640325" cy="2292050"/>
            </a:xfrm>
            <a:custGeom>
              <a:rect b="b" l="l" r="r" t="t"/>
              <a:pathLst>
                <a:path extrusionOk="0" h="91682" w="145613">
                  <a:moveTo>
                    <a:pt x="18545" y="0"/>
                  </a:moveTo>
                  <a:lnTo>
                    <a:pt x="0" y="19513"/>
                  </a:lnTo>
                  <a:lnTo>
                    <a:pt x="71361" y="91681"/>
                  </a:lnTo>
                  <a:lnTo>
                    <a:pt x="145612" y="58656"/>
                  </a:lnTo>
                  <a:lnTo>
                    <a:pt x="144219" y="58304"/>
                  </a:lnTo>
                  <a:lnTo>
                    <a:pt x="142839" y="57937"/>
                  </a:lnTo>
                  <a:lnTo>
                    <a:pt x="141446" y="57570"/>
                  </a:lnTo>
                  <a:lnTo>
                    <a:pt x="140052" y="57189"/>
                  </a:lnTo>
                  <a:lnTo>
                    <a:pt x="137250" y="56382"/>
                  </a:lnTo>
                  <a:lnTo>
                    <a:pt x="134448" y="55561"/>
                  </a:lnTo>
                  <a:lnTo>
                    <a:pt x="131645" y="54695"/>
                  </a:lnTo>
                  <a:lnTo>
                    <a:pt x="128828" y="53785"/>
                  </a:lnTo>
                  <a:lnTo>
                    <a:pt x="126012" y="52846"/>
                  </a:lnTo>
                  <a:lnTo>
                    <a:pt x="123195" y="51878"/>
                  </a:lnTo>
                  <a:lnTo>
                    <a:pt x="120378" y="50895"/>
                  </a:lnTo>
                  <a:lnTo>
                    <a:pt x="117576" y="49868"/>
                  </a:lnTo>
                  <a:lnTo>
                    <a:pt x="114759" y="48812"/>
                  </a:lnTo>
                  <a:lnTo>
                    <a:pt x="111956" y="47741"/>
                  </a:lnTo>
                  <a:lnTo>
                    <a:pt x="109169" y="46655"/>
                  </a:lnTo>
                  <a:lnTo>
                    <a:pt x="106381" y="45540"/>
                  </a:lnTo>
                  <a:lnTo>
                    <a:pt x="103609" y="44396"/>
                  </a:lnTo>
                  <a:lnTo>
                    <a:pt x="100850" y="43251"/>
                  </a:lnTo>
                  <a:lnTo>
                    <a:pt x="98107" y="42078"/>
                  </a:lnTo>
                  <a:lnTo>
                    <a:pt x="95378" y="40889"/>
                  </a:lnTo>
                  <a:lnTo>
                    <a:pt x="92664" y="39701"/>
                  </a:lnTo>
                  <a:lnTo>
                    <a:pt x="89979" y="38498"/>
                  </a:lnTo>
                  <a:lnTo>
                    <a:pt x="87309" y="37280"/>
                  </a:lnTo>
                  <a:lnTo>
                    <a:pt x="84668" y="36062"/>
                  </a:lnTo>
                  <a:lnTo>
                    <a:pt x="82042" y="34830"/>
                  </a:lnTo>
                  <a:lnTo>
                    <a:pt x="79460" y="33598"/>
                  </a:lnTo>
                  <a:lnTo>
                    <a:pt x="76892" y="32351"/>
                  </a:lnTo>
                  <a:lnTo>
                    <a:pt x="74369" y="31118"/>
                  </a:lnTo>
                  <a:lnTo>
                    <a:pt x="71875" y="29886"/>
                  </a:lnTo>
                  <a:lnTo>
                    <a:pt x="69410" y="28653"/>
                  </a:lnTo>
                  <a:lnTo>
                    <a:pt x="66974" y="27421"/>
                  </a:lnTo>
                  <a:lnTo>
                    <a:pt x="64598" y="26203"/>
                  </a:lnTo>
                  <a:lnTo>
                    <a:pt x="62236" y="24986"/>
                  </a:lnTo>
                  <a:lnTo>
                    <a:pt x="59932" y="23782"/>
                  </a:lnTo>
                  <a:lnTo>
                    <a:pt x="57673" y="22579"/>
                  </a:lnTo>
                  <a:lnTo>
                    <a:pt x="55457" y="21406"/>
                  </a:lnTo>
                  <a:lnTo>
                    <a:pt x="53271" y="20232"/>
                  </a:lnTo>
                  <a:lnTo>
                    <a:pt x="51159" y="19073"/>
                  </a:lnTo>
                  <a:lnTo>
                    <a:pt x="47051" y="16828"/>
                  </a:lnTo>
                  <a:lnTo>
                    <a:pt x="43178" y="14657"/>
                  </a:lnTo>
                  <a:lnTo>
                    <a:pt x="39524" y="12588"/>
                  </a:lnTo>
                  <a:lnTo>
                    <a:pt x="36121" y="10622"/>
                  </a:lnTo>
                  <a:lnTo>
                    <a:pt x="32966" y="8788"/>
                  </a:lnTo>
                  <a:lnTo>
                    <a:pt x="30091" y="7087"/>
                  </a:lnTo>
                  <a:lnTo>
                    <a:pt x="27494" y="5531"/>
                  </a:lnTo>
                  <a:lnTo>
                    <a:pt x="25205" y="4152"/>
                  </a:lnTo>
                  <a:lnTo>
                    <a:pt x="23225" y="2935"/>
                  </a:lnTo>
                  <a:lnTo>
                    <a:pt x="21582" y="1922"/>
                  </a:lnTo>
                  <a:lnTo>
                    <a:pt x="19322" y="499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6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77825" y="1765400"/>
              <a:ext cx="222300" cy="777600"/>
            </a:xfrm>
            <a:custGeom>
              <a:rect b="b" l="l" r="r" t="t"/>
              <a:pathLst>
                <a:path extrusionOk="0" h="31104" w="8892">
                  <a:moveTo>
                    <a:pt x="2187" y="0"/>
                  </a:moveTo>
                  <a:lnTo>
                    <a:pt x="2010" y="15"/>
                  </a:lnTo>
                  <a:lnTo>
                    <a:pt x="1834" y="30"/>
                  </a:lnTo>
                  <a:lnTo>
                    <a:pt x="1658" y="74"/>
                  </a:lnTo>
                  <a:lnTo>
                    <a:pt x="1482" y="132"/>
                  </a:lnTo>
                  <a:lnTo>
                    <a:pt x="1306" y="191"/>
                  </a:lnTo>
                  <a:lnTo>
                    <a:pt x="1145" y="279"/>
                  </a:lnTo>
                  <a:lnTo>
                    <a:pt x="983" y="382"/>
                  </a:lnTo>
                  <a:lnTo>
                    <a:pt x="822" y="514"/>
                  </a:lnTo>
                  <a:lnTo>
                    <a:pt x="675" y="660"/>
                  </a:lnTo>
                  <a:lnTo>
                    <a:pt x="543" y="822"/>
                  </a:lnTo>
                  <a:lnTo>
                    <a:pt x="426" y="1027"/>
                  </a:lnTo>
                  <a:lnTo>
                    <a:pt x="309" y="1247"/>
                  </a:lnTo>
                  <a:lnTo>
                    <a:pt x="206" y="1497"/>
                  </a:lnTo>
                  <a:lnTo>
                    <a:pt x="133" y="1775"/>
                  </a:lnTo>
                  <a:lnTo>
                    <a:pt x="74" y="2084"/>
                  </a:lnTo>
                  <a:lnTo>
                    <a:pt x="30" y="2421"/>
                  </a:lnTo>
                  <a:lnTo>
                    <a:pt x="0" y="2788"/>
                  </a:lnTo>
                  <a:lnTo>
                    <a:pt x="0" y="3199"/>
                  </a:lnTo>
                  <a:lnTo>
                    <a:pt x="30" y="3653"/>
                  </a:lnTo>
                  <a:lnTo>
                    <a:pt x="103" y="4768"/>
                  </a:lnTo>
                  <a:lnTo>
                    <a:pt x="206" y="6250"/>
                  </a:lnTo>
                  <a:lnTo>
                    <a:pt x="411" y="10021"/>
                  </a:lnTo>
                  <a:lnTo>
                    <a:pt x="631" y="14495"/>
                  </a:lnTo>
                  <a:lnTo>
                    <a:pt x="866" y="19205"/>
                  </a:lnTo>
                  <a:lnTo>
                    <a:pt x="1248" y="27450"/>
                  </a:lnTo>
                  <a:lnTo>
                    <a:pt x="1394" y="31045"/>
                  </a:lnTo>
                  <a:lnTo>
                    <a:pt x="8891" y="31103"/>
                  </a:lnTo>
                  <a:lnTo>
                    <a:pt x="8818" y="29856"/>
                  </a:lnTo>
                  <a:lnTo>
                    <a:pt x="8715" y="28419"/>
                  </a:lnTo>
                  <a:lnTo>
                    <a:pt x="8569" y="26555"/>
                  </a:lnTo>
                  <a:lnTo>
                    <a:pt x="8392" y="24340"/>
                  </a:lnTo>
                  <a:lnTo>
                    <a:pt x="8158" y="21860"/>
                  </a:lnTo>
                  <a:lnTo>
                    <a:pt x="7894" y="19176"/>
                  </a:lnTo>
                  <a:lnTo>
                    <a:pt x="7747" y="17797"/>
                  </a:lnTo>
                  <a:lnTo>
                    <a:pt x="7586" y="16403"/>
                  </a:lnTo>
                  <a:lnTo>
                    <a:pt x="7409" y="15009"/>
                  </a:lnTo>
                  <a:lnTo>
                    <a:pt x="7233" y="13601"/>
                  </a:lnTo>
                  <a:lnTo>
                    <a:pt x="7043" y="12221"/>
                  </a:lnTo>
                  <a:lnTo>
                    <a:pt x="6837" y="10872"/>
                  </a:lnTo>
                  <a:lnTo>
                    <a:pt x="6632" y="9537"/>
                  </a:lnTo>
                  <a:lnTo>
                    <a:pt x="6412" y="8260"/>
                  </a:lnTo>
                  <a:lnTo>
                    <a:pt x="6177" y="7042"/>
                  </a:lnTo>
                  <a:lnTo>
                    <a:pt x="5928" y="5883"/>
                  </a:lnTo>
                  <a:lnTo>
                    <a:pt x="5678" y="4798"/>
                  </a:lnTo>
                  <a:lnTo>
                    <a:pt x="5414" y="3800"/>
                  </a:lnTo>
                  <a:lnTo>
                    <a:pt x="5267" y="3345"/>
                  </a:lnTo>
                  <a:lnTo>
                    <a:pt x="5135" y="2905"/>
                  </a:lnTo>
                  <a:lnTo>
                    <a:pt x="4989" y="2494"/>
                  </a:lnTo>
                  <a:lnTo>
                    <a:pt x="4842" y="2113"/>
                  </a:lnTo>
                  <a:lnTo>
                    <a:pt x="4695" y="1761"/>
                  </a:lnTo>
                  <a:lnTo>
                    <a:pt x="4549" y="1438"/>
                  </a:lnTo>
                  <a:lnTo>
                    <a:pt x="4387" y="1145"/>
                  </a:lnTo>
                  <a:lnTo>
                    <a:pt x="4240" y="895"/>
                  </a:lnTo>
                  <a:lnTo>
                    <a:pt x="4079" y="660"/>
                  </a:lnTo>
                  <a:lnTo>
                    <a:pt x="3918" y="484"/>
                  </a:lnTo>
                  <a:lnTo>
                    <a:pt x="3756" y="323"/>
                  </a:lnTo>
                  <a:lnTo>
                    <a:pt x="3595" y="206"/>
                  </a:lnTo>
                  <a:lnTo>
                    <a:pt x="3419" y="162"/>
                  </a:lnTo>
                  <a:lnTo>
                    <a:pt x="3228" y="103"/>
                  </a:lnTo>
                  <a:lnTo>
                    <a:pt x="2979" y="59"/>
                  </a:lnTo>
                  <a:lnTo>
                    <a:pt x="2685" y="1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939750" y="1701200"/>
              <a:ext cx="594575" cy="840325"/>
            </a:xfrm>
            <a:custGeom>
              <a:rect b="b" l="l" r="r" t="t"/>
              <a:pathLst>
                <a:path extrusionOk="0" h="33613" w="23783">
                  <a:moveTo>
                    <a:pt x="2964" y="1"/>
                  </a:moveTo>
                  <a:lnTo>
                    <a:pt x="2759" y="30"/>
                  </a:lnTo>
                  <a:lnTo>
                    <a:pt x="2524" y="59"/>
                  </a:lnTo>
                  <a:lnTo>
                    <a:pt x="2245" y="133"/>
                  </a:lnTo>
                  <a:lnTo>
                    <a:pt x="1908" y="236"/>
                  </a:lnTo>
                  <a:lnTo>
                    <a:pt x="1732" y="294"/>
                  </a:lnTo>
                  <a:lnTo>
                    <a:pt x="1556" y="382"/>
                  </a:lnTo>
                  <a:lnTo>
                    <a:pt x="1380" y="456"/>
                  </a:lnTo>
                  <a:lnTo>
                    <a:pt x="1204" y="558"/>
                  </a:lnTo>
                  <a:lnTo>
                    <a:pt x="1028" y="676"/>
                  </a:lnTo>
                  <a:lnTo>
                    <a:pt x="866" y="808"/>
                  </a:lnTo>
                  <a:lnTo>
                    <a:pt x="705" y="940"/>
                  </a:lnTo>
                  <a:lnTo>
                    <a:pt x="558" y="1101"/>
                  </a:lnTo>
                  <a:lnTo>
                    <a:pt x="412" y="1277"/>
                  </a:lnTo>
                  <a:lnTo>
                    <a:pt x="294" y="1468"/>
                  </a:lnTo>
                  <a:lnTo>
                    <a:pt x="191" y="1673"/>
                  </a:lnTo>
                  <a:lnTo>
                    <a:pt x="118" y="1908"/>
                  </a:lnTo>
                  <a:lnTo>
                    <a:pt x="59" y="2143"/>
                  </a:lnTo>
                  <a:lnTo>
                    <a:pt x="15" y="2422"/>
                  </a:lnTo>
                  <a:lnTo>
                    <a:pt x="1" y="2700"/>
                  </a:lnTo>
                  <a:lnTo>
                    <a:pt x="30" y="3008"/>
                  </a:lnTo>
                  <a:lnTo>
                    <a:pt x="74" y="3346"/>
                  </a:lnTo>
                  <a:lnTo>
                    <a:pt x="162" y="3698"/>
                  </a:lnTo>
                  <a:lnTo>
                    <a:pt x="294" y="4079"/>
                  </a:lnTo>
                  <a:lnTo>
                    <a:pt x="456" y="4490"/>
                  </a:lnTo>
                  <a:lnTo>
                    <a:pt x="646" y="4916"/>
                  </a:lnTo>
                  <a:lnTo>
                    <a:pt x="896" y="5385"/>
                  </a:lnTo>
                  <a:lnTo>
                    <a:pt x="1541" y="6529"/>
                  </a:lnTo>
                  <a:lnTo>
                    <a:pt x="2363" y="8041"/>
                  </a:lnTo>
                  <a:lnTo>
                    <a:pt x="4431" y="11914"/>
                  </a:lnTo>
                  <a:lnTo>
                    <a:pt x="6882" y="16521"/>
                  </a:lnTo>
                  <a:lnTo>
                    <a:pt x="9434" y="21392"/>
                  </a:lnTo>
                  <a:lnTo>
                    <a:pt x="13909" y="29916"/>
                  </a:lnTo>
                  <a:lnTo>
                    <a:pt x="15831" y="33613"/>
                  </a:lnTo>
                  <a:lnTo>
                    <a:pt x="23783" y="29989"/>
                  </a:lnTo>
                  <a:lnTo>
                    <a:pt x="23079" y="28712"/>
                  </a:lnTo>
                  <a:lnTo>
                    <a:pt x="22272" y="27245"/>
                  </a:lnTo>
                  <a:lnTo>
                    <a:pt x="21201" y="25353"/>
                  </a:lnTo>
                  <a:lnTo>
                    <a:pt x="19910" y="23093"/>
                  </a:lnTo>
                  <a:lnTo>
                    <a:pt x="18443" y="20585"/>
                  </a:lnTo>
                  <a:lnTo>
                    <a:pt x="16858" y="17900"/>
                  </a:lnTo>
                  <a:lnTo>
                    <a:pt x="16022" y="16521"/>
                  </a:lnTo>
                  <a:lnTo>
                    <a:pt x="15156" y="15127"/>
                  </a:lnTo>
                  <a:lnTo>
                    <a:pt x="14291" y="13733"/>
                  </a:lnTo>
                  <a:lnTo>
                    <a:pt x="13410" y="12339"/>
                  </a:lnTo>
                  <a:lnTo>
                    <a:pt x="12530" y="10975"/>
                  </a:lnTo>
                  <a:lnTo>
                    <a:pt x="11650" y="9640"/>
                  </a:lnTo>
                  <a:lnTo>
                    <a:pt x="10769" y="8349"/>
                  </a:lnTo>
                  <a:lnTo>
                    <a:pt x="9904" y="7116"/>
                  </a:lnTo>
                  <a:lnTo>
                    <a:pt x="9053" y="5928"/>
                  </a:lnTo>
                  <a:lnTo>
                    <a:pt x="8231" y="4828"/>
                  </a:lnTo>
                  <a:lnTo>
                    <a:pt x="7424" y="3815"/>
                  </a:lnTo>
                  <a:lnTo>
                    <a:pt x="7043" y="3346"/>
                  </a:lnTo>
                  <a:lnTo>
                    <a:pt x="6662" y="2891"/>
                  </a:lnTo>
                  <a:lnTo>
                    <a:pt x="6280" y="2480"/>
                  </a:lnTo>
                  <a:lnTo>
                    <a:pt x="5928" y="2084"/>
                  </a:lnTo>
                  <a:lnTo>
                    <a:pt x="5576" y="1717"/>
                  </a:lnTo>
                  <a:lnTo>
                    <a:pt x="5224" y="1395"/>
                  </a:lnTo>
                  <a:lnTo>
                    <a:pt x="4901" y="1086"/>
                  </a:lnTo>
                  <a:lnTo>
                    <a:pt x="4578" y="822"/>
                  </a:lnTo>
                  <a:lnTo>
                    <a:pt x="4270" y="588"/>
                  </a:lnTo>
                  <a:lnTo>
                    <a:pt x="3977" y="397"/>
                  </a:lnTo>
                  <a:lnTo>
                    <a:pt x="3713" y="236"/>
                  </a:lnTo>
                  <a:lnTo>
                    <a:pt x="3449" y="118"/>
                  </a:lnTo>
                  <a:lnTo>
                    <a:pt x="3199" y="45"/>
                  </a:lnTo>
                  <a:lnTo>
                    <a:pt x="3082" y="15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494125" y="1826650"/>
              <a:ext cx="828200" cy="636750"/>
            </a:xfrm>
            <a:custGeom>
              <a:rect b="b" l="l" r="r" t="t"/>
              <a:pathLst>
                <a:path extrusionOk="0" h="25470" w="33128">
                  <a:moveTo>
                    <a:pt x="2333" y="0"/>
                  </a:moveTo>
                  <a:lnTo>
                    <a:pt x="2069" y="30"/>
                  </a:lnTo>
                  <a:lnTo>
                    <a:pt x="1951" y="59"/>
                  </a:lnTo>
                  <a:lnTo>
                    <a:pt x="1849" y="88"/>
                  </a:lnTo>
                  <a:lnTo>
                    <a:pt x="1673" y="206"/>
                  </a:lnTo>
                  <a:lnTo>
                    <a:pt x="1482" y="338"/>
                  </a:lnTo>
                  <a:lnTo>
                    <a:pt x="1233" y="514"/>
                  </a:lnTo>
                  <a:lnTo>
                    <a:pt x="983" y="734"/>
                  </a:lnTo>
                  <a:lnTo>
                    <a:pt x="851" y="866"/>
                  </a:lnTo>
                  <a:lnTo>
                    <a:pt x="719" y="1013"/>
                  </a:lnTo>
                  <a:lnTo>
                    <a:pt x="587" y="1159"/>
                  </a:lnTo>
                  <a:lnTo>
                    <a:pt x="470" y="1335"/>
                  </a:lnTo>
                  <a:lnTo>
                    <a:pt x="352" y="1497"/>
                  </a:lnTo>
                  <a:lnTo>
                    <a:pt x="250" y="1688"/>
                  </a:lnTo>
                  <a:lnTo>
                    <a:pt x="176" y="1878"/>
                  </a:lnTo>
                  <a:lnTo>
                    <a:pt x="103" y="2084"/>
                  </a:lnTo>
                  <a:lnTo>
                    <a:pt x="44" y="2304"/>
                  </a:lnTo>
                  <a:lnTo>
                    <a:pt x="15" y="2524"/>
                  </a:lnTo>
                  <a:lnTo>
                    <a:pt x="0" y="2759"/>
                  </a:lnTo>
                  <a:lnTo>
                    <a:pt x="30" y="2993"/>
                  </a:lnTo>
                  <a:lnTo>
                    <a:pt x="74" y="3243"/>
                  </a:lnTo>
                  <a:lnTo>
                    <a:pt x="147" y="3507"/>
                  </a:lnTo>
                  <a:lnTo>
                    <a:pt x="264" y="3771"/>
                  </a:lnTo>
                  <a:lnTo>
                    <a:pt x="411" y="4050"/>
                  </a:lnTo>
                  <a:lnTo>
                    <a:pt x="587" y="4328"/>
                  </a:lnTo>
                  <a:lnTo>
                    <a:pt x="807" y="4622"/>
                  </a:lnTo>
                  <a:lnTo>
                    <a:pt x="1086" y="4915"/>
                  </a:lnTo>
                  <a:lnTo>
                    <a:pt x="1394" y="5223"/>
                  </a:lnTo>
                  <a:lnTo>
                    <a:pt x="1761" y="5531"/>
                  </a:lnTo>
                  <a:lnTo>
                    <a:pt x="2172" y="5854"/>
                  </a:lnTo>
                  <a:lnTo>
                    <a:pt x="3213" y="6632"/>
                  </a:lnTo>
                  <a:lnTo>
                    <a:pt x="4592" y="7673"/>
                  </a:lnTo>
                  <a:lnTo>
                    <a:pt x="8069" y="10358"/>
                  </a:lnTo>
                  <a:lnTo>
                    <a:pt x="12192" y="13557"/>
                  </a:lnTo>
                  <a:lnTo>
                    <a:pt x="16520" y="16946"/>
                  </a:lnTo>
                  <a:lnTo>
                    <a:pt x="24090" y="22888"/>
                  </a:lnTo>
                  <a:lnTo>
                    <a:pt x="27377" y="25470"/>
                  </a:lnTo>
                  <a:lnTo>
                    <a:pt x="33128" y="18897"/>
                  </a:lnTo>
                  <a:lnTo>
                    <a:pt x="31969" y="18031"/>
                  </a:lnTo>
                  <a:lnTo>
                    <a:pt x="30619" y="17034"/>
                  </a:lnTo>
                  <a:lnTo>
                    <a:pt x="28873" y="15728"/>
                  </a:lnTo>
                  <a:lnTo>
                    <a:pt x="26775" y="14217"/>
                  </a:lnTo>
                  <a:lnTo>
                    <a:pt x="24413" y="12515"/>
                  </a:lnTo>
                  <a:lnTo>
                    <a:pt x="21860" y="10725"/>
                  </a:lnTo>
                  <a:lnTo>
                    <a:pt x="20525" y="9801"/>
                  </a:lnTo>
                  <a:lnTo>
                    <a:pt x="19176" y="8891"/>
                  </a:lnTo>
                  <a:lnTo>
                    <a:pt x="17811" y="7967"/>
                  </a:lnTo>
                  <a:lnTo>
                    <a:pt x="16432" y="7072"/>
                  </a:lnTo>
                  <a:lnTo>
                    <a:pt x="15068" y="6177"/>
                  </a:lnTo>
                  <a:lnTo>
                    <a:pt x="13718" y="5326"/>
                  </a:lnTo>
                  <a:lnTo>
                    <a:pt x="12383" y="4504"/>
                  </a:lnTo>
                  <a:lnTo>
                    <a:pt x="11092" y="3727"/>
                  </a:lnTo>
                  <a:lnTo>
                    <a:pt x="9830" y="3008"/>
                  </a:lnTo>
                  <a:lnTo>
                    <a:pt x="8627" y="2348"/>
                  </a:lnTo>
                  <a:lnTo>
                    <a:pt x="7483" y="1746"/>
                  </a:lnTo>
                  <a:lnTo>
                    <a:pt x="6940" y="1467"/>
                  </a:lnTo>
                  <a:lnTo>
                    <a:pt x="6397" y="1218"/>
                  </a:lnTo>
                  <a:lnTo>
                    <a:pt x="5883" y="998"/>
                  </a:lnTo>
                  <a:lnTo>
                    <a:pt x="5399" y="778"/>
                  </a:lnTo>
                  <a:lnTo>
                    <a:pt x="4930" y="602"/>
                  </a:lnTo>
                  <a:lnTo>
                    <a:pt x="4475" y="426"/>
                  </a:lnTo>
                  <a:lnTo>
                    <a:pt x="4049" y="294"/>
                  </a:lnTo>
                  <a:lnTo>
                    <a:pt x="3653" y="176"/>
                  </a:lnTo>
                  <a:lnTo>
                    <a:pt x="3287" y="88"/>
                  </a:lnTo>
                  <a:lnTo>
                    <a:pt x="2934" y="3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391425" y="2003800"/>
              <a:ext cx="2211700" cy="1490275"/>
            </a:xfrm>
            <a:custGeom>
              <a:rect b="b" l="l" r="r" t="t"/>
              <a:pathLst>
                <a:path extrusionOk="0" h="59611" w="88468">
                  <a:moveTo>
                    <a:pt x="6147" y="1"/>
                  </a:moveTo>
                  <a:lnTo>
                    <a:pt x="5546" y="15"/>
                  </a:lnTo>
                  <a:lnTo>
                    <a:pt x="4974" y="45"/>
                  </a:lnTo>
                  <a:lnTo>
                    <a:pt x="4446" y="103"/>
                  </a:lnTo>
                  <a:lnTo>
                    <a:pt x="3932" y="191"/>
                  </a:lnTo>
                  <a:lnTo>
                    <a:pt x="3448" y="294"/>
                  </a:lnTo>
                  <a:lnTo>
                    <a:pt x="3008" y="411"/>
                  </a:lnTo>
                  <a:lnTo>
                    <a:pt x="2582" y="558"/>
                  </a:lnTo>
                  <a:lnTo>
                    <a:pt x="2186" y="734"/>
                  </a:lnTo>
                  <a:lnTo>
                    <a:pt x="1996" y="837"/>
                  </a:lnTo>
                  <a:lnTo>
                    <a:pt x="1805" y="954"/>
                  </a:lnTo>
                  <a:lnTo>
                    <a:pt x="1614" y="1057"/>
                  </a:lnTo>
                  <a:lnTo>
                    <a:pt x="1453" y="1189"/>
                  </a:lnTo>
                  <a:lnTo>
                    <a:pt x="1277" y="1321"/>
                  </a:lnTo>
                  <a:lnTo>
                    <a:pt x="1130" y="1453"/>
                  </a:lnTo>
                  <a:lnTo>
                    <a:pt x="983" y="1585"/>
                  </a:lnTo>
                  <a:lnTo>
                    <a:pt x="851" y="1746"/>
                  </a:lnTo>
                  <a:lnTo>
                    <a:pt x="719" y="1893"/>
                  </a:lnTo>
                  <a:lnTo>
                    <a:pt x="602" y="2055"/>
                  </a:lnTo>
                  <a:lnTo>
                    <a:pt x="484" y="2231"/>
                  </a:lnTo>
                  <a:lnTo>
                    <a:pt x="396" y="2392"/>
                  </a:lnTo>
                  <a:lnTo>
                    <a:pt x="294" y="2583"/>
                  </a:lnTo>
                  <a:lnTo>
                    <a:pt x="220" y="2759"/>
                  </a:lnTo>
                  <a:lnTo>
                    <a:pt x="147" y="2950"/>
                  </a:lnTo>
                  <a:lnTo>
                    <a:pt x="88" y="3155"/>
                  </a:lnTo>
                  <a:lnTo>
                    <a:pt x="0" y="3448"/>
                  </a:lnTo>
                  <a:lnTo>
                    <a:pt x="279" y="3566"/>
                  </a:lnTo>
                  <a:lnTo>
                    <a:pt x="2260" y="4446"/>
                  </a:lnTo>
                  <a:lnTo>
                    <a:pt x="4402" y="5414"/>
                  </a:lnTo>
                  <a:lnTo>
                    <a:pt x="7042" y="6632"/>
                  </a:lnTo>
                  <a:lnTo>
                    <a:pt x="10006" y="8011"/>
                  </a:lnTo>
                  <a:lnTo>
                    <a:pt x="11547" y="8745"/>
                  </a:lnTo>
                  <a:lnTo>
                    <a:pt x="13087" y="9508"/>
                  </a:lnTo>
                  <a:lnTo>
                    <a:pt x="14627" y="10256"/>
                  </a:lnTo>
                  <a:lnTo>
                    <a:pt x="16109" y="11019"/>
                  </a:lnTo>
                  <a:lnTo>
                    <a:pt x="17547" y="11752"/>
                  </a:lnTo>
                  <a:lnTo>
                    <a:pt x="18897" y="12471"/>
                  </a:lnTo>
                  <a:lnTo>
                    <a:pt x="20731" y="13469"/>
                  </a:lnTo>
                  <a:lnTo>
                    <a:pt x="22682" y="14496"/>
                  </a:lnTo>
                  <a:lnTo>
                    <a:pt x="24971" y="15743"/>
                  </a:lnTo>
                  <a:lnTo>
                    <a:pt x="26247" y="16447"/>
                  </a:lnTo>
                  <a:lnTo>
                    <a:pt x="27582" y="17210"/>
                  </a:lnTo>
                  <a:lnTo>
                    <a:pt x="28991" y="18017"/>
                  </a:lnTo>
                  <a:lnTo>
                    <a:pt x="30472" y="18897"/>
                  </a:lnTo>
                  <a:lnTo>
                    <a:pt x="32013" y="19821"/>
                  </a:lnTo>
                  <a:lnTo>
                    <a:pt x="33612" y="20819"/>
                  </a:lnTo>
                  <a:lnTo>
                    <a:pt x="35270" y="21861"/>
                  </a:lnTo>
                  <a:lnTo>
                    <a:pt x="36972" y="22976"/>
                  </a:lnTo>
                  <a:lnTo>
                    <a:pt x="38718" y="24150"/>
                  </a:lnTo>
                  <a:lnTo>
                    <a:pt x="40522" y="25382"/>
                  </a:lnTo>
                  <a:lnTo>
                    <a:pt x="42341" y="26688"/>
                  </a:lnTo>
                  <a:lnTo>
                    <a:pt x="44219" y="28052"/>
                  </a:lnTo>
                  <a:lnTo>
                    <a:pt x="45364" y="28903"/>
                  </a:lnTo>
                  <a:lnTo>
                    <a:pt x="46493" y="29783"/>
                  </a:lnTo>
                  <a:lnTo>
                    <a:pt x="47623" y="30649"/>
                  </a:lnTo>
                  <a:lnTo>
                    <a:pt x="48738" y="31544"/>
                  </a:lnTo>
                  <a:lnTo>
                    <a:pt x="49838" y="32439"/>
                  </a:lnTo>
                  <a:lnTo>
                    <a:pt x="50924" y="33334"/>
                  </a:lnTo>
                  <a:lnTo>
                    <a:pt x="52010" y="34243"/>
                  </a:lnTo>
                  <a:lnTo>
                    <a:pt x="53066" y="35153"/>
                  </a:lnTo>
                  <a:lnTo>
                    <a:pt x="54122" y="36077"/>
                  </a:lnTo>
                  <a:lnTo>
                    <a:pt x="55164" y="37016"/>
                  </a:lnTo>
                  <a:lnTo>
                    <a:pt x="56191" y="37941"/>
                  </a:lnTo>
                  <a:lnTo>
                    <a:pt x="57218" y="38894"/>
                  </a:lnTo>
                  <a:lnTo>
                    <a:pt x="58216" y="39848"/>
                  </a:lnTo>
                  <a:lnTo>
                    <a:pt x="59213" y="40801"/>
                  </a:lnTo>
                  <a:lnTo>
                    <a:pt x="60196" y="41770"/>
                  </a:lnTo>
                  <a:lnTo>
                    <a:pt x="61165" y="42738"/>
                  </a:lnTo>
                  <a:lnTo>
                    <a:pt x="62118" y="43721"/>
                  </a:lnTo>
                  <a:lnTo>
                    <a:pt x="63057" y="44719"/>
                  </a:lnTo>
                  <a:lnTo>
                    <a:pt x="63996" y="45716"/>
                  </a:lnTo>
                  <a:lnTo>
                    <a:pt x="64906" y="46714"/>
                  </a:lnTo>
                  <a:lnTo>
                    <a:pt x="65815" y="47726"/>
                  </a:lnTo>
                  <a:lnTo>
                    <a:pt x="66710" y="48739"/>
                  </a:lnTo>
                  <a:lnTo>
                    <a:pt x="67591" y="49766"/>
                  </a:lnTo>
                  <a:lnTo>
                    <a:pt x="68456" y="50793"/>
                  </a:lnTo>
                  <a:lnTo>
                    <a:pt x="69307" y="51820"/>
                  </a:lnTo>
                  <a:lnTo>
                    <a:pt x="70158" y="52861"/>
                  </a:lnTo>
                  <a:lnTo>
                    <a:pt x="70980" y="53918"/>
                  </a:lnTo>
                  <a:lnTo>
                    <a:pt x="71801" y="54974"/>
                  </a:lnTo>
                  <a:lnTo>
                    <a:pt x="72594" y="56030"/>
                  </a:lnTo>
                  <a:lnTo>
                    <a:pt x="73386" y="57101"/>
                  </a:lnTo>
                  <a:lnTo>
                    <a:pt x="74163" y="58172"/>
                  </a:lnTo>
                  <a:lnTo>
                    <a:pt x="74926" y="59258"/>
                  </a:lnTo>
                  <a:lnTo>
                    <a:pt x="75176" y="59610"/>
                  </a:lnTo>
                  <a:lnTo>
                    <a:pt x="75455" y="59287"/>
                  </a:lnTo>
                  <a:lnTo>
                    <a:pt x="75660" y="59097"/>
                  </a:lnTo>
                  <a:lnTo>
                    <a:pt x="76217" y="58510"/>
                  </a:lnTo>
                  <a:lnTo>
                    <a:pt x="77156" y="57571"/>
                  </a:lnTo>
                  <a:lnTo>
                    <a:pt x="78506" y="56280"/>
                  </a:lnTo>
                  <a:lnTo>
                    <a:pt x="79328" y="55502"/>
                  </a:lnTo>
                  <a:lnTo>
                    <a:pt x="80267" y="54636"/>
                  </a:lnTo>
                  <a:lnTo>
                    <a:pt x="81308" y="53697"/>
                  </a:lnTo>
                  <a:lnTo>
                    <a:pt x="82453" y="52656"/>
                  </a:lnTo>
                  <a:lnTo>
                    <a:pt x="83714" y="51541"/>
                  </a:lnTo>
                  <a:lnTo>
                    <a:pt x="85094" y="50338"/>
                  </a:lnTo>
                  <a:lnTo>
                    <a:pt x="86590" y="49061"/>
                  </a:lnTo>
                  <a:lnTo>
                    <a:pt x="88189" y="47697"/>
                  </a:lnTo>
                  <a:lnTo>
                    <a:pt x="88468" y="47477"/>
                  </a:lnTo>
                  <a:lnTo>
                    <a:pt x="88233" y="47213"/>
                  </a:lnTo>
                  <a:lnTo>
                    <a:pt x="86722" y="45570"/>
                  </a:lnTo>
                  <a:lnTo>
                    <a:pt x="85079" y="43809"/>
                  </a:lnTo>
                  <a:lnTo>
                    <a:pt x="83392" y="42019"/>
                  </a:lnTo>
                  <a:lnTo>
                    <a:pt x="81734" y="40288"/>
                  </a:lnTo>
                  <a:lnTo>
                    <a:pt x="80193" y="38689"/>
                  </a:lnTo>
                  <a:lnTo>
                    <a:pt x="78858" y="37324"/>
                  </a:lnTo>
                  <a:lnTo>
                    <a:pt x="77127" y="35564"/>
                  </a:lnTo>
                  <a:lnTo>
                    <a:pt x="77347" y="35256"/>
                  </a:lnTo>
                  <a:lnTo>
                    <a:pt x="77553" y="34918"/>
                  </a:lnTo>
                  <a:lnTo>
                    <a:pt x="77729" y="34551"/>
                  </a:lnTo>
                  <a:lnTo>
                    <a:pt x="77905" y="34155"/>
                  </a:lnTo>
                  <a:lnTo>
                    <a:pt x="78051" y="33730"/>
                  </a:lnTo>
                  <a:lnTo>
                    <a:pt x="78183" y="33290"/>
                  </a:lnTo>
                  <a:lnTo>
                    <a:pt x="78301" y="32820"/>
                  </a:lnTo>
                  <a:lnTo>
                    <a:pt x="78403" y="32336"/>
                  </a:lnTo>
                  <a:lnTo>
                    <a:pt x="78477" y="31837"/>
                  </a:lnTo>
                  <a:lnTo>
                    <a:pt x="78535" y="31309"/>
                  </a:lnTo>
                  <a:lnTo>
                    <a:pt x="78579" y="30766"/>
                  </a:lnTo>
                  <a:lnTo>
                    <a:pt x="78609" y="30209"/>
                  </a:lnTo>
                  <a:lnTo>
                    <a:pt x="78624" y="29651"/>
                  </a:lnTo>
                  <a:lnTo>
                    <a:pt x="78609" y="29064"/>
                  </a:lnTo>
                  <a:lnTo>
                    <a:pt x="78565" y="28478"/>
                  </a:lnTo>
                  <a:lnTo>
                    <a:pt x="78521" y="27891"/>
                  </a:lnTo>
                  <a:lnTo>
                    <a:pt x="78433" y="27201"/>
                  </a:lnTo>
                  <a:lnTo>
                    <a:pt x="78330" y="26526"/>
                  </a:lnTo>
                  <a:lnTo>
                    <a:pt x="78198" y="25866"/>
                  </a:lnTo>
                  <a:lnTo>
                    <a:pt x="78051" y="25206"/>
                  </a:lnTo>
                  <a:lnTo>
                    <a:pt x="77875" y="24560"/>
                  </a:lnTo>
                  <a:lnTo>
                    <a:pt x="77685" y="23929"/>
                  </a:lnTo>
                  <a:lnTo>
                    <a:pt x="77464" y="23313"/>
                  </a:lnTo>
                  <a:lnTo>
                    <a:pt x="77230" y="22697"/>
                  </a:lnTo>
                  <a:lnTo>
                    <a:pt x="76980" y="22110"/>
                  </a:lnTo>
                  <a:lnTo>
                    <a:pt x="76702" y="21523"/>
                  </a:lnTo>
                  <a:lnTo>
                    <a:pt x="76408" y="20966"/>
                  </a:lnTo>
                  <a:lnTo>
                    <a:pt x="76100" y="20438"/>
                  </a:lnTo>
                  <a:lnTo>
                    <a:pt x="75777" y="19910"/>
                  </a:lnTo>
                  <a:lnTo>
                    <a:pt x="75425" y="19411"/>
                  </a:lnTo>
                  <a:lnTo>
                    <a:pt x="75073" y="18941"/>
                  </a:lnTo>
                  <a:lnTo>
                    <a:pt x="74692" y="18486"/>
                  </a:lnTo>
                  <a:lnTo>
                    <a:pt x="74516" y="18281"/>
                  </a:lnTo>
                  <a:lnTo>
                    <a:pt x="74354" y="18046"/>
                  </a:lnTo>
                  <a:lnTo>
                    <a:pt x="74178" y="17782"/>
                  </a:lnTo>
                  <a:lnTo>
                    <a:pt x="74031" y="17503"/>
                  </a:lnTo>
                  <a:lnTo>
                    <a:pt x="73885" y="17195"/>
                  </a:lnTo>
                  <a:lnTo>
                    <a:pt x="73738" y="16843"/>
                  </a:lnTo>
                  <a:lnTo>
                    <a:pt x="73621" y="16476"/>
                  </a:lnTo>
                  <a:lnTo>
                    <a:pt x="73533" y="16066"/>
                  </a:lnTo>
                  <a:lnTo>
                    <a:pt x="73445" y="15640"/>
                  </a:lnTo>
                  <a:lnTo>
                    <a:pt x="73386" y="15171"/>
                  </a:lnTo>
                  <a:lnTo>
                    <a:pt x="73357" y="14657"/>
                  </a:lnTo>
                  <a:lnTo>
                    <a:pt x="73357" y="14129"/>
                  </a:lnTo>
                  <a:lnTo>
                    <a:pt x="73386" y="13557"/>
                  </a:lnTo>
                  <a:lnTo>
                    <a:pt x="73459" y="12941"/>
                  </a:lnTo>
                  <a:lnTo>
                    <a:pt x="73547" y="12280"/>
                  </a:lnTo>
                  <a:lnTo>
                    <a:pt x="73694" y="11591"/>
                  </a:lnTo>
                  <a:lnTo>
                    <a:pt x="73811" y="11107"/>
                  </a:lnTo>
                  <a:lnTo>
                    <a:pt x="73943" y="10623"/>
                  </a:lnTo>
                  <a:lnTo>
                    <a:pt x="74090" y="10138"/>
                  </a:lnTo>
                  <a:lnTo>
                    <a:pt x="74251" y="9640"/>
                  </a:lnTo>
                  <a:lnTo>
                    <a:pt x="74428" y="9141"/>
                  </a:lnTo>
                  <a:lnTo>
                    <a:pt x="74618" y="8657"/>
                  </a:lnTo>
                  <a:lnTo>
                    <a:pt x="74824" y="8158"/>
                  </a:lnTo>
                  <a:lnTo>
                    <a:pt x="75044" y="7674"/>
                  </a:lnTo>
                  <a:lnTo>
                    <a:pt x="75278" y="7190"/>
                  </a:lnTo>
                  <a:lnTo>
                    <a:pt x="75528" y="6705"/>
                  </a:lnTo>
                  <a:lnTo>
                    <a:pt x="75777" y="6236"/>
                  </a:lnTo>
                  <a:lnTo>
                    <a:pt x="76041" y="5781"/>
                  </a:lnTo>
                  <a:lnTo>
                    <a:pt x="76320" y="5326"/>
                  </a:lnTo>
                  <a:lnTo>
                    <a:pt x="76599" y="4886"/>
                  </a:lnTo>
                  <a:lnTo>
                    <a:pt x="76892" y="4461"/>
                  </a:lnTo>
                  <a:lnTo>
                    <a:pt x="77186" y="4035"/>
                  </a:lnTo>
                  <a:lnTo>
                    <a:pt x="77464" y="3654"/>
                  </a:lnTo>
                  <a:lnTo>
                    <a:pt x="77567" y="3478"/>
                  </a:lnTo>
                  <a:lnTo>
                    <a:pt x="77670" y="3287"/>
                  </a:lnTo>
                  <a:lnTo>
                    <a:pt x="77758" y="3111"/>
                  </a:lnTo>
                  <a:lnTo>
                    <a:pt x="77831" y="2935"/>
                  </a:lnTo>
                  <a:lnTo>
                    <a:pt x="77890" y="2773"/>
                  </a:lnTo>
                  <a:lnTo>
                    <a:pt x="77934" y="2597"/>
                  </a:lnTo>
                  <a:lnTo>
                    <a:pt x="77978" y="2451"/>
                  </a:lnTo>
                  <a:lnTo>
                    <a:pt x="77993" y="2289"/>
                  </a:lnTo>
                  <a:lnTo>
                    <a:pt x="78007" y="2128"/>
                  </a:lnTo>
                  <a:lnTo>
                    <a:pt x="78007" y="1981"/>
                  </a:lnTo>
                  <a:lnTo>
                    <a:pt x="77978" y="1849"/>
                  </a:lnTo>
                  <a:lnTo>
                    <a:pt x="77949" y="1702"/>
                  </a:lnTo>
                  <a:lnTo>
                    <a:pt x="77905" y="1570"/>
                  </a:lnTo>
                  <a:lnTo>
                    <a:pt x="77846" y="1438"/>
                  </a:lnTo>
                  <a:lnTo>
                    <a:pt x="77758" y="1277"/>
                  </a:lnTo>
                  <a:lnTo>
                    <a:pt x="77641" y="1130"/>
                  </a:lnTo>
                  <a:lnTo>
                    <a:pt x="77508" y="998"/>
                  </a:lnTo>
                  <a:lnTo>
                    <a:pt x="77347" y="866"/>
                  </a:lnTo>
                  <a:lnTo>
                    <a:pt x="77186" y="749"/>
                  </a:lnTo>
                  <a:lnTo>
                    <a:pt x="76980" y="631"/>
                  </a:lnTo>
                  <a:lnTo>
                    <a:pt x="76775" y="529"/>
                  </a:lnTo>
                  <a:lnTo>
                    <a:pt x="76526" y="441"/>
                  </a:lnTo>
                  <a:lnTo>
                    <a:pt x="76276" y="367"/>
                  </a:lnTo>
                  <a:lnTo>
                    <a:pt x="75997" y="309"/>
                  </a:lnTo>
                  <a:lnTo>
                    <a:pt x="75704" y="250"/>
                  </a:lnTo>
                  <a:lnTo>
                    <a:pt x="75381" y="191"/>
                  </a:lnTo>
                  <a:lnTo>
                    <a:pt x="75044" y="162"/>
                  </a:lnTo>
                  <a:lnTo>
                    <a:pt x="74692" y="133"/>
                  </a:lnTo>
                  <a:lnTo>
                    <a:pt x="74325" y="118"/>
                  </a:lnTo>
                  <a:lnTo>
                    <a:pt x="73929" y="118"/>
                  </a:lnTo>
                  <a:lnTo>
                    <a:pt x="73342" y="133"/>
                  </a:lnTo>
                  <a:lnTo>
                    <a:pt x="72858" y="147"/>
                  </a:lnTo>
                  <a:lnTo>
                    <a:pt x="72418" y="191"/>
                  </a:lnTo>
                  <a:lnTo>
                    <a:pt x="72344" y="191"/>
                  </a:lnTo>
                  <a:lnTo>
                    <a:pt x="72286" y="235"/>
                  </a:lnTo>
                  <a:lnTo>
                    <a:pt x="72168" y="294"/>
                  </a:lnTo>
                  <a:lnTo>
                    <a:pt x="71889" y="470"/>
                  </a:lnTo>
                  <a:lnTo>
                    <a:pt x="71479" y="734"/>
                  </a:lnTo>
                  <a:lnTo>
                    <a:pt x="70950" y="1101"/>
                  </a:lnTo>
                  <a:lnTo>
                    <a:pt x="70334" y="1570"/>
                  </a:lnTo>
                  <a:lnTo>
                    <a:pt x="69997" y="1849"/>
                  </a:lnTo>
                  <a:lnTo>
                    <a:pt x="69630" y="2157"/>
                  </a:lnTo>
                  <a:lnTo>
                    <a:pt x="69263" y="2480"/>
                  </a:lnTo>
                  <a:lnTo>
                    <a:pt x="68882" y="2832"/>
                  </a:lnTo>
                  <a:lnTo>
                    <a:pt x="68500" y="3214"/>
                  </a:lnTo>
                  <a:lnTo>
                    <a:pt x="68104" y="3624"/>
                  </a:lnTo>
                  <a:lnTo>
                    <a:pt x="67649" y="4123"/>
                  </a:lnTo>
                  <a:lnTo>
                    <a:pt x="67209" y="4637"/>
                  </a:lnTo>
                  <a:lnTo>
                    <a:pt x="66798" y="5150"/>
                  </a:lnTo>
                  <a:lnTo>
                    <a:pt x="66402" y="5678"/>
                  </a:lnTo>
                  <a:lnTo>
                    <a:pt x="66036" y="6221"/>
                  </a:lnTo>
                  <a:lnTo>
                    <a:pt x="65698" y="6764"/>
                  </a:lnTo>
                  <a:lnTo>
                    <a:pt x="65361" y="7322"/>
                  </a:lnTo>
                  <a:lnTo>
                    <a:pt x="65067" y="7894"/>
                  </a:lnTo>
                  <a:lnTo>
                    <a:pt x="64891" y="8246"/>
                  </a:lnTo>
                  <a:lnTo>
                    <a:pt x="64715" y="8598"/>
                  </a:lnTo>
                  <a:lnTo>
                    <a:pt x="64554" y="8965"/>
                  </a:lnTo>
                  <a:lnTo>
                    <a:pt x="64407" y="9332"/>
                  </a:lnTo>
                  <a:lnTo>
                    <a:pt x="64275" y="9698"/>
                  </a:lnTo>
                  <a:lnTo>
                    <a:pt x="64143" y="10065"/>
                  </a:lnTo>
                  <a:lnTo>
                    <a:pt x="64011" y="10447"/>
                  </a:lnTo>
                  <a:lnTo>
                    <a:pt x="63908" y="10813"/>
                  </a:lnTo>
                  <a:lnTo>
                    <a:pt x="63806" y="11195"/>
                  </a:lnTo>
                  <a:lnTo>
                    <a:pt x="63703" y="11576"/>
                  </a:lnTo>
                  <a:lnTo>
                    <a:pt x="63615" y="11958"/>
                  </a:lnTo>
                  <a:lnTo>
                    <a:pt x="63541" y="12339"/>
                  </a:lnTo>
                  <a:lnTo>
                    <a:pt x="63483" y="12735"/>
                  </a:lnTo>
                  <a:lnTo>
                    <a:pt x="63424" y="13117"/>
                  </a:lnTo>
                  <a:lnTo>
                    <a:pt x="63380" y="13513"/>
                  </a:lnTo>
                  <a:lnTo>
                    <a:pt x="63336" y="13894"/>
                  </a:lnTo>
                  <a:lnTo>
                    <a:pt x="63307" y="14217"/>
                  </a:lnTo>
                  <a:lnTo>
                    <a:pt x="63248" y="14525"/>
                  </a:lnTo>
                  <a:lnTo>
                    <a:pt x="63189" y="14833"/>
                  </a:lnTo>
                  <a:lnTo>
                    <a:pt x="63101" y="15127"/>
                  </a:lnTo>
                  <a:lnTo>
                    <a:pt x="62999" y="15435"/>
                  </a:lnTo>
                  <a:lnTo>
                    <a:pt x="62896" y="15728"/>
                  </a:lnTo>
                  <a:lnTo>
                    <a:pt x="62764" y="16007"/>
                  </a:lnTo>
                  <a:lnTo>
                    <a:pt x="62617" y="16300"/>
                  </a:lnTo>
                  <a:lnTo>
                    <a:pt x="62456" y="16579"/>
                  </a:lnTo>
                  <a:lnTo>
                    <a:pt x="62294" y="16843"/>
                  </a:lnTo>
                  <a:lnTo>
                    <a:pt x="62104" y="17107"/>
                  </a:lnTo>
                  <a:lnTo>
                    <a:pt x="61913" y="17371"/>
                  </a:lnTo>
                  <a:lnTo>
                    <a:pt x="61693" y="17621"/>
                  </a:lnTo>
                  <a:lnTo>
                    <a:pt x="61473" y="17856"/>
                  </a:lnTo>
                  <a:lnTo>
                    <a:pt x="61223" y="18090"/>
                  </a:lnTo>
                  <a:lnTo>
                    <a:pt x="60974" y="18325"/>
                  </a:lnTo>
                  <a:lnTo>
                    <a:pt x="60681" y="18560"/>
                  </a:lnTo>
                  <a:lnTo>
                    <a:pt x="60387" y="18780"/>
                  </a:lnTo>
                  <a:lnTo>
                    <a:pt x="60079" y="18985"/>
                  </a:lnTo>
                  <a:lnTo>
                    <a:pt x="59756" y="19176"/>
                  </a:lnTo>
                  <a:lnTo>
                    <a:pt x="59419" y="19352"/>
                  </a:lnTo>
                  <a:lnTo>
                    <a:pt x="59081" y="19513"/>
                  </a:lnTo>
                  <a:lnTo>
                    <a:pt x="58729" y="19660"/>
                  </a:lnTo>
                  <a:lnTo>
                    <a:pt x="58377" y="19792"/>
                  </a:lnTo>
                  <a:lnTo>
                    <a:pt x="58010" y="19910"/>
                  </a:lnTo>
                  <a:lnTo>
                    <a:pt x="57629" y="20012"/>
                  </a:lnTo>
                  <a:lnTo>
                    <a:pt x="57247" y="20100"/>
                  </a:lnTo>
                  <a:lnTo>
                    <a:pt x="56851" y="20174"/>
                  </a:lnTo>
                  <a:lnTo>
                    <a:pt x="56455" y="20218"/>
                  </a:lnTo>
                  <a:lnTo>
                    <a:pt x="56059" y="20262"/>
                  </a:lnTo>
                  <a:lnTo>
                    <a:pt x="55634" y="20291"/>
                  </a:lnTo>
                  <a:lnTo>
                    <a:pt x="55223" y="20291"/>
                  </a:lnTo>
                  <a:lnTo>
                    <a:pt x="54651" y="20276"/>
                  </a:lnTo>
                  <a:lnTo>
                    <a:pt x="54078" y="20232"/>
                  </a:lnTo>
                  <a:lnTo>
                    <a:pt x="53506" y="20159"/>
                  </a:lnTo>
                  <a:lnTo>
                    <a:pt x="52905" y="20056"/>
                  </a:lnTo>
                  <a:lnTo>
                    <a:pt x="52318" y="19939"/>
                  </a:lnTo>
                  <a:lnTo>
                    <a:pt x="51716" y="19777"/>
                  </a:lnTo>
                  <a:lnTo>
                    <a:pt x="51115" y="19587"/>
                  </a:lnTo>
                  <a:lnTo>
                    <a:pt x="50513" y="19381"/>
                  </a:lnTo>
                  <a:lnTo>
                    <a:pt x="49897" y="19147"/>
                  </a:lnTo>
                  <a:lnTo>
                    <a:pt x="49281" y="18868"/>
                  </a:lnTo>
                  <a:lnTo>
                    <a:pt x="48665" y="18574"/>
                  </a:lnTo>
                  <a:lnTo>
                    <a:pt x="48034" y="18252"/>
                  </a:lnTo>
                  <a:lnTo>
                    <a:pt x="47418" y="17914"/>
                  </a:lnTo>
                  <a:lnTo>
                    <a:pt x="46787" y="17533"/>
                  </a:lnTo>
                  <a:lnTo>
                    <a:pt x="46171" y="17137"/>
                  </a:lnTo>
                  <a:lnTo>
                    <a:pt x="45540" y="16711"/>
                  </a:lnTo>
                  <a:lnTo>
                    <a:pt x="44337" y="15875"/>
                  </a:lnTo>
                  <a:lnTo>
                    <a:pt x="43104" y="15039"/>
                  </a:lnTo>
                  <a:lnTo>
                    <a:pt x="41857" y="14217"/>
                  </a:lnTo>
                  <a:lnTo>
                    <a:pt x="40581" y="13410"/>
                  </a:lnTo>
                  <a:lnTo>
                    <a:pt x="39290" y="12618"/>
                  </a:lnTo>
                  <a:lnTo>
                    <a:pt x="37969" y="11840"/>
                  </a:lnTo>
                  <a:lnTo>
                    <a:pt x="36649" y="11063"/>
                  </a:lnTo>
                  <a:lnTo>
                    <a:pt x="35314" y="10314"/>
                  </a:lnTo>
                  <a:lnTo>
                    <a:pt x="33964" y="9566"/>
                  </a:lnTo>
                  <a:lnTo>
                    <a:pt x="32600" y="8847"/>
                  </a:lnTo>
                  <a:lnTo>
                    <a:pt x="31235" y="8143"/>
                  </a:lnTo>
                  <a:lnTo>
                    <a:pt x="29856" y="7454"/>
                  </a:lnTo>
                  <a:lnTo>
                    <a:pt x="28492" y="6793"/>
                  </a:lnTo>
                  <a:lnTo>
                    <a:pt x="27113" y="6148"/>
                  </a:lnTo>
                  <a:lnTo>
                    <a:pt x="25734" y="5532"/>
                  </a:lnTo>
                  <a:lnTo>
                    <a:pt x="24369" y="4930"/>
                  </a:lnTo>
                  <a:lnTo>
                    <a:pt x="22990" y="4343"/>
                  </a:lnTo>
                  <a:lnTo>
                    <a:pt x="21626" y="3800"/>
                  </a:lnTo>
                  <a:lnTo>
                    <a:pt x="20291" y="3302"/>
                  </a:lnTo>
                  <a:lnTo>
                    <a:pt x="19000" y="2817"/>
                  </a:lnTo>
                  <a:lnTo>
                    <a:pt x="17723" y="2377"/>
                  </a:lnTo>
                  <a:lnTo>
                    <a:pt x="16476" y="1981"/>
                  </a:lnTo>
                  <a:lnTo>
                    <a:pt x="15258" y="1614"/>
                  </a:lnTo>
                  <a:lnTo>
                    <a:pt x="14085" y="1277"/>
                  </a:lnTo>
                  <a:lnTo>
                    <a:pt x="12955" y="984"/>
                  </a:lnTo>
                  <a:lnTo>
                    <a:pt x="11855" y="719"/>
                  </a:lnTo>
                  <a:lnTo>
                    <a:pt x="10784" y="514"/>
                  </a:lnTo>
                  <a:lnTo>
                    <a:pt x="9771" y="323"/>
                  </a:lnTo>
                  <a:lnTo>
                    <a:pt x="8788" y="191"/>
                  </a:lnTo>
                  <a:lnTo>
                    <a:pt x="7864" y="89"/>
                  </a:lnTo>
                  <a:lnTo>
                    <a:pt x="7409" y="45"/>
                  </a:lnTo>
                  <a:lnTo>
                    <a:pt x="6984" y="30"/>
                  </a:lnTo>
                  <a:lnTo>
                    <a:pt x="6558" y="15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381150" y="1995375"/>
              <a:ext cx="2234100" cy="1512250"/>
            </a:xfrm>
            <a:custGeom>
              <a:rect b="b" l="l" r="r" t="t"/>
              <a:pathLst>
                <a:path extrusionOk="0" h="60490" w="89364">
                  <a:moveTo>
                    <a:pt x="6984" y="690"/>
                  </a:moveTo>
                  <a:lnTo>
                    <a:pt x="7409" y="704"/>
                  </a:lnTo>
                  <a:lnTo>
                    <a:pt x="7864" y="734"/>
                  </a:lnTo>
                  <a:lnTo>
                    <a:pt x="8319" y="763"/>
                  </a:lnTo>
                  <a:lnTo>
                    <a:pt x="8789" y="822"/>
                  </a:lnTo>
                  <a:lnTo>
                    <a:pt x="9273" y="880"/>
                  </a:lnTo>
                  <a:lnTo>
                    <a:pt x="10270" y="1027"/>
                  </a:lnTo>
                  <a:lnTo>
                    <a:pt x="11312" y="1218"/>
                  </a:lnTo>
                  <a:lnTo>
                    <a:pt x="12383" y="1438"/>
                  </a:lnTo>
                  <a:lnTo>
                    <a:pt x="13483" y="1702"/>
                  </a:lnTo>
                  <a:lnTo>
                    <a:pt x="14628" y="1995"/>
                  </a:lnTo>
                  <a:lnTo>
                    <a:pt x="15801" y="2333"/>
                  </a:lnTo>
                  <a:lnTo>
                    <a:pt x="16990" y="2700"/>
                  </a:lnTo>
                  <a:lnTo>
                    <a:pt x="18222" y="3110"/>
                  </a:lnTo>
                  <a:lnTo>
                    <a:pt x="19469" y="3536"/>
                  </a:lnTo>
                  <a:lnTo>
                    <a:pt x="20731" y="4005"/>
                  </a:lnTo>
                  <a:lnTo>
                    <a:pt x="22022" y="4504"/>
                  </a:lnTo>
                  <a:lnTo>
                    <a:pt x="23328" y="5032"/>
                  </a:lnTo>
                  <a:lnTo>
                    <a:pt x="24648" y="5575"/>
                  </a:lnTo>
                  <a:lnTo>
                    <a:pt x="25969" y="6162"/>
                  </a:lnTo>
                  <a:lnTo>
                    <a:pt x="27318" y="6764"/>
                  </a:lnTo>
                  <a:lnTo>
                    <a:pt x="28653" y="7394"/>
                  </a:lnTo>
                  <a:lnTo>
                    <a:pt x="30003" y="8040"/>
                  </a:lnTo>
                  <a:lnTo>
                    <a:pt x="31368" y="8715"/>
                  </a:lnTo>
                  <a:lnTo>
                    <a:pt x="32717" y="9419"/>
                  </a:lnTo>
                  <a:lnTo>
                    <a:pt x="34067" y="10138"/>
                  </a:lnTo>
                  <a:lnTo>
                    <a:pt x="35417" y="10872"/>
                  </a:lnTo>
                  <a:lnTo>
                    <a:pt x="36752" y="11620"/>
                  </a:lnTo>
                  <a:lnTo>
                    <a:pt x="38087" y="12397"/>
                  </a:lnTo>
                  <a:lnTo>
                    <a:pt x="39407" y="13190"/>
                  </a:lnTo>
                  <a:lnTo>
                    <a:pt x="40713" y="13982"/>
                  </a:lnTo>
                  <a:lnTo>
                    <a:pt x="42004" y="14803"/>
                  </a:lnTo>
                  <a:lnTo>
                    <a:pt x="43281" y="15625"/>
                  </a:lnTo>
                  <a:lnTo>
                    <a:pt x="44528" y="16476"/>
                  </a:lnTo>
                  <a:lnTo>
                    <a:pt x="45760" y="17327"/>
                  </a:lnTo>
                  <a:lnTo>
                    <a:pt x="46450" y="17796"/>
                  </a:lnTo>
                  <a:lnTo>
                    <a:pt x="47139" y="18237"/>
                  </a:lnTo>
                  <a:lnTo>
                    <a:pt x="47799" y="18633"/>
                  </a:lnTo>
                  <a:lnTo>
                    <a:pt x="48474" y="18999"/>
                  </a:lnTo>
                  <a:lnTo>
                    <a:pt x="49134" y="19322"/>
                  </a:lnTo>
                  <a:lnTo>
                    <a:pt x="49780" y="19630"/>
                  </a:lnTo>
                  <a:lnTo>
                    <a:pt x="50411" y="19894"/>
                  </a:lnTo>
                  <a:lnTo>
                    <a:pt x="51042" y="20129"/>
                  </a:lnTo>
                  <a:lnTo>
                    <a:pt x="51658" y="20335"/>
                  </a:lnTo>
                  <a:lnTo>
                    <a:pt x="52259" y="20511"/>
                  </a:lnTo>
                  <a:lnTo>
                    <a:pt x="52846" y="20657"/>
                  </a:lnTo>
                  <a:lnTo>
                    <a:pt x="53433" y="20775"/>
                  </a:lnTo>
                  <a:lnTo>
                    <a:pt x="54005" y="20863"/>
                  </a:lnTo>
                  <a:lnTo>
                    <a:pt x="54548" y="20921"/>
                  </a:lnTo>
                  <a:lnTo>
                    <a:pt x="55106" y="20965"/>
                  </a:lnTo>
                  <a:lnTo>
                    <a:pt x="56089" y="20965"/>
                  </a:lnTo>
                  <a:lnTo>
                    <a:pt x="56543" y="20936"/>
                  </a:lnTo>
                  <a:lnTo>
                    <a:pt x="56984" y="20892"/>
                  </a:lnTo>
                  <a:lnTo>
                    <a:pt x="57409" y="20819"/>
                  </a:lnTo>
                  <a:lnTo>
                    <a:pt x="57820" y="20745"/>
                  </a:lnTo>
                  <a:lnTo>
                    <a:pt x="58231" y="20643"/>
                  </a:lnTo>
                  <a:lnTo>
                    <a:pt x="58627" y="20540"/>
                  </a:lnTo>
                  <a:lnTo>
                    <a:pt x="59008" y="20408"/>
                  </a:lnTo>
                  <a:lnTo>
                    <a:pt x="59375" y="20276"/>
                  </a:lnTo>
                  <a:lnTo>
                    <a:pt x="59727" y="20114"/>
                  </a:lnTo>
                  <a:lnTo>
                    <a:pt x="60079" y="19938"/>
                  </a:lnTo>
                  <a:lnTo>
                    <a:pt x="60402" y="19762"/>
                  </a:lnTo>
                  <a:lnTo>
                    <a:pt x="60725" y="19572"/>
                  </a:lnTo>
                  <a:lnTo>
                    <a:pt x="61033" y="19366"/>
                  </a:lnTo>
                  <a:lnTo>
                    <a:pt x="61326" y="19146"/>
                  </a:lnTo>
                  <a:lnTo>
                    <a:pt x="61605" y="18911"/>
                  </a:lnTo>
                  <a:lnTo>
                    <a:pt x="61869" y="18677"/>
                  </a:lnTo>
                  <a:lnTo>
                    <a:pt x="62133" y="18427"/>
                  </a:lnTo>
                  <a:lnTo>
                    <a:pt x="62368" y="18178"/>
                  </a:lnTo>
                  <a:lnTo>
                    <a:pt x="62588" y="17914"/>
                  </a:lnTo>
                  <a:lnTo>
                    <a:pt x="62793" y="17635"/>
                  </a:lnTo>
                  <a:lnTo>
                    <a:pt x="62999" y="17356"/>
                  </a:lnTo>
                  <a:lnTo>
                    <a:pt x="63175" y="17063"/>
                  </a:lnTo>
                  <a:lnTo>
                    <a:pt x="63336" y="16769"/>
                  </a:lnTo>
                  <a:lnTo>
                    <a:pt x="63483" y="16476"/>
                  </a:lnTo>
                  <a:lnTo>
                    <a:pt x="63615" y="16168"/>
                  </a:lnTo>
                  <a:lnTo>
                    <a:pt x="63732" y="15860"/>
                  </a:lnTo>
                  <a:lnTo>
                    <a:pt x="63835" y="15552"/>
                  </a:lnTo>
                  <a:lnTo>
                    <a:pt x="63923" y="15229"/>
                  </a:lnTo>
                  <a:lnTo>
                    <a:pt x="63996" y="14906"/>
                  </a:lnTo>
                  <a:lnTo>
                    <a:pt x="64055" y="14583"/>
                  </a:lnTo>
                  <a:lnTo>
                    <a:pt x="64084" y="14261"/>
                  </a:lnTo>
                  <a:lnTo>
                    <a:pt x="64129" y="13850"/>
                  </a:lnTo>
                  <a:lnTo>
                    <a:pt x="64173" y="13439"/>
                  </a:lnTo>
                  <a:lnTo>
                    <a:pt x="64246" y="13028"/>
                  </a:lnTo>
                  <a:lnTo>
                    <a:pt x="64305" y="12632"/>
                  </a:lnTo>
                  <a:lnTo>
                    <a:pt x="64393" y="12236"/>
                  </a:lnTo>
                  <a:lnTo>
                    <a:pt x="64481" y="11855"/>
                  </a:lnTo>
                  <a:lnTo>
                    <a:pt x="64583" y="11473"/>
                  </a:lnTo>
                  <a:lnTo>
                    <a:pt x="64686" y="11106"/>
                  </a:lnTo>
                  <a:lnTo>
                    <a:pt x="64789" y="10740"/>
                  </a:lnTo>
                  <a:lnTo>
                    <a:pt x="64921" y="10387"/>
                  </a:lnTo>
                  <a:lnTo>
                    <a:pt x="65185" y="9698"/>
                  </a:lnTo>
                  <a:lnTo>
                    <a:pt x="65464" y="9023"/>
                  </a:lnTo>
                  <a:lnTo>
                    <a:pt x="65786" y="8377"/>
                  </a:lnTo>
                  <a:lnTo>
                    <a:pt x="66109" y="7761"/>
                  </a:lnTo>
                  <a:lnTo>
                    <a:pt x="66461" y="7174"/>
                  </a:lnTo>
                  <a:lnTo>
                    <a:pt x="66828" y="6617"/>
                  </a:lnTo>
                  <a:lnTo>
                    <a:pt x="67195" y="6074"/>
                  </a:lnTo>
                  <a:lnTo>
                    <a:pt x="67576" y="5561"/>
                  </a:lnTo>
                  <a:lnTo>
                    <a:pt x="67972" y="5076"/>
                  </a:lnTo>
                  <a:lnTo>
                    <a:pt x="68368" y="4622"/>
                  </a:lnTo>
                  <a:lnTo>
                    <a:pt x="68765" y="4196"/>
                  </a:lnTo>
                  <a:lnTo>
                    <a:pt x="69146" y="3785"/>
                  </a:lnTo>
                  <a:lnTo>
                    <a:pt x="69542" y="3419"/>
                  </a:lnTo>
                  <a:lnTo>
                    <a:pt x="69924" y="3066"/>
                  </a:lnTo>
                  <a:lnTo>
                    <a:pt x="70290" y="2729"/>
                  </a:lnTo>
                  <a:lnTo>
                    <a:pt x="70643" y="2436"/>
                  </a:lnTo>
                  <a:lnTo>
                    <a:pt x="70980" y="2157"/>
                  </a:lnTo>
                  <a:lnTo>
                    <a:pt x="71596" y="1687"/>
                  </a:lnTo>
                  <a:lnTo>
                    <a:pt x="72124" y="1335"/>
                  </a:lnTo>
                  <a:lnTo>
                    <a:pt x="72520" y="1071"/>
                  </a:lnTo>
                  <a:lnTo>
                    <a:pt x="72858" y="866"/>
                  </a:lnTo>
                  <a:lnTo>
                    <a:pt x="73283" y="822"/>
                  </a:lnTo>
                  <a:lnTo>
                    <a:pt x="73753" y="807"/>
                  </a:lnTo>
                  <a:lnTo>
                    <a:pt x="74340" y="792"/>
                  </a:lnTo>
                  <a:lnTo>
                    <a:pt x="74721" y="792"/>
                  </a:lnTo>
                  <a:lnTo>
                    <a:pt x="75132" y="822"/>
                  </a:lnTo>
                  <a:lnTo>
                    <a:pt x="75557" y="851"/>
                  </a:lnTo>
                  <a:lnTo>
                    <a:pt x="75968" y="910"/>
                  </a:lnTo>
                  <a:lnTo>
                    <a:pt x="76364" y="983"/>
                  </a:lnTo>
                  <a:lnTo>
                    <a:pt x="76746" y="1086"/>
                  </a:lnTo>
                  <a:lnTo>
                    <a:pt x="76937" y="1145"/>
                  </a:lnTo>
                  <a:lnTo>
                    <a:pt x="77098" y="1218"/>
                  </a:lnTo>
                  <a:lnTo>
                    <a:pt x="77259" y="1291"/>
                  </a:lnTo>
                  <a:lnTo>
                    <a:pt x="77421" y="1379"/>
                  </a:lnTo>
                  <a:lnTo>
                    <a:pt x="77553" y="1467"/>
                  </a:lnTo>
                  <a:lnTo>
                    <a:pt x="77685" y="1570"/>
                  </a:lnTo>
                  <a:lnTo>
                    <a:pt x="77787" y="1687"/>
                  </a:lnTo>
                  <a:lnTo>
                    <a:pt x="77890" y="1805"/>
                  </a:lnTo>
                  <a:lnTo>
                    <a:pt x="77964" y="1937"/>
                  </a:lnTo>
                  <a:lnTo>
                    <a:pt x="78022" y="2083"/>
                  </a:lnTo>
                  <a:lnTo>
                    <a:pt x="78052" y="2230"/>
                  </a:lnTo>
                  <a:lnTo>
                    <a:pt x="78081" y="2406"/>
                  </a:lnTo>
                  <a:lnTo>
                    <a:pt x="78066" y="2582"/>
                  </a:lnTo>
                  <a:lnTo>
                    <a:pt x="78037" y="2758"/>
                  </a:lnTo>
                  <a:lnTo>
                    <a:pt x="77993" y="2964"/>
                  </a:lnTo>
                  <a:lnTo>
                    <a:pt x="77919" y="3184"/>
                  </a:lnTo>
                  <a:lnTo>
                    <a:pt x="77817" y="3404"/>
                  </a:lnTo>
                  <a:lnTo>
                    <a:pt x="77685" y="3653"/>
                  </a:lnTo>
                  <a:lnTo>
                    <a:pt x="77523" y="3903"/>
                  </a:lnTo>
                  <a:lnTo>
                    <a:pt x="77333" y="4167"/>
                  </a:lnTo>
                  <a:lnTo>
                    <a:pt x="77039" y="4578"/>
                  </a:lnTo>
                  <a:lnTo>
                    <a:pt x="76760" y="4988"/>
                  </a:lnTo>
                  <a:lnTo>
                    <a:pt x="76482" y="5414"/>
                  </a:lnTo>
                  <a:lnTo>
                    <a:pt x="76203" y="5869"/>
                  </a:lnTo>
                  <a:lnTo>
                    <a:pt x="75939" y="6323"/>
                  </a:lnTo>
                  <a:lnTo>
                    <a:pt x="75689" y="6793"/>
                  </a:lnTo>
                  <a:lnTo>
                    <a:pt x="75440" y="7277"/>
                  </a:lnTo>
                  <a:lnTo>
                    <a:pt x="75205" y="7761"/>
                  </a:lnTo>
                  <a:lnTo>
                    <a:pt x="74971" y="8260"/>
                  </a:lnTo>
                  <a:lnTo>
                    <a:pt x="74765" y="8759"/>
                  </a:lnTo>
                  <a:lnTo>
                    <a:pt x="74560" y="9272"/>
                  </a:lnTo>
                  <a:lnTo>
                    <a:pt x="74369" y="9786"/>
                  </a:lnTo>
                  <a:lnTo>
                    <a:pt x="74193" y="10299"/>
                  </a:lnTo>
                  <a:lnTo>
                    <a:pt x="74032" y="10828"/>
                  </a:lnTo>
                  <a:lnTo>
                    <a:pt x="73900" y="11341"/>
                  </a:lnTo>
                  <a:lnTo>
                    <a:pt x="73768" y="11855"/>
                  </a:lnTo>
                  <a:lnTo>
                    <a:pt x="73665" y="12383"/>
                  </a:lnTo>
                  <a:lnTo>
                    <a:pt x="73577" y="12896"/>
                  </a:lnTo>
                  <a:lnTo>
                    <a:pt x="73503" y="13395"/>
                  </a:lnTo>
                  <a:lnTo>
                    <a:pt x="73459" y="13909"/>
                  </a:lnTo>
                  <a:lnTo>
                    <a:pt x="73430" y="14393"/>
                  </a:lnTo>
                  <a:lnTo>
                    <a:pt x="73430" y="14891"/>
                  </a:lnTo>
                  <a:lnTo>
                    <a:pt x="73459" y="15361"/>
                  </a:lnTo>
                  <a:lnTo>
                    <a:pt x="73503" y="15830"/>
                  </a:lnTo>
                  <a:lnTo>
                    <a:pt x="73562" y="16285"/>
                  </a:lnTo>
                  <a:lnTo>
                    <a:pt x="73665" y="16740"/>
                  </a:lnTo>
                  <a:lnTo>
                    <a:pt x="73782" y="17166"/>
                  </a:lnTo>
                  <a:lnTo>
                    <a:pt x="73944" y="17576"/>
                  </a:lnTo>
                  <a:lnTo>
                    <a:pt x="74120" y="17972"/>
                  </a:lnTo>
                  <a:lnTo>
                    <a:pt x="74222" y="18163"/>
                  </a:lnTo>
                  <a:lnTo>
                    <a:pt x="74340" y="18354"/>
                  </a:lnTo>
                  <a:lnTo>
                    <a:pt x="74442" y="18530"/>
                  </a:lnTo>
                  <a:lnTo>
                    <a:pt x="74574" y="18706"/>
                  </a:lnTo>
                  <a:lnTo>
                    <a:pt x="74706" y="18882"/>
                  </a:lnTo>
                  <a:lnTo>
                    <a:pt x="74853" y="19058"/>
                  </a:lnTo>
                  <a:lnTo>
                    <a:pt x="75249" y="19528"/>
                  </a:lnTo>
                  <a:lnTo>
                    <a:pt x="75631" y="20026"/>
                  </a:lnTo>
                  <a:lnTo>
                    <a:pt x="75983" y="20555"/>
                  </a:lnTo>
                  <a:lnTo>
                    <a:pt x="76306" y="21097"/>
                  </a:lnTo>
                  <a:lnTo>
                    <a:pt x="76614" y="21640"/>
                  </a:lnTo>
                  <a:lnTo>
                    <a:pt x="76907" y="22212"/>
                  </a:lnTo>
                  <a:lnTo>
                    <a:pt x="77171" y="22785"/>
                  </a:lnTo>
                  <a:lnTo>
                    <a:pt x="77421" y="23386"/>
                  </a:lnTo>
                  <a:lnTo>
                    <a:pt x="77641" y="23973"/>
                  </a:lnTo>
                  <a:lnTo>
                    <a:pt x="77831" y="24589"/>
                  </a:lnTo>
                  <a:lnTo>
                    <a:pt x="78022" y="25191"/>
                  </a:lnTo>
                  <a:lnTo>
                    <a:pt x="78169" y="25807"/>
                  </a:lnTo>
                  <a:lnTo>
                    <a:pt x="78316" y="26423"/>
                  </a:lnTo>
                  <a:lnTo>
                    <a:pt x="78418" y="27039"/>
                  </a:lnTo>
                  <a:lnTo>
                    <a:pt x="78521" y="27656"/>
                  </a:lnTo>
                  <a:lnTo>
                    <a:pt x="78594" y="28257"/>
                  </a:lnTo>
                  <a:lnTo>
                    <a:pt x="78638" y="28859"/>
                  </a:lnTo>
                  <a:lnTo>
                    <a:pt x="78682" y="29445"/>
                  </a:lnTo>
                  <a:lnTo>
                    <a:pt x="78682" y="30032"/>
                  </a:lnTo>
                  <a:lnTo>
                    <a:pt x="78682" y="30604"/>
                  </a:lnTo>
                  <a:lnTo>
                    <a:pt x="78653" y="31162"/>
                  </a:lnTo>
                  <a:lnTo>
                    <a:pt x="78609" y="31719"/>
                  </a:lnTo>
                  <a:lnTo>
                    <a:pt x="78536" y="32233"/>
                  </a:lnTo>
                  <a:lnTo>
                    <a:pt x="78448" y="32746"/>
                  </a:lnTo>
                  <a:lnTo>
                    <a:pt x="78345" y="33231"/>
                  </a:lnTo>
                  <a:lnTo>
                    <a:pt x="78228" y="33700"/>
                  </a:lnTo>
                  <a:lnTo>
                    <a:pt x="78081" y="34140"/>
                  </a:lnTo>
                  <a:lnTo>
                    <a:pt x="77919" y="34566"/>
                  </a:lnTo>
                  <a:lnTo>
                    <a:pt x="77743" y="34947"/>
                  </a:lnTo>
                  <a:lnTo>
                    <a:pt x="77538" y="35314"/>
                  </a:lnTo>
                  <a:lnTo>
                    <a:pt x="77318" y="35637"/>
                  </a:lnTo>
                  <a:lnTo>
                    <a:pt x="77201" y="35783"/>
                  </a:lnTo>
                  <a:lnTo>
                    <a:pt x="77083" y="35930"/>
                  </a:lnTo>
                  <a:lnTo>
                    <a:pt x="78257" y="37119"/>
                  </a:lnTo>
                  <a:lnTo>
                    <a:pt x="79548" y="38439"/>
                  </a:lnTo>
                  <a:lnTo>
                    <a:pt x="81162" y="40097"/>
                  </a:lnTo>
                  <a:lnTo>
                    <a:pt x="82966" y="41975"/>
                  </a:lnTo>
                  <a:lnTo>
                    <a:pt x="84844" y="43955"/>
                  </a:lnTo>
                  <a:lnTo>
                    <a:pt x="86693" y="45921"/>
                  </a:lnTo>
                  <a:lnTo>
                    <a:pt x="87573" y="46875"/>
                  </a:lnTo>
                  <a:lnTo>
                    <a:pt x="88380" y="47785"/>
                  </a:lnTo>
                  <a:lnTo>
                    <a:pt x="86752" y="49164"/>
                  </a:lnTo>
                  <a:lnTo>
                    <a:pt x="85240" y="50455"/>
                  </a:lnTo>
                  <a:lnTo>
                    <a:pt x="83861" y="51658"/>
                  </a:lnTo>
                  <a:lnTo>
                    <a:pt x="82585" y="52787"/>
                  </a:lnTo>
                  <a:lnTo>
                    <a:pt x="81426" y="53829"/>
                  </a:lnTo>
                  <a:lnTo>
                    <a:pt x="80384" y="54783"/>
                  </a:lnTo>
                  <a:lnTo>
                    <a:pt x="79445" y="55648"/>
                  </a:lnTo>
                  <a:lnTo>
                    <a:pt x="78624" y="56426"/>
                  </a:lnTo>
                  <a:lnTo>
                    <a:pt x="77274" y="57717"/>
                  </a:lnTo>
                  <a:lnTo>
                    <a:pt x="76350" y="58641"/>
                  </a:lnTo>
                  <a:lnTo>
                    <a:pt x="75792" y="59213"/>
                  </a:lnTo>
                  <a:lnTo>
                    <a:pt x="75616" y="59404"/>
                  </a:lnTo>
                  <a:lnTo>
                    <a:pt x="74662" y="58040"/>
                  </a:lnTo>
                  <a:lnTo>
                    <a:pt x="73679" y="56705"/>
                  </a:lnTo>
                  <a:lnTo>
                    <a:pt x="72697" y="55384"/>
                  </a:lnTo>
                  <a:lnTo>
                    <a:pt x="71699" y="54093"/>
                  </a:lnTo>
                  <a:lnTo>
                    <a:pt x="70701" y="52831"/>
                  </a:lnTo>
                  <a:lnTo>
                    <a:pt x="69689" y="51570"/>
                  </a:lnTo>
                  <a:lnTo>
                    <a:pt x="68662" y="50352"/>
                  </a:lnTo>
                  <a:lnTo>
                    <a:pt x="67635" y="49149"/>
                  </a:lnTo>
                  <a:lnTo>
                    <a:pt x="66593" y="47961"/>
                  </a:lnTo>
                  <a:lnTo>
                    <a:pt x="65552" y="46802"/>
                  </a:lnTo>
                  <a:lnTo>
                    <a:pt x="64510" y="45657"/>
                  </a:lnTo>
                  <a:lnTo>
                    <a:pt x="63454" y="44542"/>
                  </a:lnTo>
                  <a:lnTo>
                    <a:pt x="62397" y="43442"/>
                  </a:lnTo>
                  <a:lnTo>
                    <a:pt x="61341" y="42371"/>
                  </a:lnTo>
                  <a:lnTo>
                    <a:pt x="60285" y="41314"/>
                  </a:lnTo>
                  <a:lnTo>
                    <a:pt x="59214" y="40273"/>
                  </a:lnTo>
                  <a:lnTo>
                    <a:pt x="58157" y="39261"/>
                  </a:lnTo>
                  <a:lnTo>
                    <a:pt x="57086" y="38263"/>
                  </a:lnTo>
                  <a:lnTo>
                    <a:pt x="56030" y="37295"/>
                  </a:lnTo>
                  <a:lnTo>
                    <a:pt x="54959" y="36341"/>
                  </a:lnTo>
                  <a:lnTo>
                    <a:pt x="53903" y="35402"/>
                  </a:lnTo>
                  <a:lnTo>
                    <a:pt x="52832" y="34492"/>
                  </a:lnTo>
                  <a:lnTo>
                    <a:pt x="51775" y="33597"/>
                  </a:lnTo>
                  <a:lnTo>
                    <a:pt x="50734" y="32717"/>
                  </a:lnTo>
                  <a:lnTo>
                    <a:pt x="49677" y="31866"/>
                  </a:lnTo>
                  <a:lnTo>
                    <a:pt x="48636" y="31030"/>
                  </a:lnTo>
                  <a:lnTo>
                    <a:pt x="47594" y="30208"/>
                  </a:lnTo>
                  <a:lnTo>
                    <a:pt x="46567" y="29416"/>
                  </a:lnTo>
                  <a:lnTo>
                    <a:pt x="45540" y="28638"/>
                  </a:lnTo>
                  <a:lnTo>
                    <a:pt x="44513" y="27876"/>
                  </a:lnTo>
                  <a:lnTo>
                    <a:pt x="43515" y="27142"/>
                  </a:lnTo>
                  <a:lnTo>
                    <a:pt x="42518" y="26423"/>
                  </a:lnTo>
                  <a:lnTo>
                    <a:pt x="41520" y="25719"/>
                  </a:lnTo>
                  <a:lnTo>
                    <a:pt x="40537" y="25044"/>
                  </a:lnTo>
                  <a:lnTo>
                    <a:pt x="38615" y="23724"/>
                  </a:lnTo>
                  <a:lnTo>
                    <a:pt x="36737" y="22491"/>
                  </a:lnTo>
                  <a:lnTo>
                    <a:pt x="34933" y="21318"/>
                  </a:lnTo>
                  <a:lnTo>
                    <a:pt x="33172" y="20217"/>
                  </a:lnTo>
                  <a:lnTo>
                    <a:pt x="31485" y="19190"/>
                  </a:lnTo>
                  <a:lnTo>
                    <a:pt x="29856" y="18237"/>
                  </a:lnTo>
                  <a:lnTo>
                    <a:pt x="28316" y="17342"/>
                  </a:lnTo>
                  <a:lnTo>
                    <a:pt x="26864" y="16520"/>
                  </a:lnTo>
                  <a:lnTo>
                    <a:pt x="25499" y="15757"/>
                  </a:lnTo>
                  <a:lnTo>
                    <a:pt x="24223" y="15053"/>
                  </a:lnTo>
                  <a:lnTo>
                    <a:pt x="23049" y="14422"/>
                  </a:lnTo>
                  <a:lnTo>
                    <a:pt x="21024" y="13351"/>
                  </a:lnTo>
                  <a:lnTo>
                    <a:pt x="19469" y="12515"/>
                  </a:lnTo>
                  <a:lnTo>
                    <a:pt x="18105" y="11781"/>
                  </a:lnTo>
                  <a:lnTo>
                    <a:pt x="16652" y="11033"/>
                  </a:lnTo>
                  <a:lnTo>
                    <a:pt x="15156" y="10270"/>
                  </a:lnTo>
                  <a:lnTo>
                    <a:pt x="13601" y="9507"/>
                  </a:lnTo>
                  <a:lnTo>
                    <a:pt x="12046" y="8759"/>
                  </a:lnTo>
                  <a:lnTo>
                    <a:pt x="10490" y="8011"/>
                  </a:lnTo>
                  <a:lnTo>
                    <a:pt x="7527" y="6617"/>
                  </a:lnTo>
                  <a:lnTo>
                    <a:pt x="4871" y="5399"/>
                  </a:lnTo>
                  <a:lnTo>
                    <a:pt x="2759" y="4446"/>
                  </a:lnTo>
                  <a:lnTo>
                    <a:pt x="822" y="3580"/>
                  </a:lnTo>
                  <a:lnTo>
                    <a:pt x="881" y="3404"/>
                  </a:lnTo>
                  <a:lnTo>
                    <a:pt x="954" y="3228"/>
                  </a:lnTo>
                  <a:lnTo>
                    <a:pt x="1027" y="3052"/>
                  </a:lnTo>
                  <a:lnTo>
                    <a:pt x="1101" y="2876"/>
                  </a:lnTo>
                  <a:lnTo>
                    <a:pt x="1203" y="2729"/>
                  </a:lnTo>
                  <a:lnTo>
                    <a:pt x="1306" y="2568"/>
                  </a:lnTo>
                  <a:lnTo>
                    <a:pt x="1409" y="2421"/>
                  </a:lnTo>
                  <a:lnTo>
                    <a:pt x="1526" y="2289"/>
                  </a:lnTo>
                  <a:lnTo>
                    <a:pt x="1658" y="2142"/>
                  </a:lnTo>
                  <a:lnTo>
                    <a:pt x="1790" y="2025"/>
                  </a:lnTo>
                  <a:lnTo>
                    <a:pt x="1922" y="1893"/>
                  </a:lnTo>
                  <a:lnTo>
                    <a:pt x="2084" y="1775"/>
                  </a:lnTo>
                  <a:lnTo>
                    <a:pt x="2230" y="1673"/>
                  </a:lnTo>
                  <a:lnTo>
                    <a:pt x="2407" y="1570"/>
                  </a:lnTo>
                  <a:lnTo>
                    <a:pt x="2759" y="1379"/>
                  </a:lnTo>
                  <a:lnTo>
                    <a:pt x="3125" y="1218"/>
                  </a:lnTo>
                  <a:lnTo>
                    <a:pt x="3536" y="1071"/>
                  </a:lnTo>
                  <a:lnTo>
                    <a:pt x="3976" y="954"/>
                  </a:lnTo>
                  <a:lnTo>
                    <a:pt x="4446" y="851"/>
                  </a:lnTo>
                  <a:lnTo>
                    <a:pt x="4930" y="778"/>
                  </a:lnTo>
                  <a:lnTo>
                    <a:pt x="5443" y="719"/>
                  </a:lnTo>
                  <a:lnTo>
                    <a:pt x="5986" y="690"/>
                  </a:lnTo>
                  <a:close/>
                  <a:moveTo>
                    <a:pt x="6558" y="0"/>
                  </a:move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401700" y="2012600"/>
              <a:ext cx="2188975" cy="1467900"/>
            </a:xfrm>
            <a:custGeom>
              <a:rect b="b" l="l" r="r" t="t"/>
              <a:pathLst>
                <a:path extrusionOk="0" fill="none" h="58716" w="87559">
                  <a:moveTo>
                    <a:pt x="5736" y="1"/>
                  </a:moveTo>
                  <a:lnTo>
                    <a:pt x="5736" y="1"/>
                  </a:lnTo>
                  <a:lnTo>
                    <a:pt x="6162" y="1"/>
                  </a:lnTo>
                  <a:lnTo>
                    <a:pt x="6587" y="15"/>
                  </a:lnTo>
                  <a:lnTo>
                    <a:pt x="7042" y="45"/>
                  </a:lnTo>
                  <a:lnTo>
                    <a:pt x="7497" y="74"/>
                  </a:lnTo>
                  <a:lnTo>
                    <a:pt x="7967" y="133"/>
                  </a:lnTo>
                  <a:lnTo>
                    <a:pt x="8451" y="191"/>
                  </a:lnTo>
                  <a:lnTo>
                    <a:pt x="9448" y="338"/>
                  </a:lnTo>
                  <a:lnTo>
                    <a:pt x="10490" y="529"/>
                  </a:lnTo>
                  <a:lnTo>
                    <a:pt x="11561" y="749"/>
                  </a:lnTo>
                  <a:lnTo>
                    <a:pt x="12661" y="1013"/>
                  </a:lnTo>
                  <a:lnTo>
                    <a:pt x="13806" y="1306"/>
                  </a:lnTo>
                  <a:lnTo>
                    <a:pt x="14979" y="1644"/>
                  </a:lnTo>
                  <a:lnTo>
                    <a:pt x="16168" y="2011"/>
                  </a:lnTo>
                  <a:lnTo>
                    <a:pt x="17400" y="2421"/>
                  </a:lnTo>
                  <a:lnTo>
                    <a:pt x="18647" y="2847"/>
                  </a:lnTo>
                  <a:lnTo>
                    <a:pt x="19909" y="3316"/>
                  </a:lnTo>
                  <a:lnTo>
                    <a:pt x="21200" y="3815"/>
                  </a:lnTo>
                  <a:lnTo>
                    <a:pt x="22506" y="4343"/>
                  </a:lnTo>
                  <a:lnTo>
                    <a:pt x="23826" y="4886"/>
                  </a:lnTo>
                  <a:lnTo>
                    <a:pt x="25147" y="5473"/>
                  </a:lnTo>
                  <a:lnTo>
                    <a:pt x="26496" y="6075"/>
                  </a:lnTo>
                  <a:lnTo>
                    <a:pt x="27831" y="6705"/>
                  </a:lnTo>
                  <a:lnTo>
                    <a:pt x="29181" y="7351"/>
                  </a:lnTo>
                  <a:lnTo>
                    <a:pt x="30546" y="8026"/>
                  </a:lnTo>
                  <a:lnTo>
                    <a:pt x="31895" y="8730"/>
                  </a:lnTo>
                  <a:lnTo>
                    <a:pt x="33245" y="9449"/>
                  </a:lnTo>
                  <a:lnTo>
                    <a:pt x="34595" y="10183"/>
                  </a:lnTo>
                  <a:lnTo>
                    <a:pt x="35930" y="10931"/>
                  </a:lnTo>
                  <a:lnTo>
                    <a:pt x="37265" y="11708"/>
                  </a:lnTo>
                  <a:lnTo>
                    <a:pt x="38585" y="12501"/>
                  </a:lnTo>
                  <a:lnTo>
                    <a:pt x="39891" y="13293"/>
                  </a:lnTo>
                  <a:lnTo>
                    <a:pt x="41182" y="14114"/>
                  </a:lnTo>
                  <a:lnTo>
                    <a:pt x="42459" y="14936"/>
                  </a:lnTo>
                  <a:lnTo>
                    <a:pt x="43706" y="15787"/>
                  </a:lnTo>
                  <a:lnTo>
                    <a:pt x="44938" y="16638"/>
                  </a:lnTo>
                  <a:lnTo>
                    <a:pt x="44938" y="16638"/>
                  </a:lnTo>
                  <a:lnTo>
                    <a:pt x="45628" y="17107"/>
                  </a:lnTo>
                  <a:lnTo>
                    <a:pt x="46317" y="17548"/>
                  </a:lnTo>
                  <a:lnTo>
                    <a:pt x="46977" y="17944"/>
                  </a:lnTo>
                  <a:lnTo>
                    <a:pt x="47652" y="18310"/>
                  </a:lnTo>
                  <a:lnTo>
                    <a:pt x="48312" y="18633"/>
                  </a:lnTo>
                  <a:lnTo>
                    <a:pt x="48958" y="18941"/>
                  </a:lnTo>
                  <a:lnTo>
                    <a:pt x="49589" y="19205"/>
                  </a:lnTo>
                  <a:lnTo>
                    <a:pt x="50220" y="19440"/>
                  </a:lnTo>
                  <a:lnTo>
                    <a:pt x="50836" y="19646"/>
                  </a:lnTo>
                  <a:lnTo>
                    <a:pt x="51437" y="19822"/>
                  </a:lnTo>
                  <a:lnTo>
                    <a:pt x="52024" y="19968"/>
                  </a:lnTo>
                  <a:lnTo>
                    <a:pt x="52611" y="20086"/>
                  </a:lnTo>
                  <a:lnTo>
                    <a:pt x="53183" y="20174"/>
                  </a:lnTo>
                  <a:lnTo>
                    <a:pt x="53726" y="20232"/>
                  </a:lnTo>
                  <a:lnTo>
                    <a:pt x="54284" y="20276"/>
                  </a:lnTo>
                  <a:lnTo>
                    <a:pt x="54812" y="20276"/>
                  </a:lnTo>
                  <a:lnTo>
                    <a:pt x="54812" y="20276"/>
                  </a:lnTo>
                  <a:lnTo>
                    <a:pt x="55267" y="20276"/>
                  </a:lnTo>
                  <a:lnTo>
                    <a:pt x="55721" y="20247"/>
                  </a:lnTo>
                  <a:lnTo>
                    <a:pt x="56162" y="20203"/>
                  </a:lnTo>
                  <a:lnTo>
                    <a:pt x="56587" y="20130"/>
                  </a:lnTo>
                  <a:lnTo>
                    <a:pt x="56998" y="20056"/>
                  </a:lnTo>
                  <a:lnTo>
                    <a:pt x="57409" y="19954"/>
                  </a:lnTo>
                  <a:lnTo>
                    <a:pt x="57805" y="19851"/>
                  </a:lnTo>
                  <a:lnTo>
                    <a:pt x="58186" y="19719"/>
                  </a:lnTo>
                  <a:lnTo>
                    <a:pt x="58553" y="19587"/>
                  </a:lnTo>
                  <a:lnTo>
                    <a:pt x="58905" y="19425"/>
                  </a:lnTo>
                  <a:lnTo>
                    <a:pt x="59257" y="19249"/>
                  </a:lnTo>
                  <a:lnTo>
                    <a:pt x="59580" y="19073"/>
                  </a:lnTo>
                  <a:lnTo>
                    <a:pt x="59903" y="18883"/>
                  </a:lnTo>
                  <a:lnTo>
                    <a:pt x="60211" y="18677"/>
                  </a:lnTo>
                  <a:lnTo>
                    <a:pt x="60504" y="18457"/>
                  </a:lnTo>
                  <a:lnTo>
                    <a:pt x="60783" y="18222"/>
                  </a:lnTo>
                  <a:lnTo>
                    <a:pt x="61047" y="17988"/>
                  </a:lnTo>
                  <a:lnTo>
                    <a:pt x="61311" y="17738"/>
                  </a:lnTo>
                  <a:lnTo>
                    <a:pt x="61546" y="17489"/>
                  </a:lnTo>
                  <a:lnTo>
                    <a:pt x="61766" y="17225"/>
                  </a:lnTo>
                  <a:lnTo>
                    <a:pt x="61971" y="16946"/>
                  </a:lnTo>
                  <a:lnTo>
                    <a:pt x="62177" y="16667"/>
                  </a:lnTo>
                  <a:lnTo>
                    <a:pt x="62353" y="16374"/>
                  </a:lnTo>
                  <a:lnTo>
                    <a:pt x="62514" y="16080"/>
                  </a:lnTo>
                  <a:lnTo>
                    <a:pt x="62661" y="15787"/>
                  </a:lnTo>
                  <a:lnTo>
                    <a:pt x="62793" y="15479"/>
                  </a:lnTo>
                  <a:lnTo>
                    <a:pt x="62910" y="15171"/>
                  </a:lnTo>
                  <a:lnTo>
                    <a:pt x="63013" y="14863"/>
                  </a:lnTo>
                  <a:lnTo>
                    <a:pt x="63101" y="14540"/>
                  </a:lnTo>
                  <a:lnTo>
                    <a:pt x="63174" y="14217"/>
                  </a:lnTo>
                  <a:lnTo>
                    <a:pt x="63233" y="13894"/>
                  </a:lnTo>
                  <a:lnTo>
                    <a:pt x="63262" y="13572"/>
                  </a:lnTo>
                  <a:lnTo>
                    <a:pt x="63262" y="13572"/>
                  </a:lnTo>
                  <a:lnTo>
                    <a:pt x="63307" y="13161"/>
                  </a:lnTo>
                  <a:lnTo>
                    <a:pt x="63351" y="12750"/>
                  </a:lnTo>
                  <a:lnTo>
                    <a:pt x="63424" y="12339"/>
                  </a:lnTo>
                  <a:lnTo>
                    <a:pt x="63483" y="11943"/>
                  </a:lnTo>
                  <a:lnTo>
                    <a:pt x="63571" y="11547"/>
                  </a:lnTo>
                  <a:lnTo>
                    <a:pt x="63659" y="11166"/>
                  </a:lnTo>
                  <a:lnTo>
                    <a:pt x="63761" y="10784"/>
                  </a:lnTo>
                  <a:lnTo>
                    <a:pt x="63864" y="10417"/>
                  </a:lnTo>
                  <a:lnTo>
                    <a:pt x="63967" y="10051"/>
                  </a:lnTo>
                  <a:lnTo>
                    <a:pt x="64099" y="9698"/>
                  </a:lnTo>
                  <a:lnTo>
                    <a:pt x="64363" y="9009"/>
                  </a:lnTo>
                  <a:lnTo>
                    <a:pt x="64642" y="8334"/>
                  </a:lnTo>
                  <a:lnTo>
                    <a:pt x="64964" y="7688"/>
                  </a:lnTo>
                  <a:lnTo>
                    <a:pt x="65287" y="7072"/>
                  </a:lnTo>
                  <a:lnTo>
                    <a:pt x="65639" y="6485"/>
                  </a:lnTo>
                  <a:lnTo>
                    <a:pt x="66006" y="5928"/>
                  </a:lnTo>
                  <a:lnTo>
                    <a:pt x="66373" y="5385"/>
                  </a:lnTo>
                  <a:lnTo>
                    <a:pt x="66754" y="4872"/>
                  </a:lnTo>
                  <a:lnTo>
                    <a:pt x="67150" y="4387"/>
                  </a:lnTo>
                  <a:lnTo>
                    <a:pt x="67546" y="3933"/>
                  </a:lnTo>
                  <a:lnTo>
                    <a:pt x="67943" y="3507"/>
                  </a:lnTo>
                  <a:lnTo>
                    <a:pt x="68324" y="3096"/>
                  </a:lnTo>
                  <a:lnTo>
                    <a:pt x="68720" y="2730"/>
                  </a:lnTo>
                  <a:lnTo>
                    <a:pt x="69102" y="2377"/>
                  </a:lnTo>
                  <a:lnTo>
                    <a:pt x="69468" y="2040"/>
                  </a:lnTo>
                  <a:lnTo>
                    <a:pt x="69821" y="1747"/>
                  </a:lnTo>
                  <a:lnTo>
                    <a:pt x="70158" y="1468"/>
                  </a:lnTo>
                  <a:lnTo>
                    <a:pt x="70774" y="998"/>
                  </a:lnTo>
                  <a:lnTo>
                    <a:pt x="71302" y="646"/>
                  </a:lnTo>
                  <a:lnTo>
                    <a:pt x="71698" y="382"/>
                  </a:lnTo>
                  <a:lnTo>
                    <a:pt x="72036" y="177"/>
                  </a:lnTo>
                  <a:lnTo>
                    <a:pt x="72036" y="177"/>
                  </a:lnTo>
                  <a:lnTo>
                    <a:pt x="72461" y="133"/>
                  </a:lnTo>
                  <a:lnTo>
                    <a:pt x="72931" y="118"/>
                  </a:lnTo>
                  <a:lnTo>
                    <a:pt x="73518" y="103"/>
                  </a:lnTo>
                  <a:lnTo>
                    <a:pt x="73518" y="103"/>
                  </a:lnTo>
                  <a:lnTo>
                    <a:pt x="73899" y="103"/>
                  </a:lnTo>
                  <a:lnTo>
                    <a:pt x="74310" y="133"/>
                  </a:lnTo>
                  <a:lnTo>
                    <a:pt x="74735" y="162"/>
                  </a:lnTo>
                  <a:lnTo>
                    <a:pt x="75146" y="221"/>
                  </a:lnTo>
                  <a:lnTo>
                    <a:pt x="75542" y="294"/>
                  </a:lnTo>
                  <a:lnTo>
                    <a:pt x="75924" y="397"/>
                  </a:lnTo>
                  <a:lnTo>
                    <a:pt x="76115" y="456"/>
                  </a:lnTo>
                  <a:lnTo>
                    <a:pt x="76276" y="529"/>
                  </a:lnTo>
                  <a:lnTo>
                    <a:pt x="76437" y="602"/>
                  </a:lnTo>
                  <a:lnTo>
                    <a:pt x="76599" y="690"/>
                  </a:lnTo>
                  <a:lnTo>
                    <a:pt x="76731" y="778"/>
                  </a:lnTo>
                  <a:lnTo>
                    <a:pt x="76863" y="881"/>
                  </a:lnTo>
                  <a:lnTo>
                    <a:pt x="76965" y="998"/>
                  </a:lnTo>
                  <a:lnTo>
                    <a:pt x="77068" y="1116"/>
                  </a:lnTo>
                  <a:lnTo>
                    <a:pt x="77142" y="1248"/>
                  </a:lnTo>
                  <a:lnTo>
                    <a:pt x="77200" y="1394"/>
                  </a:lnTo>
                  <a:lnTo>
                    <a:pt x="77230" y="1541"/>
                  </a:lnTo>
                  <a:lnTo>
                    <a:pt x="77259" y="1717"/>
                  </a:lnTo>
                  <a:lnTo>
                    <a:pt x="77244" y="1893"/>
                  </a:lnTo>
                  <a:lnTo>
                    <a:pt x="77215" y="2069"/>
                  </a:lnTo>
                  <a:lnTo>
                    <a:pt x="77171" y="2275"/>
                  </a:lnTo>
                  <a:lnTo>
                    <a:pt x="77097" y="2495"/>
                  </a:lnTo>
                  <a:lnTo>
                    <a:pt x="76995" y="2715"/>
                  </a:lnTo>
                  <a:lnTo>
                    <a:pt x="76863" y="2964"/>
                  </a:lnTo>
                  <a:lnTo>
                    <a:pt x="76701" y="3214"/>
                  </a:lnTo>
                  <a:lnTo>
                    <a:pt x="76511" y="3478"/>
                  </a:lnTo>
                  <a:lnTo>
                    <a:pt x="76511" y="3478"/>
                  </a:lnTo>
                  <a:lnTo>
                    <a:pt x="76217" y="3889"/>
                  </a:lnTo>
                  <a:lnTo>
                    <a:pt x="75938" y="4299"/>
                  </a:lnTo>
                  <a:lnTo>
                    <a:pt x="75660" y="4725"/>
                  </a:lnTo>
                  <a:lnTo>
                    <a:pt x="75381" y="5180"/>
                  </a:lnTo>
                  <a:lnTo>
                    <a:pt x="75117" y="5634"/>
                  </a:lnTo>
                  <a:lnTo>
                    <a:pt x="74867" y="6104"/>
                  </a:lnTo>
                  <a:lnTo>
                    <a:pt x="74618" y="6588"/>
                  </a:lnTo>
                  <a:lnTo>
                    <a:pt x="74383" y="7072"/>
                  </a:lnTo>
                  <a:lnTo>
                    <a:pt x="74149" y="7571"/>
                  </a:lnTo>
                  <a:lnTo>
                    <a:pt x="73943" y="8070"/>
                  </a:lnTo>
                  <a:lnTo>
                    <a:pt x="73738" y="8583"/>
                  </a:lnTo>
                  <a:lnTo>
                    <a:pt x="73547" y="9097"/>
                  </a:lnTo>
                  <a:lnTo>
                    <a:pt x="73371" y="9610"/>
                  </a:lnTo>
                  <a:lnTo>
                    <a:pt x="73210" y="10139"/>
                  </a:lnTo>
                  <a:lnTo>
                    <a:pt x="73078" y="10652"/>
                  </a:lnTo>
                  <a:lnTo>
                    <a:pt x="72946" y="11166"/>
                  </a:lnTo>
                  <a:lnTo>
                    <a:pt x="72843" y="11694"/>
                  </a:lnTo>
                  <a:lnTo>
                    <a:pt x="72755" y="12207"/>
                  </a:lnTo>
                  <a:lnTo>
                    <a:pt x="72681" y="12706"/>
                  </a:lnTo>
                  <a:lnTo>
                    <a:pt x="72637" y="13220"/>
                  </a:lnTo>
                  <a:lnTo>
                    <a:pt x="72608" y="13704"/>
                  </a:lnTo>
                  <a:lnTo>
                    <a:pt x="72608" y="14202"/>
                  </a:lnTo>
                  <a:lnTo>
                    <a:pt x="72637" y="14672"/>
                  </a:lnTo>
                  <a:lnTo>
                    <a:pt x="72681" y="15141"/>
                  </a:lnTo>
                  <a:lnTo>
                    <a:pt x="72740" y="15596"/>
                  </a:lnTo>
                  <a:lnTo>
                    <a:pt x="72843" y="16051"/>
                  </a:lnTo>
                  <a:lnTo>
                    <a:pt x="72960" y="16477"/>
                  </a:lnTo>
                  <a:lnTo>
                    <a:pt x="73122" y="16887"/>
                  </a:lnTo>
                  <a:lnTo>
                    <a:pt x="73298" y="17283"/>
                  </a:lnTo>
                  <a:lnTo>
                    <a:pt x="73400" y="17474"/>
                  </a:lnTo>
                  <a:lnTo>
                    <a:pt x="73518" y="17665"/>
                  </a:lnTo>
                  <a:lnTo>
                    <a:pt x="73620" y="17841"/>
                  </a:lnTo>
                  <a:lnTo>
                    <a:pt x="73752" y="18017"/>
                  </a:lnTo>
                  <a:lnTo>
                    <a:pt x="73884" y="18193"/>
                  </a:lnTo>
                  <a:lnTo>
                    <a:pt x="74031" y="18369"/>
                  </a:lnTo>
                  <a:lnTo>
                    <a:pt x="74031" y="18369"/>
                  </a:lnTo>
                  <a:lnTo>
                    <a:pt x="74427" y="18839"/>
                  </a:lnTo>
                  <a:lnTo>
                    <a:pt x="74809" y="19337"/>
                  </a:lnTo>
                  <a:lnTo>
                    <a:pt x="75161" y="19866"/>
                  </a:lnTo>
                  <a:lnTo>
                    <a:pt x="75484" y="20408"/>
                  </a:lnTo>
                  <a:lnTo>
                    <a:pt x="75792" y="20951"/>
                  </a:lnTo>
                  <a:lnTo>
                    <a:pt x="76085" y="21523"/>
                  </a:lnTo>
                  <a:lnTo>
                    <a:pt x="76349" y="22096"/>
                  </a:lnTo>
                  <a:lnTo>
                    <a:pt x="76599" y="22697"/>
                  </a:lnTo>
                  <a:lnTo>
                    <a:pt x="76819" y="23284"/>
                  </a:lnTo>
                  <a:lnTo>
                    <a:pt x="77009" y="23900"/>
                  </a:lnTo>
                  <a:lnTo>
                    <a:pt x="77200" y="24502"/>
                  </a:lnTo>
                  <a:lnTo>
                    <a:pt x="77347" y="25118"/>
                  </a:lnTo>
                  <a:lnTo>
                    <a:pt x="77494" y="25734"/>
                  </a:lnTo>
                  <a:lnTo>
                    <a:pt x="77596" y="26350"/>
                  </a:lnTo>
                  <a:lnTo>
                    <a:pt x="77699" y="26967"/>
                  </a:lnTo>
                  <a:lnTo>
                    <a:pt x="77772" y="27568"/>
                  </a:lnTo>
                  <a:lnTo>
                    <a:pt x="77816" y="28170"/>
                  </a:lnTo>
                  <a:lnTo>
                    <a:pt x="77860" y="28756"/>
                  </a:lnTo>
                  <a:lnTo>
                    <a:pt x="77860" y="29343"/>
                  </a:lnTo>
                  <a:lnTo>
                    <a:pt x="77860" y="29915"/>
                  </a:lnTo>
                  <a:lnTo>
                    <a:pt x="77831" y="30473"/>
                  </a:lnTo>
                  <a:lnTo>
                    <a:pt x="77787" y="31030"/>
                  </a:lnTo>
                  <a:lnTo>
                    <a:pt x="77714" y="31544"/>
                  </a:lnTo>
                  <a:lnTo>
                    <a:pt x="77626" y="32057"/>
                  </a:lnTo>
                  <a:lnTo>
                    <a:pt x="77523" y="32542"/>
                  </a:lnTo>
                  <a:lnTo>
                    <a:pt x="77406" y="33011"/>
                  </a:lnTo>
                  <a:lnTo>
                    <a:pt x="77259" y="33451"/>
                  </a:lnTo>
                  <a:lnTo>
                    <a:pt x="77097" y="33877"/>
                  </a:lnTo>
                  <a:lnTo>
                    <a:pt x="76921" y="34258"/>
                  </a:lnTo>
                  <a:lnTo>
                    <a:pt x="76716" y="34625"/>
                  </a:lnTo>
                  <a:lnTo>
                    <a:pt x="76496" y="34948"/>
                  </a:lnTo>
                  <a:lnTo>
                    <a:pt x="76379" y="35094"/>
                  </a:lnTo>
                  <a:lnTo>
                    <a:pt x="76261" y="35241"/>
                  </a:lnTo>
                  <a:lnTo>
                    <a:pt x="76261" y="35241"/>
                  </a:lnTo>
                  <a:lnTo>
                    <a:pt x="77435" y="36430"/>
                  </a:lnTo>
                  <a:lnTo>
                    <a:pt x="78726" y="37750"/>
                  </a:lnTo>
                  <a:lnTo>
                    <a:pt x="80340" y="39408"/>
                  </a:lnTo>
                  <a:lnTo>
                    <a:pt x="82144" y="41286"/>
                  </a:lnTo>
                  <a:lnTo>
                    <a:pt x="84022" y="43266"/>
                  </a:lnTo>
                  <a:lnTo>
                    <a:pt x="85871" y="45232"/>
                  </a:lnTo>
                  <a:lnTo>
                    <a:pt x="86751" y="46186"/>
                  </a:lnTo>
                  <a:lnTo>
                    <a:pt x="87558" y="47096"/>
                  </a:lnTo>
                  <a:lnTo>
                    <a:pt x="87558" y="47096"/>
                  </a:lnTo>
                  <a:lnTo>
                    <a:pt x="85930" y="48475"/>
                  </a:lnTo>
                  <a:lnTo>
                    <a:pt x="84418" y="49766"/>
                  </a:lnTo>
                  <a:lnTo>
                    <a:pt x="83039" y="50969"/>
                  </a:lnTo>
                  <a:lnTo>
                    <a:pt x="81763" y="52098"/>
                  </a:lnTo>
                  <a:lnTo>
                    <a:pt x="80604" y="53140"/>
                  </a:lnTo>
                  <a:lnTo>
                    <a:pt x="79562" y="54094"/>
                  </a:lnTo>
                  <a:lnTo>
                    <a:pt x="78623" y="54959"/>
                  </a:lnTo>
                  <a:lnTo>
                    <a:pt x="77802" y="55737"/>
                  </a:lnTo>
                  <a:lnTo>
                    <a:pt x="76452" y="57028"/>
                  </a:lnTo>
                  <a:lnTo>
                    <a:pt x="75528" y="57952"/>
                  </a:lnTo>
                  <a:lnTo>
                    <a:pt x="74970" y="58524"/>
                  </a:lnTo>
                  <a:lnTo>
                    <a:pt x="74794" y="58715"/>
                  </a:lnTo>
                  <a:lnTo>
                    <a:pt x="74794" y="58715"/>
                  </a:lnTo>
                  <a:lnTo>
                    <a:pt x="73840" y="57351"/>
                  </a:lnTo>
                  <a:lnTo>
                    <a:pt x="72857" y="56016"/>
                  </a:lnTo>
                  <a:lnTo>
                    <a:pt x="71875" y="54695"/>
                  </a:lnTo>
                  <a:lnTo>
                    <a:pt x="70877" y="53404"/>
                  </a:lnTo>
                  <a:lnTo>
                    <a:pt x="69879" y="52142"/>
                  </a:lnTo>
                  <a:lnTo>
                    <a:pt x="68867" y="50881"/>
                  </a:lnTo>
                  <a:lnTo>
                    <a:pt x="67840" y="49663"/>
                  </a:lnTo>
                  <a:lnTo>
                    <a:pt x="66813" y="48460"/>
                  </a:lnTo>
                  <a:lnTo>
                    <a:pt x="65771" y="47272"/>
                  </a:lnTo>
                  <a:lnTo>
                    <a:pt x="64730" y="46113"/>
                  </a:lnTo>
                  <a:lnTo>
                    <a:pt x="63688" y="44968"/>
                  </a:lnTo>
                  <a:lnTo>
                    <a:pt x="62632" y="43853"/>
                  </a:lnTo>
                  <a:lnTo>
                    <a:pt x="61575" y="42753"/>
                  </a:lnTo>
                  <a:lnTo>
                    <a:pt x="60519" y="41682"/>
                  </a:lnTo>
                  <a:lnTo>
                    <a:pt x="59463" y="40625"/>
                  </a:lnTo>
                  <a:lnTo>
                    <a:pt x="58392" y="39584"/>
                  </a:lnTo>
                  <a:lnTo>
                    <a:pt x="57335" y="38572"/>
                  </a:lnTo>
                  <a:lnTo>
                    <a:pt x="56264" y="37574"/>
                  </a:lnTo>
                  <a:lnTo>
                    <a:pt x="55208" y="36606"/>
                  </a:lnTo>
                  <a:lnTo>
                    <a:pt x="54137" y="35652"/>
                  </a:lnTo>
                  <a:lnTo>
                    <a:pt x="53081" y="34713"/>
                  </a:lnTo>
                  <a:lnTo>
                    <a:pt x="52010" y="33803"/>
                  </a:lnTo>
                  <a:lnTo>
                    <a:pt x="50953" y="32908"/>
                  </a:lnTo>
                  <a:lnTo>
                    <a:pt x="49912" y="32028"/>
                  </a:lnTo>
                  <a:lnTo>
                    <a:pt x="48855" y="31177"/>
                  </a:lnTo>
                  <a:lnTo>
                    <a:pt x="47814" y="30341"/>
                  </a:lnTo>
                  <a:lnTo>
                    <a:pt x="46772" y="29519"/>
                  </a:lnTo>
                  <a:lnTo>
                    <a:pt x="45745" y="28727"/>
                  </a:lnTo>
                  <a:lnTo>
                    <a:pt x="44718" y="27949"/>
                  </a:lnTo>
                  <a:lnTo>
                    <a:pt x="43691" y="27187"/>
                  </a:lnTo>
                  <a:lnTo>
                    <a:pt x="42693" y="26453"/>
                  </a:lnTo>
                  <a:lnTo>
                    <a:pt x="41696" y="25734"/>
                  </a:lnTo>
                  <a:lnTo>
                    <a:pt x="40698" y="25030"/>
                  </a:lnTo>
                  <a:lnTo>
                    <a:pt x="39715" y="24355"/>
                  </a:lnTo>
                  <a:lnTo>
                    <a:pt x="37793" y="23035"/>
                  </a:lnTo>
                  <a:lnTo>
                    <a:pt x="35915" y="21802"/>
                  </a:lnTo>
                  <a:lnTo>
                    <a:pt x="34111" y="20629"/>
                  </a:lnTo>
                  <a:lnTo>
                    <a:pt x="32350" y="19528"/>
                  </a:lnTo>
                  <a:lnTo>
                    <a:pt x="30663" y="18501"/>
                  </a:lnTo>
                  <a:lnTo>
                    <a:pt x="29034" y="17548"/>
                  </a:lnTo>
                  <a:lnTo>
                    <a:pt x="27494" y="16653"/>
                  </a:lnTo>
                  <a:lnTo>
                    <a:pt x="26042" y="15831"/>
                  </a:lnTo>
                  <a:lnTo>
                    <a:pt x="24677" y="15068"/>
                  </a:lnTo>
                  <a:lnTo>
                    <a:pt x="23401" y="14364"/>
                  </a:lnTo>
                  <a:lnTo>
                    <a:pt x="22227" y="13733"/>
                  </a:lnTo>
                  <a:lnTo>
                    <a:pt x="20202" y="12662"/>
                  </a:lnTo>
                  <a:lnTo>
                    <a:pt x="18647" y="11826"/>
                  </a:lnTo>
                  <a:lnTo>
                    <a:pt x="18647" y="11826"/>
                  </a:lnTo>
                  <a:lnTo>
                    <a:pt x="17283" y="11092"/>
                  </a:lnTo>
                  <a:lnTo>
                    <a:pt x="15830" y="10344"/>
                  </a:lnTo>
                  <a:lnTo>
                    <a:pt x="14334" y="9581"/>
                  </a:lnTo>
                  <a:lnTo>
                    <a:pt x="12779" y="8818"/>
                  </a:lnTo>
                  <a:lnTo>
                    <a:pt x="11224" y="8070"/>
                  </a:lnTo>
                  <a:lnTo>
                    <a:pt x="9668" y="7322"/>
                  </a:lnTo>
                  <a:lnTo>
                    <a:pt x="6705" y="5928"/>
                  </a:lnTo>
                  <a:lnTo>
                    <a:pt x="4049" y="4710"/>
                  </a:lnTo>
                  <a:lnTo>
                    <a:pt x="1937" y="3757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59" y="2715"/>
                  </a:lnTo>
                  <a:lnTo>
                    <a:pt x="132" y="2539"/>
                  </a:lnTo>
                  <a:lnTo>
                    <a:pt x="205" y="2363"/>
                  </a:lnTo>
                  <a:lnTo>
                    <a:pt x="279" y="2187"/>
                  </a:lnTo>
                  <a:lnTo>
                    <a:pt x="381" y="2040"/>
                  </a:lnTo>
                  <a:lnTo>
                    <a:pt x="484" y="1879"/>
                  </a:lnTo>
                  <a:lnTo>
                    <a:pt x="587" y="1732"/>
                  </a:lnTo>
                  <a:lnTo>
                    <a:pt x="704" y="1600"/>
                  </a:lnTo>
                  <a:lnTo>
                    <a:pt x="836" y="1453"/>
                  </a:lnTo>
                  <a:lnTo>
                    <a:pt x="968" y="1336"/>
                  </a:lnTo>
                  <a:lnTo>
                    <a:pt x="1100" y="1204"/>
                  </a:lnTo>
                  <a:lnTo>
                    <a:pt x="1262" y="1086"/>
                  </a:lnTo>
                  <a:lnTo>
                    <a:pt x="1408" y="984"/>
                  </a:lnTo>
                  <a:lnTo>
                    <a:pt x="1585" y="881"/>
                  </a:lnTo>
                  <a:lnTo>
                    <a:pt x="1937" y="690"/>
                  </a:lnTo>
                  <a:lnTo>
                    <a:pt x="2303" y="529"/>
                  </a:lnTo>
                  <a:lnTo>
                    <a:pt x="2714" y="382"/>
                  </a:lnTo>
                  <a:lnTo>
                    <a:pt x="3154" y="265"/>
                  </a:lnTo>
                  <a:lnTo>
                    <a:pt x="3624" y="162"/>
                  </a:lnTo>
                  <a:lnTo>
                    <a:pt x="4108" y="89"/>
                  </a:lnTo>
                  <a:lnTo>
                    <a:pt x="4621" y="30"/>
                  </a:lnTo>
                  <a:lnTo>
                    <a:pt x="5164" y="1"/>
                  </a:lnTo>
                  <a:lnTo>
                    <a:pt x="57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81150" y="1995375"/>
              <a:ext cx="2234100" cy="1512250"/>
            </a:xfrm>
            <a:custGeom>
              <a:rect b="b" l="l" r="r" t="t"/>
              <a:pathLst>
                <a:path extrusionOk="0" fill="none" h="60490" w="89364">
                  <a:moveTo>
                    <a:pt x="6558" y="0"/>
                  </a:moveTo>
                  <a:lnTo>
                    <a:pt x="6558" y="0"/>
                  </a:ln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4340" y="118"/>
                  </a:lnTo>
                  <a:lnTo>
                    <a:pt x="7434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lnTo>
                    <a:pt x="6558" y="0"/>
                  </a:lnTo>
                  <a:lnTo>
                    <a:pt x="65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301975" y="3622050"/>
              <a:ext cx="95400" cy="95375"/>
            </a:xfrm>
            <a:custGeom>
              <a:rect b="b" l="l" r="r" t="t"/>
              <a:pathLst>
                <a:path extrusionOk="0" h="3815" w="3816">
                  <a:moveTo>
                    <a:pt x="1937" y="0"/>
                  </a:moveTo>
                  <a:lnTo>
                    <a:pt x="1747" y="15"/>
                  </a:lnTo>
                  <a:lnTo>
                    <a:pt x="1571" y="30"/>
                  </a:lnTo>
                  <a:lnTo>
                    <a:pt x="1395" y="74"/>
                  </a:lnTo>
                  <a:lnTo>
                    <a:pt x="1219" y="132"/>
                  </a:lnTo>
                  <a:lnTo>
                    <a:pt x="1042" y="206"/>
                  </a:lnTo>
                  <a:lnTo>
                    <a:pt x="881" y="294"/>
                  </a:lnTo>
                  <a:lnTo>
                    <a:pt x="734" y="411"/>
                  </a:lnTo>
                  <a:lnTo>
                    <a:pt x="602" y="528"/>
                  </a:lnTo>
                  <a:lnTo>
                    <a:pt x="470" y="661"/>
                  </a:lnTo>
                  <a:lnTo>
                    <a:pt x="353" y="807"/>
                  </a:lnTo>
                  <a:lnTo>
                    <a:pt x="250" y="954"/>
                  </a:lnTo>
                  <a:lnTo>
                    <a:pt x="162" y="1130"/>
                  </a:lnTo>
                  <a:lnTo>
                    <a:pt x="104" y="1306"/>
                  </a:lnTo>
                  <a:lnTo>
                    <a:pt x="45" y="1497"/>
                  </a:lnTo>
                  <a:lnTo>
                    <a:pt x="15" y="1688"/>
                  </a:lnTo>
                  <a:lnTo>
                    <a:pt x="1" y="1878"/>
                  </a:lnTo>
                  <a:lnTo>
                    <a:pt x="1" y="2069"/>
                  </a:lnTo>
                  <a:lnTo>
                    <a:pt x="30" y="2245"/>
                  </a:lnTo>
                  <a:lnTo>
                    <a:pt x="74" y="2436"/>
                  </a:lnTo>
                  <a:lnTo>
                    <a:pt x="133" y="2612"/>
                  </a:lnTo>
                  <a:lnTo>
                    <a:pt x="206" y="2773"/>
                  </a:lnTo>
                  <a:lnTo>
                    <a:pt x="294" y="2935"/>
                  </a:lnTo>
                  <a:lnTo>
                    <a:pt x="397" y="3081"/>
                  </a:lnTo>
                  <a:lnTo>
                    <a:pt x="514" y="3228"/>
                  </a:lnTo>
                  <a:lnTo>
                    <a:pt x="661" y="3345"/>
                  </a:lnTo>
                  <a:lnTo>
                    <a:pt x="793" y="3463"/>
                  </a:lnTo>
                  <a:lnTo>
                    <a:pt x="954" y="3565"/>
                  </a:lnTo>
                  <a:lnTo>
                    <a:pt x="1131" y="3653"/>
                  </a:lnTo>
                  <a:lnTo>
                    <a:pt x="1307" y="3727"/>
                  </a:lnTo>
                  <a:lnTo>
                    <a:pt x="1497" y="3771"/>
                  </a:lnTo>
                  <a:lnTo>
                    <a:pt x="1688" y="3815"/>
                  </a:lnTo>
                  <a:lnTo>
                    <a:pt x="2069" y="3815"/>
                  </a:lnTo>
                  <a:lnTo>
                    <a:pt x="2246" y="3785"/>
                  </a:lnTo>
                  <a:lnTo>
                    <a:pt x="2436" y="3741"/>
                  </a:lnTo>
                  <a:lnTo>
                    <a:pt x="2612" y="3683"/>
                  </a:lnTo>
                  <a:lnTo>
                    <a:pt x="2774" y="3609"/>
                  </a:lnTo>
                  <a:lnTo>
                    <a:pt x="2935" y="3521"/>
                  </a:lnTo>
                  <a:lnTo>
                    <a:pt x="3082" y="3419"/>
                  </a:lnTo>
                  <a:lnTo>
                    <a:pt x="3214" y="3301"/>
                  </a:lnTo>
                  <a:lnTo>
                    <a:pt x="3346" y="3169"/>
                  </a:lnTo>
                  <a:lnTo>
                    <a:pt x="3463" y="3023"/>
                  </a:lnTo>
                  <a:lnTo>
                    <a:pt x="3566" y="2861"/>
                  </a:lnTo>
                  <a:lnTo>
                    <a:pt x="3654" y="2700"/>
                  </a:lnTo>
                  <a:lnTo>
                    <a:pt x="3727" y="2524"/>
                  </a:lnTo>
                  <a:lnTo>
                    <a:pt x="3771" y="2333"/>
                  </a:lnTo>
                  <a:lnTo>
                    <a:pt x="3801" y="2142"/>
                  </a:lnTo>
                  <a:lnTo>
                    <a:pt x="3815" y="1952"/>
                  </a:lnTo>
                  <a:lnTo>
                    <a:pt x="3815" y="1761"/>
                  </a:lnTo>
                  <a:lnTo>
                    <a:pt x="3786" y="1570"/>
                  </a:lnTo>
                  <a:lnTo>
                    <a:pt x="3742" y="1394"/>
                  </a:lnTo>
                  <a:lnTo>
                    <a:pt x="3683" y="1218"/>
                  </a:lnTo>
                  <a:lnTo>
                    <a:pt x="3610" y="1042"/>
                  </a:lnTo>
                  <a:lnTo>
                    <a:pt x="3522" y="895"/>
                  </a:lnTo>
                  <a:lnTo>
                    <a:pt x="3419" y="734"/>
                  </a:lnTo>
                  <a:lnTo>
                    <a:pt x="3302" y="602"/>
                  </a:lnTo>
                  <a:lnTo>
                    <a:pt x="3170" y="470"/>
                  </a:lnTo>
                  <a:lnTo>
                    <a:pt x="3023" y="352"/>
                  </a:lnTo>
                  <a:lnTo>
                    <a:pt x="2862" y="250"/>
                  </a:lnTo>
                  <a:lnTo>
                    <a:pt x="2700" y="176"/>
                  </a:lnTo>
                  <a:lnTo>
                    <a:pt x="2510" y="103"/>
                  </a:lnTo>
                  <a:lnTo>
                    <a:pt x="2319" y="44"/>
                  </a:lnTo>
                  <a:lnTo>
                    <a:pt x="2128" y="1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426850" y="238125"/>
              <a:ext cx="193675" cy="194050"/>
            </a:xfrm>
            <a:custGeom>
              <a:rect b="b" l="l" r="r" t="t"/>
              <a:pathLst>
                <a:path extrusionOk="0" h="7762" w="7747">
                  <a:moveTo>
                    <a:pt x="3697" y="0"/>
                  </a:moveTo>
                  <a:lnTo>
                    <a:pt x="3507" y="15"/>
                  </a:lnTo>
                  <a:lnTo>
                    <a:pt x="3331" y="44"/>
                  </a:lnTo>
                  <a:lnTo>
                    <a:pt x="3140" y="73"/>
                  </a:lnTo>
                  <a:lnTo>
                    <a:pt x="2949" y="117"/>
                  </a:lnTo>
                  <a:lnTo>
                    <a:pt x="2773" y="161"/>
                  </a:lnTo>
                  <a:lnTo>
                    <a:pt x="2597" y="220"/>
                  </a:lnTo>
                  <a:lnTo>
                    <a:pt x="2421" y="279"/>
                  </a:lnTo>
                  <a:lnTo>
                    <a:pt x="2245" y="352"/>
                  </a:lnTo>
                  <a:lnTo>
                    <a:pt x="2084" y="440"/>
                  </a:lnTo>
                  <a:lnTo>
                    <a:pt x="1922" y="528"/>
                  </a:lnTo>
                  <a:lnTo>
                    <a:pt x="1761" y="631"/>
                  </a:lnTo>
                  <a:lnTo>
                    <a:pt x="1599" y="734"/>
                  </a:lnTo>
                  <a:lnTo>
                    <a:pt x="1453" y="851"/>
                  </a:lnTo>
                  <a:lnTo>
                    <a:pt x="1321" y="968"/>
                  </a:lnTo>
                  <a:lnTo>
                    <a:pt x="1174" y="1086"/>
                  </a:lnTo>
                  <a:lnTo>
                    <a:pt x="1042" y="1218"/>
                  </a:lnTo>
                  <a:lnTo>
                    <a:pt x="924" y="1364"/>
                  </a:lnTo>
                  <a:lnTo>
                    <a:pt x="807" y="1511"/>
                  </a:lnTo>
                  <a:lnTo>
                    <a:pt x="690" y="1658"/>
                  </a:lnTo>
                  <a:lnTo>
                    <a:pt x="587" y="1819"/>
                  </a:lnTo>
                  <a:lnTo>
                    <a:pt x="484" y="1981"/>
                  </a:lnTo>
                  <a:lnTo>
                    <a:pt x="396" y="2157"/>
                  </a:lnTo>
                  <a:lnTo>
                    <a:pt x="323" y="2333"/>
                  </a:lnTo>
                  <a:lnTo>
                    <a:pt x="250" y="2509"/>
                  </a:lnTo>
                  <a:lnTo>
                    <a:pt x="176" y="2700"/>
                  </a:lnTo>
                  <a:lnTo>
                    <a:pt x="132" y="2876"/>
                  </a:lnTo>
                  <a:lnTo>
                    <a:pt x="74" y="3081"/>
                  </a:lnTo>
                  <a:lnTo>
                    <a:pt x="44" y="3272"/>
                  </a:lnTo>
                  <a:lnTo>
                    <a:pt x="15" y="3462"/>
                  </a:lnTo>
                  <a:lnTo>
                    <a:pt x="0" y="3668"/>
                  </a:lnTo>
                  <a:lnTo>
                    <a:pt x="0" y="3859"/>
                  </a:lnTo>
                  <a:lnTo>
                    <a:pt x="0" y="4049"/>
                  </a:lnTo>
                  <a:lnTo>
                    <a:pt x="15" y="4240"/>
                  </a:lnTo>
                  <a:lnTo>
                    <a:pt x="30" y="4431"/>
                  </a:lnTo>
                  <a:lnTo>
                    <a:pt x="59" y="4621"/>
                  </a:lnTo>
                  <a:lnTo>
                    <a:pt x="103" y="4798"/>
                  </a:lnTo>
                  <a:lnTo>
                    <a:pt x="162" y="4988"/>
                  </a:lnTo>
                  <a:lnTo>
                    <a:pt x="220" y="5164"/>
                  </a:lnTo>
                  <a:lnTo>
                    <a:pt x="279" y="5340"/>
                  </a:lnTo>
                  <a:lnTo>
                    <a:pt x="352" y="5502"/>
                  </a:lnTo>
                  <a:lnTo>
                    <a:pt x="440" y="5678"/>
                  </a:lnTo>
                  <a:lnTo>
                    <a:pt x="528" y="5839"/>
                  </a:lnTo>
                  <a:lnTo>
                    <a:pt x="631" y="6001"/>
                  </a:lnTo>
                  <a:lnTo>
                    <a:pt x="734" y="6147"/>
                  </a:lnTo>
                  <a:lnTo>
                    <a:pt x="836" y="6294"/>
                  </a:lnTo>
                  <a:lnTo>
                    <a:pt x="954" y="6441"/>
                  </a:lnTo>
                  <a:lnTo>
                    <a:pt x="1086" y="6573"/>
                  </a:lnTo>
                  <a:lnTo>
                    <a:pt x="1218" y="6705"/>
                  </a:lnTo>
                  <a:lnTo>
                    <a:pt x="1365" y="6837"/>
                  </a:lnTo>
                  <a:lnTo>
                    <a:pt x="1511" y="6954"/>
                  </a:lnTo>
                  <a:lnTo>
                    <a:pt x="1658" y="7057"/>
                  </a:lnTo>
                  <a:lnTo>
                    <a:pt x="1819" y="7174"/>
                  </a:lnTo>
                  <a:lnTo>
                    <a:pt x="1981" y="7262"/>
                  </a:lnTo>
                  <a:lnTo>
                    <a:pt x="2142" y="7350"/>
                  </a:lnTo>
                  <a:lnTo>
                    <a:pt x="2318" y="7438"/>
                  </a:lnTo>
                  <a:lnTo>
                    <a:pt x="2509" y="7512"/>
                  </a:lnTo>
                  <a:lnTo>
                    <a:pt x="2685" y="7570"/>
                  </a:lnTo>
                  <a:lnTo>
                    <a:pt x="2876" y="7629"/>
                  </a:lnTo>
                  <a:lnTo>
                    <a:pt x="3066" y="7673"/>
                  </a:lnTo>
                  <a:lnTo>
                    <a:pt x="3272" y="7717"/>
                  </a:lnTo>
                  <a:lnTo>
                    <a:pt x="3463" y="7732"/>
                  </a:lnTo>
                  <a:lnTo>
                    <a:pt x="3653" y="7746"/>
                  </a:lnTo>
                  <a:lnTo>
                    <a:pt x="3859" y="7761"/>
                  </a:lnTo>
                  <a:lnTo>
                    <a:pt x="4049" y="7761"/>
                  </a:lnTo>
                  <a:lnTo>
                    <a:pt x="4240" y="7746"/>
                  </a:lnTo>
                  <a:lnTo>
                    <a:pt x="4431" y="7717"/>
                  </a:lnTo>
                  <a:lnTo>
                    <a:pt x="4607" y="7688"/>
                  </a:lnTo>
                  <a:lnTo>
                    <a:pt x="4798" y="7644"/>
                  </a:lnTo>
                  <a:lnTo>
                    <a:pt x="4974" y="7600"/>
                  </a:lnTo>
                  <a:lnTo>
                    <a:pt x="5150" y="7541"/>
                  </a:lnTo>
                  <a:lnTo>
                    <a:pt x="5326" y="7468"/>
                  </a:lnTo>
                  <a:lnTo>
                    <a:pt x="5502" y="7394"/>
                  </a:lnTo>
                  <a:lnTo>
                    <a:pt x="5663" y="7321"/>
                  </a:lnTo>
                  <a:lnTo>
                    <a:pt x="5825" y="7233"/>
                  </a:lnTo>
                  <a:lnTo>
                    <a:pt x="5986" y="7130"/>
                  </a:lnTo>
                  <a:lnTo>
                    <a:pt x="6147" y="7028"/>
                  </a:lnTo>
                  <a:lnTo>
                    <a:pt x="6294" y="6910"/>
                  </a:lnTo>
                  <a:lnTo>
                    <a:pt x="6441" y="6793"/>
                  </a:lnTo>
                  <a:lnTo>
                    <a:pt x="6573" y="6661"/>
                  </a:lnTo>
                  <a:lnTo>
                    <a:pt x="6705" y="6529"/>
                  </a:lnTo>
                  <a:lnTo>
                    <a:pt x="6822" y="6397"/>
                  </a:lnTo>
                  <a:lnTo>
                    <a:pt x="6940" y="6250"/>
                  </a:lnTo>
                  <a:lnTo>
                    <a:pt x="7057" y="6089"/>
                  </a:lnTo>
                  <a:lnTo>
                    <a:pt x="7160" y="5942"/>
                  </a:lnTo>
                  <a:lnTo>
                    <a:pt x="7262" y="5780"/>
                  </a:lnTo>
                  <a:lnTo>
                    <a:pt x="7350" y="5604"/>
                  </a:lnTo>
                  <a:lnTo>
                    <a:pt x="7424" y="5428"/>
                  </a:lnTo>
                  <a:lnTo>
                    <a:pt x="7497" y="5252"/>
                  </a:lnTo>
                  <a:lnTo>
                    <a:pt x="7571" y="5062"/>
                  </a:lnTo>
                  <a:lnTo>
                    <a:pt x="7629" y="4871"/>
                  </a:lnTo>
                  <a:lnTo>
                    <a:pt x="7673" y="4680"/>
                  </a:lnTo>
                  <a:lnTo>
                    <a:pt x="7703" y="4489"/>
                  </a:lnTo>
                  <a:lnTo>
                    <a:pt x="7732" y="4284"/>
                  </a:lnTo>
                  <a:lnTo>
                    <a:pt x="7747" y="4093"/>
                  </a:lnTo>
                  <a:lnTo>
                    <a:pt x="7747" y="3903"/>
                  </a:lnTo>
                  <a:lnTo>
                    <a:pt x="7747" y="3712"/>
                  </a:lnTo>
                  <a:lnTo>
                    <a:pt x="7732" y="3521"/>
                  </a:lnTo>
                  <a:lnTo>
                    <a:pt x="7717" y="3330"/>
                  </a:lnTo>
                  <a:lnTo>
                    <a:pt x="7688" y="3140"/>
                  </a:lnTo>
                  <a:lnTo>
                    <a:pt x="7644" y="2964"/>
                  </a:lnTo>
                  <a:lnTo>
                    <a:pt x="7600" y="2773"/>
                  </a:lnTo>
                  <a:lnTo>
                    <a:pt x="7541" y="2597"/>
                  </a:lnTo>
                  <a:lnTo>
                    <a:pt x="7468" y="2421"/>
                  </a:lnTo>
                  <a:lnTo>
                    <a:pt x="7395" y="2259"/>
                  </a:lnTo>
                  <a:lnTo>
                    <a:pt x="7306" y="2083"/>
                  </a:lnTo>
                  <a:lnTo>
                    <a:pt x="7218" y="1922"/>
                  </a:lnTo>
                  <a:lnTo>
                    <a:pt x="7130" y="1761"/>
                  </a:lnTo>
                  <a:lnTo>
                    <a:pt x="7013" y="1614"/>
                  </a:lnTo>
                  <a:lnTo>
                    <a:pt x="6910" y="1467"/>
                  </a:lnTo>
                  <a:lnTo>
                    <a:pt x="6793" y="1320"/>
                  </a:lnTo>
                  <a:lnTo>
                    <a:pt x="6661" y="1188"/>
                  </a:lnTo>
                  <a:lnTo>
                    <a:pt x="6529" y="1056"/>
                  </a:lnTo>
                  <a:lnTo>
                    <a:pt x="6382" y="924"/>
                  </a:lnTo>
                  <a:lnTo>
                    <a:pt x="6250" y="807"/>
                  </a:lnTo>
                  <a:lnTo>
                    <a:pt x="6089" y="690"/>
                  </a:lnTo>
                  <a:lnTo>
                    <a:pt x="5927" y="587"/>
                  </a:lnTo>
                  <a:lnTo>
                    <a:pt x="5766" y="499"/>
                  </a:lnTo>
                  <a:lnTo>
                    <a:pt x="5605" y="411"/>
                  </a:lnTo>
                  <a:lnTo>
                    <a:pt x="5429" y="323"/>
                  </a:lnTo>
                  <a:lnTo>
                    <a:pt x="5252" y="249"/>
                  </a:lnTo>
                  <a:lnTo>
                    <a:pt x="5062" y="191"/>
                  </a:lnTo>
                  <a:lnTo>
                    <a:pt x="4871" y="132"/>
                  </a:lnTo>
                  <a:lnTo>
                    <a:pt x="4680" y="88"/>
                  </a:lnTo>
                  <a:lnTo>
                    <a:pt x="4475" y="44"/>
                  </a:lnTo>
                  <a:lnTo>
                    <a:pt x="4284" y="29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23275" y="1826650"/>
              <a:ext cx="3400825" cy="184525"/>
            </a:xfrm>
            <a:custGeom>
              <a:rect b="b" l="l" r="r" t="t"/>
              <a:pathLst>
                <a:path extrusionOk="0" h="7381" w="136033">
                  <a:moveTo>
                    <a:pt x="3448" y="0"/>
                  </a:moveTo>
                  <a:lnTo>
                    <a:pt x="3272" y="15"/>
                  </a:lnTo>
                  <a:lnTo>
                    <a:pt x="3096" y="30"/>
                  </a:lnTo>
                  <a:lnTo>
                    <a:pt x="2759" y="74"/>
                  </a:lnTo>
                  <a:lnTo>
                    <a:pt x="2436" y="162"/>
                  </a:lnTo>
                  <a:lnTo>
                    <a:pt x="2113" y="279"/>
                  </a:lnTo>
                  <a:lnTo>
                    <a:pt x="1820" y="426"/>
                  </a:lnTo>
                  <a:lnTo>
                    <a:pt x="1526" y="602"/>
                  </a:lnTo>
                  <a:lnTo>
                    <a:pt x="1262" y="793"/>
                  </a:lnTo>
                  <a:lnTo>
                    <a:pt x="1013" y="1013"/>
                  </a:lnTo>
                  <a:lnTo>
                    <a:pt x="793" y="1262"/>
                  </a:lnTo>
                  <a:lnTo>
                    <a:pt x="602" y="1526"/>
                  </a:lnTo>
                  <a:lnTo>
                    <a:pt x="426" y="1805"/>
                  </a:lnTo>
                  <a:lnTo>
                    <a:pt x="279" y="2113"/>
                  </a:lnTo>
                  <a:lnTo>
                    <a:pt x="162" y="2421"/>
                  </a:lnTo>
                  <a:lnTo>
                    <a:pt x="74" y="2759"/>
                  </a:lnTo>
                  <a:lnTo>
                    <a:pt x="15" y="3096"/>
                  </a:lnTo>
                  <a:lnTo>
                    <a:pt x="15" y="3272"/>
                  </a:lnTo>
                  <a:lnTo>
                    <a:pt x="0" y="3448"/>
                  </a:lnTo>
                  <a:lnTo>
                    <a:pt x="0" y="3624"/>
                  </a:lnTo>
                  <a:lnTo>
                    <a:pt x="15" y="3800"/>
                  </a:lnTo>
                  <a:lnTo>
                    <a:pt x="74" y="4138"/>
                  </a:lnTo>
                  <a:lnTo>
                    <a:pt x="147" y="4460"/>
                  </a:lnTo>
                  <a:lnTo>
                    <a:pt x="265" y="4783"/>
                  </a:lnTo>
                  <a:lnTo>
                    <a:pt x="411" y="5091"/>
                  </a:lnTo>
                  <a:lnTo>
                    <a:pt x="587" y="5370"/>
                  </a:lnTo>
                  <a:lnTo>
                    <a:pt x="778" y="5634"/>
                  </a:lnTo>
                  <a:lnTo>
                    <a:pt x="998" y="5884"/>
                  </a:lnTo>
                  <a:lnTo>
                    <a:pt x="1247" y="6104"/>
                  </a:lnTo>
                  <a:lnTo>
                    <a:pt x="1512" y="6309"/>
                  </a:lnTo>
                  <a:lnTo>
                    <a:pt x="1790" y="6485"/>
                  </a:lnTo>
                  <a:lnTo>
                    <a:pt x="2098" y="6632"/>
                  </a:lnTo>
                  <a:lnTo>
                    <a:pt x="2407" y="6749"/>
                  </a:lnTo>
                  <a:lnTo>
                    <a:pt x="2744" y="6822"/>
                  </a:lnTo>
                  <a:lnTo>
                    <a:pt x="3081" y="6881"/>
                  </a:lnTo>
                  <a:lnTo>
                    <a:pt x="3257" y="6896"/>
                  </a:lnTo>
                  <a:lnTo>
                    <a:pt x="3434" y="6896"/>
                  </a:lnTo>
                  <a:lnTo>
                    <a:pt x="132585" y="7380"/>
                  </a:lnTo>
                  <a:lnTo>
                    <a:pt x="132761" y="7380"/>
                  </a:lnTo>
                  <a:lnTo>
                    <a:pt x="132937" y="7365"/>
                  </a:lnTo>
                  <a:lnTo>
                    <a:pt x="133274" y="7307"/>
                  </a:lnTo>
                  <a:lnTo>
                    <a:pt x="133612" y="7219"/>
                  </a:lnTo>
                  <a:lnTo>
                    <a:pt x="133920" y="7116"/>
                  </a:lnTo>
                  <a:lnTo>
                    <a:pt x="134228" y="6969"/>
                  </a:lnTo>
                  <a:lnTo>
                    <a:pt x="134507" y="6793"/>
                  </a:lnTo>
                  <a:lnTo>
                    <a:pt x="134771" y="6588"/>
                  </a:lnTo>
                  <a:lnTo>
                    <a:pt x="135020" y="6368"/>
                  </a:lnTo>
                  <a:lnTo>
                    <a:pt x="135240" y="6133"/>
                  </a:lnTo>
                  <a:lnTo>
                    <a:pt x="135431" y="5869"/>
                  </a:lnTo>
                  <a:lnTo>
                    <a:pt x="135607" y="5575"/>
                  </a:lnTo>
                  <a:lnTo>
                    <a:pt x="135754" y="5282"/>
                  </a:lnTo>
                  <a:lnTo>
                    <a:pt x="135871" y="4959"/>
                  </a:lnTo>
                  <a:lnTo>
                    <a:pt x="135959" y="4636"/>
                  </a:lnTo>
                  <a:lnTo>
                    <a:pt x="136018" y="4299"/>
                  </a:lnTo>
                  <a:lnTo>
                    <a:pt x="136032" y="4123"/>
                  </a:lnTo>
                  <a:lnTo>
                    <a:pt x="136032" y="3947"/>
                  </a:lnTo>
                  <a:lnTo>
                    <a:pt x="136032" y="3771"/>
                  </a:lnTo>
                  <a:lnTo>
                    <a:pt x="136018" y="3595"/>
                  </a:lnTo>
                  <a:lnTo>
                    <a:pt x="135959" y="3257"/>
                  </a:lnTo>
                  <a:lnTo>
                    <a:pt x="135886" y="2920"/>
                  </a:lnTo>
                  <a:lnTo>
                    <a:pt x="135768" y="2597"/>
                  </a:lnTo>
                  <a:lnTo>
                    <a:pt x="135622" y="2304"/>
                  </a:lnTo>
                  <a:lnTo>
                    <a:pt x="135446" y="2010"/>
                  </a:lnTo>
                  <a:lnTo>
                    <a:pt x="135255" y="1746"/>
                  </a:lnTo>
                  <a:lnTo>
                    <a:pt x="135035" y="1511"/>
                  </a:lnTo>
                  <a:lnTo>
                    <a:pt x="134785" y="1277"/>
                  </a:lnTo>
                  <a:lnTo>
                    <a:pt x="134521" y="1086"/>
                  </a:lnTo>
                  <a:lnTo>
                    <a:pt x="134242" y="910"/>
                  </a:lnTo>
                  <a:lnTo>
                    <a:pt x="133934" y="763"/>
                  </a:lnTo>
                  <a:lnTo>
                    <a:pt x="133626" y="646"/>
                  </a:lnTo>
                  <a:lnTo>
                    <a:pt x="133289" y="558"/>
                  </a:lnTo>
                  <a:lnTo>
                    <a:pt x="132951" y="499"/>
                  </a:lnTo>
                  <a:lnTo>
                    <a:pt x="132775" y="485"/>
                  </a:lnTo>
                  <a:lnTo>
                    <a:pt x="132599" y="48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Csv - Icônes interface gratuites" id="194" name="Google Shape;194;p3"/>
          <p:cNvSpPr/>
          <p:nvPr/>
        </p:nvSpPr>
        <p:spPr>
          <a:xfrm>
            <a:off x="4419600" y="264622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sv - Icônes interface gratuites" id="195" name="Google Shape;195;p3"/>
          <p:cNvSpPr/>
          <p:nvPr/>
        </p:nvSpPr>
        <p:spPr>
          <a:xfrm>
            <a:off x="4572000" y="279862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440" y="190989"/>
            <a:ext cx="467545" cy="46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/>
          <p:nvPr/>
        </p:nvSpPr>
        <p:spPr>
          <a:xfrm>
            <a:off x="399192" y="4262614"/>
            <a:ext cx="3052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Wordcloud sur le Dataset</a:t>
            </a:r>
            <a:endParaRPr/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78992" y="1561082"/>
            <a:ext cx="3819525" cy="249555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99" name="Google Shape;199;p3"/>
          <p:cNvSpPr txBox="1"/>
          <p:nvPr/>
        </p:nvSpPr>
        <p:spPr>
          <a:xfrm>
            <a:off x="4724400" y="4262614"/>
            <a:ext cx="3052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Répartition des notes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4"/>
          <p:cNvGrpSpPr/>
          <p:nvPr/>
        </p:nvGrpSpPr>
        <p:grpSpPr>
          <a:xfrm>
            <a:off x="1669674" y="1008713"/>
            <a:ext cx="4377956" cy="3705012"/>
            <a:chOff x="1669674" y="1008713"/>
            <a:chExt cx="4377956" cy="3705012"/>
          </a:xfrm>
        </p:grpSpPr>
        <p:sp>
          <p:nvSpPr>
            <p:cNvPr id="205" name="Google Shape;205;p4"/>
            <p:cNvSpPr/>
            <p:nvPr/>
          </p:nvSpPr>
          <p:spPr>
            <a:xfrm>
              <a:off x="4911830" y="1008713"/>
              <a:ext cx="1135800" cy="1135800"/>
            </a:xfrm>
            <a:prstGeom prst="ellipse">
              <a:avLst/>
            </a:prstGeom>
            <a:solidFill>
              <a:srgbClr val="F3AE52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911830" y="3577925"/>
              <a:ext cx="1135800" cy="1135800"/>
            </a:xfrm>
            <a:prstGeom prst="ellipse">
              <a:avLst/>
            </a:prstGeom>
            <a:solidFill>
              <a:srgbClr val="8A779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911830" y="2293319"/>
              <a:ext cx="1135800" cy="1135800"/>
            </a:xfrm>
            <a:prstGeom prst="ellipse">
              <a:avLst/>
            </a:prstGeom>
            <a:solidFill>
              <a:srgbClr val="FF6347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" name="Google Shape;208;p4"/>
            <p:cNvGrpSpPr/>
            <p:nvPr/>
          </p:nvGrpSpPr>
          <p:grpSpPr>
            <a:xfrm>
              <a:off x="1669674" y="1576726"/>
              <a:ext cx="3242015" cy="2570888"/>
              <a:chOff x="1669674" y="1576726"/>
              <a:chExt cx="3242015" cy="2570888"/>
            </a:xfrm>
          </p:grpSpPr>
          <p:sp>
            <p:nvSpPr>
              <p:cNvPr id="209" name="Google Shape;209;p4"/>
              <p:cNvSpPr/>
              <p:nvPr/>
            </p:nvSpPr>
            <p:spPr>
              <a:xfrm>
                <a:off x="1669674" y="2293313"/>
                <a:ext cx="1135800" cy="1135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" name="Google Shape;210;p4"/>
              <p:cNvCxnSpPr>
                <a:stCxn id="209" idx="0"/>
                <a:endCxn id="211" idx="1"/>
              </p:cNvCxnSpPr>
              <p:nvPr/>
            </p:nvCxnSpPr>
            <p:spPr>
              <a:xfrm rot="-5400000">
                <a:off x="2513724" y="1302263"/>
                <a:ext cx="714900" cy="12672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4"/>
              <p:cNvCxnSpPr>
                <a:stCxn id="209" idx="4"/>
                <a:endCxn id="213" idx="1"/>
              </p:cNvCxnSpPr>
              <p:nvPr/>
            </p:nvCxnSpPr>
            <p:spPr>
              <a:xfrm flipH="1" rot="-5400000">
                <a:off x="2511924" y="3154763"/>
                <a:ext cx="718500" cy="12672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4"/>
              <p:cNvCxnSpPr>
                <a:stCxn id="209" idx="6"/>
                <a:endCxn id="215" idx="1"/>
              </p:cNvCxnSpPr>
              <p:nvPr/>
            </p:nvCxnSpPr>
            <p:spPr>
              <a:xfrm>
                <a:off x="2805474" y="2861213"/>
                <a:ext cx="699300" cy="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4"/>
              <p:cNvCxnSpPr>
                <a:stCxn id="211" idx="3"/>
                <a:endCxn id="205" idx="2"/>
              </p:cNvCxnSpPr>
              <p:nvPr/>
            </p:nvCxnSpPr>
            <p:spPr>
              <a:xfrm flipH="1" rot="10800000">
                <a:off x="4640489" y="1576726"/>
                <a:ext cx="271200" cy="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4"/>
              <p:cNvCxnSpPr>
                <a:stCxn id="215" idx="3"/>
                <a:endCxn id="207" idx="2"/>
              </p:cNvCxnSpPr>
              <p:nvPr/>
            </p:nvCxnSpPr>
            <p:spPr>
              <a:xfrm flipH="1" rot="10800000">
                <a:off x="4640489" y="2861270"/>
                <a:ext cx="271200" cy="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4"/>
              <p:cNvCxnSpPr>
                <a:stCxn id="213" idx="3"/>
                <a:endCxn id="206" idx="2"/>
              </p:cNvCxnSpPr>
              <p:nvPr/>
            </p:nvCxnSpPr>
            <p:spPr>
              <a:xfrm flipH="1" rot="10800000">
                <a:off x="4640489" y="4145814"/>
                <a:ext cx="271200" cy="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11" name="Google Shape;211;p4"/>
          <p:cNvSpPr/>
          <p:nvPr/>
        </p:nvSpPr>
        <p:spPr>
          <a:xfrm>
            <a:off x="3504689" y="1085391"/>
            <a:ext cx="1135800" cy="98627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Normalisation des données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4"/>
          <p:cNvGrpSpPr/>
          <p:nvPr/>
        </p:nvGrpSpPr>
        <p:grpSpPr>
          <a:xfrm>
            <a:off x="5189736" y="3676295"/>
            <a:ext cx="593542" cy="939067"/>
            <a:chOff x="3289201" y="2182761"/>
            <a:chExt cx="804803" cy="1273312"/>
          </a:xfrm>
        </p:grpSpPr>
        <p:sp>
          <p:nvSpPr>
            <p:cNvPr id="220" name="Google Shape;220;p4"/>
            <p:cNvSpPr/>
            <p:nvPr/>
          </p:nvSpPr>
          <p:spPr>
            <a:xfrm>
              <a:off x="3322221" y="3090415"/>
              <a:ext cx="659164" cy="365658"/>
            </a:xfrm>
            <a:custGeom>
              <a:rect b="b" l="l" r="r" t="t"/>
              <a:pathLst>
                <a:path extrusionOk="0" h="24108" w="43459">
                  <a:moveTo>
                    <a:pt x="21737" y="0"/>
                  </a:moveTo>
                  <a:lnTo>
                    <a:pt x="20619" y="15"/>
                  </a:lnTo>
                  <a:lnTo>
                    <a:pt x="19501" y="60"/>
                  </a:lnTo>
                  <a:lnTo>
                    <a:pt x="18427" y="135"/>
                  </a:lnTo>
                  <a:lnTo>
                    <a:pt x="17354" y="239"/>
                  </a:lnTo>
                  <a:lnTo>
                    <a:pt x="16296" y="373"/>
                  </a:lnTo>
                  <a:lnTo>
                    <a:pt x="15267" y="537"/>
                  </a:lnTo>
                  <a:lnTo>
                    <a:pt x="14253" y="731"/>
                  </a:lnTo>
                  <a:lnTo>
                    <a:pt x="13269" y="940"/>
                  </a:lnTo>
                  <a:lnTo>
                    <a:pt x="12315" y="1178"/>
                  </a:lnTo>
                  <a:lnTo>
                    <a:pt x="11376" y="1446"/>
                  </a:lnTo>
                  <a:lnTo>
                    <a:pt x="10466" y="1745"/>
                  </a:lnTo>
                  <a:lnTo>
                    <a:pt x="9587" y="2058"/>
                  </a:lnTo>
                  <a:lnTo>
                    <a:pt x="8722" y="2386"/>
                  </a:lnTo>
                  <a:lnTo>
                    <a:pt x="7902" y="2743"/>
                  </a:lnTo>
                  <a:lnTo>
                    <a:pt x="7112" y="3131"/>
                  </a:lnTo>
                  <a:lnTo>
                    <a:pt x="6367" y="3519"/>
                  </a:lnTo>
                  <a:lnTo>
                    <a:pt x="5651" y="3951"/>
                  </a:lnTo>
                  <a:lnTo>
                    <a:pt x="4965" y="4383"/>
                  </a:lnTo>
                  <a:lnTo>
                    <a:pt x="4637" y="4607"/>
                  </a:lnTo>
                  <a:lnTo>
                    <a:pt x="4324" y="4831"/>
                  </a:lnTo>
                  <a:lnTo>
                    <a:pt x="4011" y="5069"/>
                  </a:lnTo>
                  <a:lnTo>
                    <a:pt x="3713" y="5308"/>
                  </a:lnTo>
                  <a:lnTo>
                    <a:pt x="3430" y="5546"/>
                  </a:lnTo>
                  <a:lnTo>
                    <a:pt x="3146" y="5800"/>
                  </a:lnTo>
                  <a:lnTo>
                    <a:pt x="2878" y="6053"/>
                  </a:lnTo>
                  <a:lnTo>
                    <a:pt x="2625" y="6307"/>
                  </a:lnTo>
                  <a:lnTo>
                    <a:pt x="2371" y="6560"/>
                  </a:lnTo>
                  <a:lnTo>
                    <a:pt x="2147" y="6828"/>
                  </a:lnTo>
                  <a:lnTo>
                    <a:pt x="1924" y="7082"/>
                  </a:lnTo>
                  <a:lnTo>
                    <a:pt x="1715" y="7350"/>
                  </a:lnTo>
                  <a:lnTo>
                    <a:pt x="1506" y="7633"/>
                  </a:lnTo>
                  <a:lnTo>
                    <a:pt x="1313" y="7902"/>
                  </a:lnTo>
                  <a:lnTo>
                    <a:pt x="1149" y="8185"/>
                  </a:lnTo>
                  <a:lnTo>
                    <a:pt x="985" y="8468"/>
                  </a:lnTo>
                  <a:lnTo>
                    <a:pt x="821" y="8752"/>
                  </a:lnTo>
                  <a:lnTo>
                    <a:pt x="686" y="9035"/>
                  </a:lnTo>
                  <a:lnTo>
                    <a:pt x="552" y="9333"/>
                  </a:lnTo>
                  <a:lnTo>
                    <a:pt x="448" y="9616"/>
                  </a:lnTo>
                  <a:lnTo>
                    <a:pt x="344" y="9914"/>
                  </a:lnTo>
                  <a:lnTo>
                    <a:pt x="254" y="10213"/>
                  </a:lnTo>
                  <a:lnTo>
                    <a:pt x="180" y="10511"/>
                  </a:lnTo>
                  <a:lnTo>
                    <a:pt x="120" y="10824"/>
                  </a:lnTo>
                  <a:lnTo>
                    <a:pt x="60" y="11122"/>
                  </a:lnTo>
                  <a:lnTo>
                    <a:pt x="30" y="11435"/>
                  </a:lnTo>
                  <a:lnTo>
                    <a:pt x="1" y="11733"/>
                  </a:lnTo>
                  <a:lnTo>
                    <a:pt x="1" y="12046"/>
                  </a:lnTo>
                  <a:lnTo>
                    <a:pt x="1" y="12359"/>
                  </a:lnTo>
                  <a:lnTo>
                    <a:pt x="30" y="12672"/>
                  </a:lnTo>
                  <a:lnTo>
                    <a:pt x="60" y="12971"/>
                  </a:lnTo>
                  <a:lnTo>
                    <a:pt x="120" y="13284"/>
                  </a:lnTo>
                  <a:lnTo>
                    <a:pt x="180" y="13582"/>
                  </a:lnTo>
                  <a:lnTo>
                    <a:pt x="254" y="13880"/>
                  </a:lnTo>
                  <a:lnTo>
                    <a:pt x="344" y="14178"/>
                  </a:lnTo>
                  <a:lnTo>
                    <a:pt x="448" y="14476"/>
                  </a:lnTo>
                  <a:lnTo>
                    <a:pt x="552" y="14775"/>
                  </a:lnTo>
                  <a:lnTo>
                    <a:pt x="686" y="15058"/>
                  </a:lnTo>
                  <a:lnTo>
                    <a:pt x="821" y="15356"/>
                  </a:lnTo>
                  <a:lnTo>
                    <a:pt x="985" y="15639"/>
                  </a:lnTo>
                  <a:lnTo>
                    <a:pt x="1149" y="15923"/>
                  </a:lnTo>
                  <a:lnTo>
                    <a:pt x="1313" y="16191"/>
                  </a:lnTo>
                  <a:lnTo>
                    <a:pt x="1506" y="16474"/>
                  </a:lnTo>
                  <a:lnTo>
                    <a:pt x="1715" y="16742"/>
                  </a:lnTo>
                  <a:lnTo>
                    <a:pt x="1924" y="17011"/>
                  </a:lnTo>
                  <a:lnTo>
                    <a:pt x="2147" y="17279"/>
                  </a:lnTo>
                  <a:lnTo>
                    <a:pt x="2371" y="17533"/>
                  </a:lnTo>
                  <a:lnTo>
                    <a:pt x="2625" y="17801"/>
                  </a:lnTo>
                  <a:lnTo>
                    <a:pt x="2878" y="18054"/>
                  </a:lnTo>
                  <a:lnTo>
                    <a:pt x="3146" y="18308"/>
                  </a:lnTo>
                  <a:lnTo>
                    <a:pt x="3430" y="18546"/>
                  </a:lnTo>
                  <a:lnTo>
                    <a:pt x="3713" y="18785"/>
                  </a:lnTo>
                  <a:lnTo>
                    <a:pt x="4011" y="19023"/>
                  </a:lnTo>
                  <a:lnTo>
                    <a:pt x="4324" y="19262"/>
                  </a:lnTo>
                  <a:lnTo>
                    <a:pt x="4637" y="19501"/>
                  </a:lnTo>
                  <a:lnTo>
                    <a:pt x="4965" y="19724"/>
                  </a:lnTo>
                  <a:lnTo>
                    <a:pt x="5651" y="20157"/>
                  </a:lnTo>
                  <a:lnTo>
                    <a:pt x="6367" y="20574"/>
                  </a:lnTo>
                  <a:lnTo>
                    <a:pt x="7112" y="20976"/>
                  </a:lnTo>
                  <a:lnTo>
                    <a:pt x="7902" y="21349"/>
                  </a:lnTo>
                  <a:lnTo>
                    <a:pt x="8722" y="21707"/>
                  </a:lnTo>
                  <a:lnTo>
                    <a:pt x="9587" y="22050"/>
                  </a:lnTo>
                  <a:lnTo>
                    <a:pt x="10466" y="22363"/>
                  </a:lnTo>
                  <a:lnTo>
                    <a:pt x="11376" y="22646"/>
                  </a:lnTo>
                  <a:lnTo>
                    <a:pt x="12315" y="22915"/>
                  </a:lnTo>
                  <a:lnTo>
                    <a:pt x="13269" y="23153"/>
                  </a:lnTo>
                  <a:lnTo>
                    <a:pt x="14253" y="23377"/>
                  </a:lnTo>
                  <a:lnTo>
                    <a:pt x="15267" y="23571"/>
                  </a:lnTo>
                  <a:lnTo>
                    <a:pt x="16296" y="23735"/>
                  </a:lnTo>
                  <a:lnTo>
                    <a:pt x="17354" y="23869"/>
                  </a:lnTo>
                  <a:lnTo>
                    <a:pt x="18427" y="23973"/>
                  </a:lnTo>
                  <a:lnTo>
                    <a:pt x="19501" y="24048"/>
                  </a:lnTo>
                  <a:lnTo>
                    <a:pt x="20619" y="24092"/>
                  </a:lnTo>
                  <a:lnTo>
                    <a:pt x="21737" y="24107"/>
                  </a:lnTo>
                  <a:lnTo>
                    <a:pt x="22855" y="24092"/>
                  </a:lnTo>
                  <a:lnTo>
                    <a:pt x="23958" y="24048"/>
                  </a:lnTo>
                  <a:lnTo>
                    <a:pt x="25032" y="23973"/>
                  </a:lnTo>
                  <a:lnTo>
                    <a:pt x="26105" y="23869"/>
                  </a:lnTo>
                  <a:lnTo>
                    <a:pt x="27164" y="23735"/>
                  </a:lnTo>
                  <a:lnTo>
                    <a:pt x="28192" y="23571"/>
                  </a:lnTo>
                  <a:lnTo>
                    <a:pt x="29206" y="23377"/>
                  </a:lnTo>
                  <a:lnTo>
                    <a:pt x="30190" y="23153"/>
                  </a:lnTo>
                  <a:lnTo>
                    <a:pt x="31144" y="22915"/>
                  </a:lnTo>
                  <a:lnTo>
                    <a:pt x="32084" y="22646"/>
                  </a:lnTo>
                  <a:lnTo>
                    <a:pt x="32993" y="22363"/>
                  </a:lnTo>
                  <a:lnTo>
                    <a:pt x="33873" y="22050"/>
                  </a:lnTo>
                  <a:lnTo>
                    <a:pt x="34737" y="21707"/>
                  </a:lnTo>
                  <a:lnTo>
                    <a:pt x="35557" y="21349"/>
                  </a:lnTo>
                  <a:lnTo>
                    <a:pt x="36347" y="20976"/>
                  </a:lnTo>
                  <a:lnTo>
                    <a:pt x="37093" y="20574"/>
                  </a:lnTo>
                  <a:lnTo>
                    <a:pt x="37808" y="20157"/>
                  </a:lnTo>
                  <a:lnTo>
                    <a:pt x="38494" y="19724"/>
                  </a:lnTo>
                  <a:lnTo>
                    <a:pt x="38822" y="19501"/>
                  </a:lnTo>
                  <a:lnTo>
                    <a:pt x="39135" y="19262"/>
                  </a:lnTo>
                  <a:lnTo>
                    <a:pt x="39448" y="19023"/>
                  </a:lnTo>
                  <a:lnTo>
                    <a:pt x="39747" y="18785"/>
                  </a:lnTo>
                  <a:lnTo>
                    <a:pt x="40030" y="18546"/>
                  </a:lnTo>
                  <a:lnTo>
                    <a:pt x="40313" y="18308"/>
                  </a:lnTo>
                  <a:lnTo>
                    <a:pt x="40581" y="18054"/>
                  </a:lnTo>
                  <a:lnTo>
                    <a:pt x="40835" y="17801"/>
                  </a:lnTo>
                  <a:lnTo>
                    <a:pt x="41088" y="17533"/>
                  </a:lnTo>
                  <a:lnTo>
                    <a:pt x="41312" y="17279"/>
                  </a:lnTo>
                  <a:lnTo>
                    <a:pt x="41536" y="17011"/>
                  </a:lnTo>
                  <a:lnTo>
                    <a:pt x="41759" y="16742"/>
                  </a:lnTo>
                  <a:lnTo>
                    <a:pt x="41953" y="16474"/>
                  </a:lnTo>
                  <a:lnTo>
                    <a:pt x="42147" y="16191"/>
                  </a:lnTo>
                  <a:lnTo>
                    <a:pt x="42311" y="15923"/>
                  </a:lnTo>
                  <a:lnTo>
                    <a:pt x="42490" y="15639"/>
                  </a:lnTo>
                  <a:lnTo>
                    <a:pt x="42639" y="15356"/>
                  </a:lnTo>
                  <a:lnTo>
                    <a:pt x="42773" y="15058"/>
                  </a:lnTo>
                  <a:lnTo>
                    <a:pt x="42907" y="14775"/>
                  </a:lnTo>
                  <a:lnTo>
                    <a:pt x="43011" y="14476"/>
                  </a:lnTo>
                  <a:lnTo>
                    <a:pt x="43116" y="14178"/>
                  </a:lnTo>
                  <a:lnTo>
                    <a:pt x="43205" y="13880"/>
                  </a:lnTo>
                  <a:lnTo>
                    <a:pt x="43280" y="13582"/>
                  </a:lnTo>
                  <a:lnTo>
                    <a:pt x="43354" y="13284"/>
                  </a:lnTo>
                  <a:lnTo>
                    <a:pt x="43399" y="12971"/>
                  </a:lnTo>
                  <a:lnTo>
                    <a:pt x="43429" y="12672"/>
                  </a:lnTo>
                  <a:lnTo>
                    <a:pt x="43459" y="12359"/>
                  </a:lnTo>
                  <a:lnTo>
                    <a:pt x="43459" y="12046"/>
                  </a:lnTo>
                  <a:lnTo>
                    <a:pt x="43459" y="11733"/>
                  </a:lnTo>
                  <a:lnTo>
                    <a:pt x="43429" y="11435"/>
                  </a:lnTo>
                  <a:lnTo>
                    <a:pt x="43399" y="11122"/>
                  </a:lnTo>
                  <a:lnTo>
                    <a:pt x="43354" y="10824"/>
                  </a:lnTo>
                  <a:lnTo>
                    <a:pt x="43280" y="10511"/>
                  </a:lnTo>
                  <a:lnTo>
                    <a:pt x="43205" y="10213"/>
                  </a:lnTo>
                  <a:lnTo>
                    <a:pt x="43116" y="9914"/>
                  </a:lnTo>
                  <a:lnTo>
                    <a:pt x="43011" y="9616"/>
                  </a:lnTo>
                  <a:lnTo>
                    <a:pt x="42907" y="9333"/>
                  </a:lnTo>
                  <a:lnTo>
                    <a:pt x="42773" y="9035"/>
                  </a:lnTo>
                  <a:lnTo>
                    <a:pt x="42639" y="8752"/>
                  </a:lnTo>
                  <a:lnTo>
                    <a:pt x="42490" y="8468"/>
                  </a:lnTo>
                  <a:lnTo>
                    <a:pt x="42311" y="8185"/>
                  </a:lnTo>
                  <a:lnTo>
                    <a:pt x="42147" y="7902"/>
                  </a:lnTo>
                  <a:lnTo>
                    <a:pt x="41953" y="7633"/>
                  </a:lnTo>
                  <a:lnTo>
                    <a:pt x="41759" y="7350"/>
                  </a:lnTo>
                  <a:lnTo>
                    <a:pt x="41536" y="7082"/>
                  </a:lnTo>
                  <a:lnTo>
                    <a:pt x="41312" y="6828"/>
                  </a:lnTo>
                  <a:lnTo>
                    <a:pt x="41088" y="6560"/>
                  </a:lnTo>
                  <a:lnTo>
                    <a:pt x="40835" y="6307"/>
                  </a:lnTo>
                  <a:lnTo>
                    <a:pt x="40581" y="6053"/>
                  </a:lnTo>
                  <a:lnTo>
                    <a:pt x="40313" y="5800"/>
                  </a:lnTo>
                  <a:lnTo>
                    <a:pt x="40030" y="5546"/>
                  </a:lnTo>
                  <a:lnTo>
                    <a:pt x="39747" y="5308"/>
                  </a:lnTo>
                  <a:lnTo>
                    <a:pt x="39448" y="5069"/>
                  </a:lnTo>
                  <a:lnTo>
                    <a:pt x="39135" y="4831"/>
                  </a:lnTo>
                  <a:lnTo>
                    <a:pt x="38822" y="4607"/>
                  </a:lnTo>
                  <a:lnTo>
                    <a:pt x="38494" y="4383"/>
                  </a:lnTo>
                  <a:lnTo>
                    <a:pt x="37808" y="3951"/>
                  </a:lnTo>
                  <a:lnTo>
                    <a:pt x="37093" y="3519"/>
                  </a:lnTo>
                  <a:lnTo>
                    <a:pt x="36347" y="3131"/>
                  </a:lnTo>
                  <a:lnTo>
                    <a:pt x="35557" y="2743"/>
                  </a:lnTo>
                  <a:lnTo>
                    <a:pt x="34737" y="2386"/>
                  </a:lnTo>
                  <a:lnTo>
                    <a:pt x="33873" y="2058"/>
                  </a:lnTo>
                  <a:lnTo>
                    <a:pt x="32993" y="1745"/>
                  </a:lnTo>
                  <a:lnTo>
                    <a:pt x="32084" y="1446"/>
                  </a:lnTo>
                  <a:lnTo>
                    <a:pt x="31144" y="1178"/>
                  </a:lnTo>
                  <a:lnTo>
                    <a:pt x="30190" y="940"/>
                  </a:lnTo>
                  <a:lnTo>
                    <a:pt x="29206" y="731"/>
                  </a:lnTo>
                  <a:lnTo>
                    <a:pt x="28192" y="537"/>
                  </a:lnTo>
                  <a:lnTo>
                    <a:pt x="27164" y="373"/>
                  </a:lnTo>
                  <a:lnTo>
                    <a:pt x="26105" y="239"/>
                  </a:lnTo>
                  <a:lnTo>
                    <a:pt x="25032" y="135"/>
                  </a:lnTo>
                  <a:lnTo>
                    <a:pt x="23958" y="60"/>
                  </a:lnTo>
                  <a:lnTo>
                    <a:pt x="22855" y="15"/>
                  </a:lnTo>
                  <a:lnTo>
                    <a:pt x="21737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622522" y="2444158"/>
              <a:ext cx="462199" cy="971660"/>
            </a:xfrm>
            <a:custGeom>
              <a:rect b="b" l="l" r="r" t="t"/>
              <a:pathLst>
                <a:path extrusionOk="0" h="64062" w="30473">
                  <a:moveTo>
                    <a:pt x="21960" y="0"/>
                  </a:moveTo>
                  <a:lnTo>
                    <a:pt x="15475" y="49571"/>
                  </a:lnTo>
                  <a:lnTo>
                    <a:pt x="15475" y="49794"/>
                  </a:lnTo>
                  <a:lnTo>
                    <a:pt x="15475" y="50107"/>
                  </a:lnTo>
                  <a:lnTo>
                    <a:pt x="15460" y="50435"/>
                  </a:lnTo>
                  <a:lnTo>
                    <a:pt x="15430" y="50748"/>
                  </a:lnTo>
                  <a:lnTo>
                    <a:pt x="15400" y="51061"/>
                  </a:lnTo>
                  <a:lnTo>
                    <a:pt x="15356" y="51374"/>
                  </a:lnTo>
                  <a:lnTo>
                    <a:pt x="15311" y="51673"/>
                  </a:lnTo>
                  <a:lnTo>
                    <a:pt x="15251" y="51986"/>
                  </a:lnTo>
                  <a:lnTo>
                    <a:pt x="15177" y="52299"/>
                  </a:lnTo>
                  <a:lnTo>
                    <a:pt x="15102" y="52597"/>
                  </a:lnTo>
                  <a:lnTo>
                    <a:pt x="15013" y="52895"/>
                  </a:lnTo>
                  <a:lnTo>
                    <a:pt x="14908" y="53193"/>
                  </a:lnTo>
                  <a:lnTo>
                    <a:pt x="14804" y="53491"/>
                  </a:lnTo>
                  <a:lnTo>
                    <a:pt x="14580" y="54073"/>
                  </a:lnTo>
                  <a:lnTo>
                    <a:pt x="14312" y="54654"/>
                  </a:lnTo>
                  <a:lnTo>
                    <a:pt x="13999" y="55221"/>
                  </a:lnTo>
                  <a:lnTo>
                    <a:pt x="13671" y="55772"/>
                  </a:lnTo>
                  <a:lnTo>
                    <a:pt x="13313" y="56309"/>
                  </a:lnTo>
                  <a:lnTo>
                    <a:pt x="12911" y="56831"/>
                  </a:lnTo>
                  <a:lnTo>
                    <a:pt x="12493" y="57338"/>
                  </a:lnTo>
                  <a:lnTo>
                    <a:pt x="12046" y="57845"/>
                  </a:lnTo>
                  <a:lnTo>
                    <a:pt x="11569" y="58322"/>
                  </a:lnTo>
                  <a:lnTo>
                    <a:pt x="11062" y="58799"/>
                  </a:lnTo>
                  <a:lnTo>
                    <a:pt x="10525" y="59246"/>
                  </a:lnTo>
                  <a:lnTo>
                    <a:pt x="9974" y="59678"/>
                  </a:lnTo>
                  <a:lnTo>
                    <a:pt x="9392" y="60096"/>
                  </a:lnTo>
                  <a:lnTo>
                    <a:pt x="8781" y="60498"/>
                  </a:lnTo>
                  <a:lnTo>
                    <a:pt x="8155" y="60886"/>
                  </a:lnTo>
                  <a:lnTo>
                    <a:pt x="7514" y="61244"/>
                  </a:lnTo>
                  <a:lnTo>
                    <a:pt x="6843" y="61587"/>
                  </a:lnTo>
                  <a:lnTo>
                    <a:pt x="6157" y="61915"/>
                  </a:lnTo>
                  <a:lnTo>
                    <a:pt x="5442" y="62228"/>
                  </a:lnTo>
                  <a:lnTo>
                    <a:pt x="4711" y="62511"/>
                  </a:lnTo>
                  <a:lnTo>
                    <a:pt x="3966" y="62765"/>
                  </a:lnTo>
                  <a:lnTo>
                    <a:pt x="3205" y="63003"/>
                  </a:lnTo>
                  <a:lnTo>
                    <a:pt x="2430" y="63227"/>
                  </a:lnTo>
                  <a:lnTo>
                    <a:pt x="1640" y="63420"/>
                  </a:lnTo>
                  <a:lnTo>
                    <a:pt x="820" y="63584"/>
                  </a:lnTo>
                  <a:lnTo>
                    <a:pt x="0" y="63734"/>
                  </a:lnTo>
                  <a:lnTo>
                    <a:pt x="522" y="63808"/>
                  </a:lnTo>
                  <a:lnTo>
                    <a:pt x="1029" y="63883"/>
                  </a:lnTo>
                  <a:lnTo>
                    <a:pt x="1565" y="63927"/>
                  </a:lnTo>
                  <a:lnTo>
                    <a:pt x="2087" y="63987"/>
                  </a:lnTo>
                  <a:lnTo>
                    <a:pt x="2624" y="64017"/>
                  </a:lnTo>
                  <a:lnTo>
                    <a:pt x="3161" y="64047"/>
                  </a:lnTo>
                  <a:lnTo>
                    <a:pt x="3697" y="64062"/>
                  </a:lnTo>
                  <a:lnTo>
                    <a:pt x="4756" y="64062"/>
                  </a:lnTo>
                  <a:lnTo>
                    <a:pt x="5263" y="64047"/>
                  </a:lnTo>
                  <a:lnTo>
                    <a:pt x="5770" y="64017"/>
                  </a:lnTo>
                  <a:lnTo>
                    <a:pt x="6262" y="63987"/>
                  </a:lnTo>
                  <a:lnTo>
                    <a:pt x="6768" y="63942"/>
                  </a:lnTo>
                  <a:lnTo>
                    <a:pt x="7260" y="63898"/>
                  </a:lnTo>
                  <a:lnTo>
                    <a:pt x="7752" y="63838"/>
                  </a:lnTo>
                  <a:lnTo>
                    <a:pt x="8229" y="63778"/>
                  </a:lnTo>
                  <a:lnTo>
                    <a:pt x="8707" y="63704"/>
                  </a:lnTo>
                  <a:lnTo>
                    <a:pt x="9184" y="63614"/>
                  </a:lnTo>
                  <a:lnTo>
                    <a:pt x="10123" y="63420"/>
                  </a:lnTo>
                  <a:lnTo>
                    <a:pt x="11032" y="63197"/>
                  </a:lnTo>
                  <a:lnTo>
                    <a:pt x="11942" y="62943"/>
                  </a:lnTo>
                  <a:lnTo>
                    <a:pt x="12806" y="62660"/>
                  </a:lnTo>
                  <a:lnTo>
                    <a:pt x="13656" y="62347"/>
                  </a:lnTo>
                  <a:lnTo>
                    <a:pt x="14491" y="62004"/>
                  </a:lnTo>
                  <a:lnTo>
                    <a:pt x="15296" y="61631"/>
                  </a:lnTo>
                  <a:lnTo>
                    <a:pt x="15684" y="61438"/>
                  </a:lnTo>
                  <a:lnTo>
                    <a:pt x="16056" y="61229"/>
                  </a:lnTo>
                  <a:lnTo>
                    <a:pt x="16444" y="61020"/>
                  </a:lnTo>
                  <a:lnTo>
                    <a:pt x="16802" y="60812"/>
                  </a:lnTo>
                  <a:lnTo>
                    <a:pt x="17175" y="60588"/>
                  </a:lnTo>
                  <a:lnTo>
                    <a:pt x="17517" y="60364"/>
                  </a:lnTo>
                  <a:lnTo>
                    <a:pt x="17875" y="60126"/>
                  </a:lnTo>
                  <a:lnTo>
                    <a:pt x="18203" y="59887"/>
                  </a:lnTo>
                  <a:lnTo>
                    <a:pt x="18546" y="59634"/>
                  </a:lnTo>
                  <a:lnTo>
                    <a:pt x="18859" y="59395"/>
                  </a:lnTo>
                  <a:lnTo>
                    <a:pt x="19172" y="59127"/>
                  </a:lnTo>
                  <a:lnTo>
                    <a:pt x="19485" y="58873"/>
                  </a:lnTo>
                  <a:lnTo>
                    <a:pt x="19784" y="58605"/>
                  </a:lnTo>
                  <a:lnTo>
                    <a:pt x="20067" y="58337"/>
                  </a:lnTo>
                  <a:lnTo>
                    <a:pt x="20350" y="58053"/>
                  </a:lnTo>
                  <a:lnTo>
                    <a:pt x="20618" y="57770"/>
                  </a:lnTo>
                  <a:lnTo>
                    <a:pt x="20887" y="57487"/>
                  </a:lnTo>
                  <a:lnTo>
                    <a:pt x="21125" y="57189"/>
                  </a:lnTo>
                  <a:lnTo>
                    <a:pt x="21379" y="56891"/>
                  </a:lnTo>
                  <a:lnTo>
                    <a:pt x="21602" y="56592"/>
                  </a:lnTo>
                  <a:lnTo>
                    <a:pt x="21826" y="56294"/>
                  </a:lnTo>
                  <a:lnTo>
                    <a:pt x="22050" y="55981"/>
                  </a:lnTo>
                  <a:lnTo>
                    <a:pt x="22243" y="55668"/>
                  </a:lnTo>
                  <a:lnTo>
                    <a:pt x="22437" y="55355"/>
                  </a:lnTo>
                  <a:lnTo>
                    <a:pt x="22616" y="55027"/>
                  </a:lnTo>
                  <a:lnTo>
                    <a:pt x="22795" y="54699"/>
                  </a:lnTo>
                  <a:lnTo>
                    <a:pt x="22944" y="54371"/>
                  </a:lnTo>
                  <a:lnTo>
                    <a:pt x="23093" y="54043"/>
                  </a:lnTo>
                  <a:lnTo>
                    <a:pt x="23242" y="53700"/>
                  </a:lnTo>
                  <a:lnTo>
                    <a:pt x="23362" y="53357"/>
                  </a:lnTo>
                  <a:lnTo>
                    <a:pt x="23481" y="53014"/>
                  </a:lnTo>
                  <a:lnTo>
                    <a:pt x="23585" y="52672"/>
                  </a:lnTo>
                  <a:lnTo>
                    <a:pt x="23675" y="52314"/>
                  </a:lnTo>
                  <a:lnTo>
                    <a:pt x="23764" y="51971"/>
                  </a:lnTo>
                  <a:lnTo>
                    <a:pt x="23824" y="51613"/>
                  </a:lnTo>
                  <a:lnTo>
                    <a:pt x="23883" y="51255"/>
                  </a:lnTo>
                  <a:lnTo>
                    <a:pt x="23928" y="50897"/>
                  </a:lnTo>
                  <a:lnTo>
                    <a:pt x="23958" y="50525"/>
                  </a:lnTo>
                  <a:lnTo>
                    <a:pt x="23988" y="50167"/>
                  </a:lnTo>
                  <a:lnTo>
                    <a:pt x="23988" y="49794"/>
                  </a:lnTo>
                  <a:lnTo>
                    <a:pt x="23973" y="49571"/>
                  </a:lnTo>
                  <a:lnTo>
                    <a:pt x="30473" y="0"/>
                  </a:lnTo>
                  <a:close/>
                </a:path>
              </a:pathLst>
            </a:custGeom>
            <a:solidFill>
              <a:srgbClr val="FFE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622522" y="2444158"/>
              <a:ext cx="462199" cy="971660"/>
            </a:xfrm>
            <a:custGeom>
              <a:rect b="b" l="l" r="r" t="t"/>
              <a:pathLst>
                <a:path extrusionOk="0" fill="none" h="64062" w="30473">
                  <a:moveTo>
                    <a:pt x="23973" y="49571"/>
                  </a:moveTo>
                  <a:lnTo>
                    <a:pt x="23973" y="49571"/>
                  </a:lnTo>
                  <a:lnTo>
                    <a:pt x="23988" y="49794"/>
                  </a:lnTo>
                  <a:lnTo>
                    <a:pt x="23988" y="49794"/>
                  </a:lnTo>
                  <a:lnTo>
                    <a:pt x="23988" y="50167"/>
                  </a:lnTo>
                  <a:lnTo>
                    <a:pt x="23958" y="50525"/>
                  </a:lnTo>
                  <a:lnTo>
                    <a:pt x="23928" y="50897"/>
                  </a:lnTo>
                  <a:lnTo>
                    <a:pt x="23883" y="51255"/>
                  </a:lnTo>
                  <a:lnTo>
                    <a:pt x="23824" y="51613"/>
                  </a:lnTo>
                  <a:lnTo>
                    <a:pt x="23764" y="51971"/>
                  </a:lnTo>
                  <a:lnTo>
                    <a:pt x="23675" y="52314"/>
                  </a:lnTo>
                  <a:lnTo>
                    <a:pt x="23585" y="52672"/>
                  </a:lnTo>
                  <a:lnTo>
                    <a:pt x="23481" y="53014"/>
                  </a:lnTo>
                  <a:lnTo>
                    <a:pt x="23362" y="53357"/>
                  </a:lnTo>
                  <a:lnTo>
                    <a:pt x="23242" y="53700"/>
                  </a:lnTo>
                  <a:lnTo>
                    <a:pt x="23093" y="54043"/>
                  </a:lnTo>
                  <a:lnTo>
                    <a:pt x="22944" y="54371"/>
                  </a:lnTo>
                  <a:lnTo>
                    <a:pt x="22795" y="54699"/>
                  </a:lnTo>
                  <a:lnTo>
                    <a:pt x="22616" y="55027"/>
                  </a:lnTo>
                  <a:lnTo>
                    <a:pt x="22437" y="55355"/>
                  </a:lnTo>
                  <a:lnTo>
                    <a:pt x="22243" y="55668"/>
                  </a:lnTo>
                  <a:lnTo>
                    <a:pt x="22050" y="55981"/>
                  </a:lnTo>
                  <a:lnTo>
                    <a:pt x="21826" y="56294"/>
                  </a:lnTo>
                  <a:lnTo>
                    <a:pt x="21602" y="56592"/>
                  </a:lnTo>
                  <a:lnTo>
                    <a:pt x="21379" y="56891"/>
                  </a:lnTo>
                  <a:lnTo>
                    <a:pt x="21125" y="57189"/>
                  </a:lnTo>
                  <a:lnTo>
                    <a:pt x="20887" y="57487"/>
                  </a:lnTo>
                  <a:lnTo>
                    <a:pt x="20618" y="57770"/>
                  </a:lnTo>
                  <a:lnTo>
                    <a:pt x="20350" y="58053"/>
                  </a:lnTo>
                  <a:lnTo>
                    <a:pt x="20067" y="58337"/>
                  </a:lnTo>
                  <a:lnTo>
                    <a:pt x="19784" y="58605"/>
                  </a:lnTo>
                  <a:lnTo>
                    <a:pt x="19485" y="58873"/>
                  </a:lnTo>
                  <a:lnTo>
                    <a:pt x="19172" y="59127"/>
                  </a:lnTo>
                  <a:lnTo>
                    <a:pt x="18859" y="59395"/>
                  </a:lnTo>
                  <a:lnTo>
                    <a:pt x="18546" y="59634"/>
                  </a:lnTo>
                  <a:lnTo>
                    <a:pt x="18203" y="59887"/>
                  </a:lnTo>
                  <a:lnTo>
                    <a:pt x="17875" y="60126"/>
                  </a:lnTo>
                  <a:lnTo>
                    <a:pt x="17517" y="60364"/>
                  </a:lnTo>
                  <a:lnTo>
                    <a:pt x="17175" y="60588"/>
                  </a:lnTo>
                  <a:lnTo>
                    <a:pt x="16802" y="60812"/>
                  </a:lnTo>
                  <a:lnTo>
                    <a:pt x="16444" y="61020"/>
                  </a:lnTo>
                  <a:lnTo>
                    <a:pt x="16056" y="61229"/>
                  </a:lnTo>
                  <a:lnTo>
                    <a:pt x="15684" y="61438"/>
                  </a:lnTo>
                  <a:lnTo>
                    <a:pt x="15296" y="61631"/>
                  </a:lnTo>
                  <a:lnTo>
                    <a:pt x="14491" y="62004"/>
                  </a:lnTo>
                  <a:lnTo>
                    <a:pt x="13656" y="62347"/>
                  </a:lnTo>
                  <a:lnTo>
                    <a:pt x="12806" y="62660"/>
                  </a:lnTo>
                  <a:lnTo>
                    <a:pt x="11942" y="62943"/>
                  </a:lnTo>
                  <a:lnTo>
                    <a:pt x="11032" y="63197"/>
                  </a:lnTo>
                  <a:lnTo>
                    <a:pt x="10123" y="63420"/>
                  </a:lnTo>
                  <a:lnTo>
                    <a:pt x="9184" y="63614"/>
                  </a:lnTo>
                  <a:lnTo>
                    <a:pt x="8707" y="63704"/>
                  </a:lnTo>
                  <a:lnTo>
                    <a:pt x="8229" y="63778"/>
                  </a:lnTo>
                  <a:lnTo>
                    <a:pt x="7752" y="63838"/>
                  </a:lnTo>
                  <a:lnTo>
                    <a:pt x="7260" y="63898"/>
                  </a:lnTo>
                  <a:lnTo>
                    <a:pt x="6768" y="63942"/>
                  </a:lnTo>
                  <a:lnTo>
                    <a:pt x="6262" y="63987"/>
                  </a:lnTo>
                  <a:lnTo>
                    <a:pt x="5770" y="64017"/>
                  </a:lnTo>
                  <a:lnTo>
                    <a:pt x="5263" y="64047"/>
                  </a:lnTo>
                  <a:lnTo>
                    <a:pt x="4756" y="64062"/>
                  </a:lnTo>
                  <a:lnTo>
                    <a:pt x="4249" y="64062"/>
                  </a:lnTo>
                  <a:lnTo>
                    <a:pt x="4249" y="64062"/>
                  </a:lnTo>
                  <a:lnTo>
                    <a:pt x="3697" y="64062"/>
                  </a:lnTo>
                  <a:lnTo>
                    <a:pt x="3161" y="64047"/>
                  </a:lnTo>
                  <a:lnTo>
                    <a:pt x="2624" y="64017"/>
                  </a:lnTo>
                  <a:lnTo>
                    <a:pt x="2087" y="63987"/>
                  </a:lnTo>
                  <a:lnTo>
                    <a:pt x="1565" y="63927"/>
                  </a:lnTo>
                  <a:lnTo>
                    <a:pt x="1029" y="63883"/>
                  </a:lnTo>
                  <a:lnTo>
                    <a:pt x="522" y="63808"/>
                  </a:lnTo>
                  <a:lnTo>
                    <a:pt x="0" y="63734"/>
                  </a:lnTo>
                  <a:lnTo>
                    <a:pt x="0" y="63734"/>
                  </a:lnTo>
                  <a:lnTo>
                    <a:pt x="820" y="63584"/>
                  </a:lnTo>
                  <a:lnTo>
                    <a:pt x="1640" y="63420"/>
                  </a:lnTo>
                  <a:lnTo>
                    <a:pt x="2430" y="63227"/>
                  </a:lnTo>
                  <a:lnTo>
                    <a:pt x="3205" y="63003"/>
                  </a:lnTo>
                  <a:lnTo>
                    <a:pt x="3966" y="62765"/>
                  </a:lnTo>
                  <a:lnTo>
                    <a:pt x="4711" y="62511"/>
                  </a:lnTo>
                  <a:lnTo>
                    <a:pt x="5442" y="62228"/>
                  </a:lnTo>
                  <a:lnTo>
                    <a:pt x="6157" y="61915"/>
                  </a:lnTo>
                  <a:lnTo>
                    <a:pt x="6843" y="61587"/>
                  </a:lnTo>
                  <a:lnTo>
                    <a:pt x="7514" y="61244"/>
                  </a:lnTo>
                  <a:lnTo>
                    <a:pt x="8155" y="60886"/>
                  </a:lnTo>
                  <a:lnTo>
                    <a:pt x="8781" y="60498"/>
                  </a:lnTo>
                  <a:lnTo>
                    <a:pt x="9392" y="60096"/>
                  </a:lnTo>
                  <a:lnTo>
                    <a:pt x="9974" y="59678"/>
                  </a:lnTo>
                  <a:lnTo>
                    <a:pt x="10525" y="59246"/>
                  </a:lnTo>
                  <a:lnTo>
                    <a:pt x="11062" y="58799"/>
                  </a:lnTo>
                  <a:lnTo>
                    <a:pt x="11569" y="58322"/>
                  </a:lnTo>
                  <a:lnTo>
                    <a:pt x="12046" y="57845"/>
                  </a:lnTo>
                  <a:lnTo>
                    <a:pt x="12493" y="57338"/>
                  </a:lnTo>
                  <a:lnTo>
                    <a:pt x="12911" y="56831"/>
                  </a:lnTo>
                  <a:lnTo>
                    <a:pt x="13313" y="56309"/>
                  </a:lnTo>
                  <a:lnTo>
                    <a:pt x="13671" y="55772"/>
                  </a:lnTo>
                  <a:lnTo>
                    <a:pt x="13999" y="55221"/>
                  </a:lnTo>
                  <a:lnTo>
                    <a:pt x="14312" y="54654"/>
                  </a:lnTo>
                  <a:lnTo>
                    <a:pt x="14580" y="54073"/>
                  </a:lnTo>
                  <a:lnTo>
                    <a:pt x="14804" y="53491"/>
                  </a:lnTo>
                  <a:lnTo>
                    <a:pt x="14908" y="53193"/>
                  </a:lnTo>
                  <a:lnTo>
                    <a:pt x="15013" y="52895"/>
                  </a:lnTo>
                  <a:lnTo>
                    <a:pt x="15102" y="52597"/>
                  </a:lnTo>
                  <a:lnTo>
                    <a:pt x="15177" y="52299"/>
                  </a:lnTo>
                  <a:lnTo>
                    <a:pt x="15251" y="51986"/>
                  </a:lnTo>
                  <a:lnTo>
                    <a:pt x="15311" y="51673"/>
                  </a:lnTo>
                  <a:lnTo>
                    <a:pt x="15356" y="51374"/>
                  </a:lnTo>
                  <a:lnTo>
                    <a:pt x="15400" y="51061"/>
                  </a:lnTo>
                  <a:lnTo>
                    <a:pt x="15430" y="50748"/>
                  </a:lnTo>
                  <a:lnTo>
                    <a:pt x="15460" y="50435"/>
                  </a:lnTo>
                  <a:lnTo>
                    <a:pt x="15475" y="50107"/>
                  </a:lnTo>
                  <a:lnTo>
                    <a:pt x="15475" y="49794"/>
                  </a:lnTo>
                  <a:lnTo>
                    <a:pt x="15475" y="49794"/>
                  </a:lnTo>
                  <a:lnTo>
                    <a:pt x="15475" y="49571"/>
                  </a:lnTo>
                  <a:lnTo>
                    <a:pt x="21960" y="0"/>
                  </a:lnTo>
                  <a:lnTo>
                    <a:pt x="30473" y="0"/>
                  </a:lnTo>
                  <a:lnTo>
                    <a:pt x="23973" y="495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289201" y="2444158"/>
              <a:ext cx="666414" cy="966685"/>
            </a:xfrm>
            <a:custGeom>
              <a:rect b="b" l="l" r="r" t="t"/>
              <a:pathLst>
                <a:path extrusionOk="0" h="63734" w="43937">
                  <a:moveTo>
                    <a:pt x="1" y="0"/>
                  </a:moveTo>
                  <a:lnTo>
                    <a:pt x="6516" y="49571"/>
                  </a:lnTo>
                  <a:lnTo>
                    <a:pt x="6501" y="49675"/>
                  </a:lnTo>
                  <a:lnTo>
                    <a:pt x="6486" y="49794"/>
                  </a:lnTo>
                  <a:lnTo>
                    <a:pt x="6486" y="50107"/>
                  </a:lnTo>
                  <a:lnTo>
                    <a:pt x="6501" y="50435"/>
                  </a:lnTo>
                  <a:lnTo>
                    <a:pt x="6531" y="50748"/>
                  </a:lnTo>
                  <a:lnTo>
                    <a:pt x="6561" y="51061"/>
                  </a:lnTo>
                  <a:lnTo>
                    <a:pt x="6605" y="51374"/>
                  </a:lnTo>
                  <a:lnTo>
                    <a:pt x="6665" y="51673"/>
                  </a:lnTo>
                  <a:lnTo>
                    <a:pt x="6725" y="51986"/>
                  </a:lnTo>
                  <a:lnTo>
                    <a:pt x="6784" y="52299"/>
                  </a:lnTo>
                  <a:lnTo>
                    <a:pt x="6874" y="52597"/>
                  </a:lnTo>
                  <a:lnTo>
                    <a:pt x="6948" y="52895"/>
                  </a:lnTo>
                  <a:lnTo>
                    <a:pt x="7053" y="53193"/>
                  </a:lnTo>
                  <a:lnTo>
                    <a:pt x="7157" y="53491"/>
                  </a:lnTo>
                  <a:lnTo>
                    <a:pt x="7396" y="54073"/>
                  </a:lnTo>
                  <a:lnTo>
                    <a:pt x="7664" y="54654"/>
                  </a:lnTo>
                  <a:lnTo>
                    <a:pt x="7962" y="55221"/>
                  </a:lnTo>
                  <a:lnTo>
                    <a:pt x="8290" y="55772"/>
                  </a:lnTo>
                  <a:lnTo>
                    <a:pt x="8663" y="56309"/>
                  </a:lnTo>
                  <a:lnTo>
                    <a:pt x="9050" y="56831"/>
                  </a:lnTo>
                  <a:lnTo>
                    <a:pt x="9468" y="57338"/>
                  </a:lnTo>
                  <a:lnTo>
                    <a:pt x="9930" y="57845"/>
                  </a:lnTo>
                  <a:lnTo>
                    <a:pt x="10407" y="58322"/>
                  </a:lnTo>
                  <a:lnTo>
                    <a:pt x="10914" y="58799"/>
                  </a:lnTo>
                  <a:lnTo>
                    <a:pt x="11436" y="59246"/>
                  </a:lnTo>
                  <a:lnTo>
                    <a:pt x="12002" y="59678"/>
                  </a:lnTo>
                  <a:lnTo>
                    <a:pt x="12584" y="60096"/>
                  </a:lnTo>
                  <a:lnTo>
                    <a:pt x="13180" y="60498"/>
                  </a:lnTo>
                  <a:lnTo>
                    <a:pt x="13806" y="60886"/>
                  </a:lnTo>
                  <a:lnTo>
                    <a:pt x="14462" y="61244"/>
                  </a:lnTo>
                  <a:lnTo>
                    <a:pt x="15133" y="61587"/>
                  </a:lnTo>
                  <a:lnTo>
                    <a:pt x="15819" y="61915"/>
                  </a:lnTo>
                  <a:lnTo>
                    <a:pt x="16534" y="62228"/>
                  </a:lnTo>
                  <a:lnTo>
                    <a:pt x="17250" y="62511"/>
                  </a:lnTo>
                  <a:lnTo>
                    <a:pt x="18010" y="62765"/>
                  </a:lnTo>
                  <a:lnTo>
                    <a:pt x="18771" y="63003"/>
                  </a:lnTo>
                  <a:lnTo>
                    <a:pt x="19546" y="63227"/>
                  </a:lnTo>
                  <a:lnTo>
                    <a:pt x="20336" y="63420"/>
                  </a:lnTo>
                  <a:lnTo>
                    <a:pt x="21156" y="63584"/>
                  </a:lnTo>
                  <a:lnTo>
                    <a:pt x="21976" y="63734"/>
                  </a:lnTo>
                  <a:lnTo>
                    <a:pt x="22796" y="63584"/>
                  </a:lnTo>
                  <a:lnTo>
                    <a:pt x="23616" y="63420"/>
                  </a:lnTo>
                  <a:lnTo>
                    <a:pt x="24406" y="63227"/>
                  </a:lnTo>
                  <a:lnTo>
                    <a:pt x="25181" y="63003"/>
                  </a:lnTo>
                  <a:lnTo>
                    <a:pt x="25942" y="62765"/>
                  </a:lnTo>
                  <a:lnTo>
                    <a:pt x="26687" y="62511"/>
                  </a:lnTo>
                  <a:lnTo>
                    <a:pt x="27418" y="62228"/>
                  </a:lnTo>
                  <a:lnTo>
                    <a:pt x="28133" y="61915"/>
                  </a:lnTo>
                  <a:lnTo>
                    <a:pt x="28819" y="61587"/>
                  </a:lnTo>
                  <a:lnTo>
                    <a:pt x="29490" y="61244"/>
                  </a:lnTo>
                  <a:lnTo>
                    <a:pt x="30131" y="60886"/>
                  </a:lnTo>
                  <a:lnTo>
                    <a:pt x="30757" y="60498"/>
                  </a:lnTo>
                  <a:lnTo>
                    <a:pt x="31368" y="60096"/>
                  </a:lnTo>
                  <a:lnTo>
                    <a:pt x="31950" y="59678"/>
                  </a:lnTo>
                  <a:lnTo>
                    <a:pt x="32501" y="59246"/>
                  </a:lnTo>
                  <a:lnTo>
                    <a:pt x="33038" y="58799"/>
                  </a:lnTo>
                  <a:lnTo>
                    <a:pt x="33545" y="58322"/>
                  </a:lnTo>
                  <a:lnTo>
                    <a:pt x="34022" y="57845"/>
                  </a:lnTo>
                  <a:lnTo>
                    <a:pt x="34469" y="57338"/>
                  </a:lnTo>
                  <a:lnTo>
                    <a:pt x="34887" y="56831"/>
                  </a:lnTo>
                  <a:lnTo>
                    <a:pt x="35289" y="56309"/>
                  </a:lnTo>
                  <a:lnTo>
                    <a:pt x="35647" y="55772"/>
                  </a:lnTo>
                  <a:lnTo>
                    <a:pt x="35975" y="55221"/>
                  </a:lnTo>
                  <a:lnTo>
                    <a:pt x="36288" y="54654"/>
                  </a:lnTo>
                  <a:lnTo>
                    <a:pt x="36556" y="54073"/>
                  </a:lnTo>
                  <a:lnTo>
                    <a:pt x="36780" y="53491"/>
                  </a:lnTo>
                  <a:lnTo>
                    <a:pt x="36884" y="53193"/>
                  </a:lnTo>
                  <a:lnTo>
                    <a:pt x="36989" y="52895"/>
                  </a:lnTo>
                  <a:lnTo>
                    <a:pt x="37078" y="52597"/>
                  </a:lnTo>
                  <a:lnTo>
                    <a:pt x="37153" y="52299"/>
                  </a:lnTo>
                  <a:lnTo>
                    <a:pt x="37227" y="51986"/>
                  </a:lnTo>
                  <a:lnTo>
                    <a:pt x="37287" y="51673"/>
                  </a:lnTo>
                  <a:lnTo>
                    <a:pt x="37332" y="51374"/>
                  </a:lnTo>
                  <a:lnTo>
                    <a:pt x="37376" y="51061"/>
                  </a:lnTo>
                  <a:lnTo>
                    <a:pt x="37406" y="50748"/>
                  </a:lnTo>
                  <a:lnTo>
                    <a:pt x="37436" y="50435"/>
                  </a:lnTo>
                  <a:lnTo>
                    <a:pt x="37451" y="50107"/>
                  </a:lnTo>
                  <a:lnTo>
                    <a:pt x="37451" y="49794"/>
                  </a:lnTo>
                  <a:lnTo>
                    <a:pt x="37451" y="49571"/>
                  </a:lnTo>
                  <a:lnTo>
                    <a:pt x="43936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289201" y="2444158"/>
              <a:ext cx="666414" cy="966685"/>
            </a:xfrm>
            <a:custGeom>
              <a:rect b="b" l="l" r="r" t="t"/>
              <a:pathLst>
                <a:path extrusionOk="0" fill="none" h="63734" w="43937">
                  <a:moveTo>
                    <a:pt x="37451" y="49571"/>
                  </a:moveTo>
                  <a:lnTo>
                    <a:pt x="37451" y="49571"/>
                  </a:lnTo>
                  <a:lnTo>
                    <a:pt x="37451" y="49794"/>
                  </a:lnTo>
                  <a:lnTo>
                    <a:pt x="37451" y="49794"/>
                  </a:lnTo>
                  <a:lnTo>
                    <a:pt x="37451" y="50107"/>
                  </a:lnTo>
                  <a:lnTo>
                    <a:pt x="37436" y="50435"/>
                  </a:lnTo>
                  <a:lnTo>
                    <a:pt x="37406" y="50748"/>
                  </a:lnTo>
                  <a:lnTo>
                    <a:pt x="37376" y="51061"/>
                  </a:lnTo>
                  <a:lnTo>
                    <a:pt x="37332" y="51374"/>
                  </a:lnTo>
                  <a:lnTo>
                    <a:pt x="37287" y="51673"/>
                  </a:lnTo>
                  <a:lnTo>
                    <a:pt x="37227" y="51986"/>
                  </a:lnTo>
                  <a:lnTo>
                    <a:pt x="37153" y="52299"/>
                  </a:lnTo>
                  <a:lnTo>
                    <a:pt x="37078" y="52597"/>
                  </a:lnTo>
                  <a:lnTo>
                    <a:pt x="36989" y="52895"/>
                  </a:lnTo>
                  <a:lnTo>
                    <a:pt x="36884" y="53193"/>
                  </a:lnTo>
                  <a:lnTo>
                    <a:pt x="36780" y="53491"/>
                  </a:lnTo>
                  <a:lnTo>
                    <a:pt x="36556" y="54073"/>
                  </a:lnTo>
                  <a:lnTo>
                    <a:pt x="36288" y="54654"/>
                  </a:lnTo>
                  <a:lnTo>
                    <a:pt x="35975" y="55221"/>
                  </a:lnTo>
                  <a:lnTo>
                    <a:pt x="35647" y="55772"/>
                  </a:lnTo>
                  <a:lnTo>
                    <a:pt x="35289" y="56309"/>
                  </a:lnTo>
                  <a:lnTo>
                    <a:pt x="34887" y="56831"/>
                  </a:lnTo>
                  <a:lnTo>
                    <a:pt x="34469" y="57338"/>
                  </a:lnTo>
                  <a:lnTo>
                    <a:pt x="34022" y="57845"/>
                  </a:lnTo>
                  <a:lnTo>
                    <a:pt x="33545" y="58322"/>
                  </a:lnTo>
                  <a:lnTo>
                    <a:pt x="33038" y="58799"/>
                  </a:lnTo>
                  <a:lnTo>
                    <a:pt x="32501" y="59246"/>
                  </a:lnTo>
                  <a:lnTo>
                    <a:pt x="31950" y="59678"/>
                  </a:lnTo>
                  <a:lnTo>
                    <a:pt x="31368" y="60096"/>
                  </a:lnTo>
                  <a:lnTo>
                    <a:pt x="30757" y="60498"/>
                  </a:lnTo>
                  <a:lnTo>
                    <a:pt x="30131" y="60886"/>
                  </a:lnTo>
                  <a:lnTo>
                    <a:pt x="29490" y="61244"/>
                  </a:lnTo>
                  <a:lnTo>
                    <a:pt x="28819" y="61587"/>
                  </a:lnTo>
                  <a:lnTo>
                    <a:pt x="28133" y="61915"/>
                  </a:lnTo>
                  <a:lnTo>
                    <a:pt x="27418" y="62228"/>
                  </a:lnTo>
                  <a:lnTo>
                    <a:pt x="26687" y="62511"/>
                  </a:lnTo>
                  <a:lnTo>
                    <a:pt x="25942" y="62765"/>
                  </a:lnTo>
                  <a:lnTo>
                    <a:pt x="25181" y="63003"/>
                  </a:lnTo>
                  <a:lnTo>
                    <a:pt x="24406" y="63227"/>
                  </a:lnTo>
                  <a:lnTo>
                    <a:pt x="23616" y="63420"/>
                  </a:lnTo>
                  <a:lnTo>
                    <a:pt x="22796" y="63584"/>
                  </a:lnTo>
                  <a:lnTo>
                    <a:pt x="21976" y="63734"/>
                  </a:lnTo>
                  <a:lnTo>
                    <a:pt x="21976" y="63734"/>
                  </a:lnTo>
                  <a:lnTo>
                    <a:pt x="21156" y="63584"/>
                  </a:lnTo>
                  <a:lnTo>
                    <a:pt x="20336" y="63420"/>
                  </a:lnTo>
                  <a:lnTo>
                    <a:pt x="19546" y="63227"/>
                  </a:lnTo>
                  <a:lnTo>
                    <a:pt x="18771" y="63003"/>
                  </a:lnTo>
                  <a:lnTo>
                    <a:pt x="18010" y="62765"/>
                  </a:lnTo>
                  <a:lnTo>
                    <a:pt x="17250" y="62511"/>
                  </a:lnTo>
                  <a:lnTo>
                    <a:pt x="16534" y="62228"/>
                  </a:lnTo>
                  <a:lnTo>
                    <a:pt x="15819" y="61915"/>
                  </a:lnTo>
                  <a:lnTo>
                    <a:pt x="15133" y="61587"/>
                  </a:lnTo>
                  <a:lnTo>
                    <a:pt x="14462" y="61244"/>
                  </a:lnTo>
                  <a:lnTo>
                    <a:pt x="13806" y="60886"/>
                  </a:lnTo>
                  <a:lnTo>
                    <a:pt x="13180" y="60498"/>
                  </a:lnTo>
                  <a:lnTo>
                    <a:pt x="12584" y="60096"/>
                  </a:lnTo>
                  <a:lnTo>
                    <a:pt x="12002" y="59678"/>
                  </a:lnTo>
                  <a:lnTo>
                    <a:pt x="11436" y="59246"/>
                  </a:lnTo>
                  <a:lnTo>
                    <a:pt x="10914" y="58799"/>
                  </a:lnTo>
                  <a:lnTo>
                    <a:pt x="10407" y="58322"/>
                  </a:lnTo>
                  <a:lnTo>
                    <a:pt x="9930" y="57845"/>
                  </a:lnTo>
                  <a:lnTo>
                    <a:pt x="9468" y="57338"/>
                  </a:lnTo>
                  <a:lnTo>
                    <a:pt x="9050" y="56831"/>
                  </a:lnTo>
                  <a:lnTo>
                    <a:pt x="8663" y="56309"/>
                  </a:lnTo>
                  <a:lnTo>
                    <a:pt x="8290" y="55772"/>
                  </a:lnTo>
                  <a:lnTo>
                    <a:pt x="7962" y="55221"/>
                  </a:lnTo>
                  <a:lnTo>
                    <a:pt x="7664" y="54654"/>
                  </a:lnTo>
                  <a:lnTo>
                    <a:pt x="7396" y="54073"/>
                  </a:lnTo>
                  <a:lnTo>
                    <a:pt x="7157" y="53491"/>
                  </a:lnTo>
                  <a:lnTo>
                    <a:pt x="7053" y="53193"/>
                  </a:lnTo>
                  <a:lnTo>
                    <a:pt x="6948" y="52895"/>
                  </a:lnTo>
                  <a:lnTo>
                    <a:pt x="6874" y="52597"/>
                  </a:lnTo>
                  <a:lnTo>
                    <a:pt x="6784" y="52299"/>
                  </a:lnTo>
                  <a:lnTo>
                    <a:pt x="6725" y="51986"/>
                  </a:lnTo>
                  <a:lnTo>
                    <a:pt x="6665" y="51673"/>
                  </a:lnTo>
                  <a:lnTo>
                    <a:pt x="6605" y="51374"/>
                  </a:lnTo>
                  <a:lnTo>
                    <a:pt x="6561" y="51061"/>
                  </a:lnTo>
                  <a:lnTo>
                    <a:pt x="6531" y="50748"/>
                  </a:lnTo>
                  <a:lnTo>
                    <a:pt x="6501" y="50435"/>
                  </a:lnTo>
                  <a:lnTo>
                    <a:pt x="6486" y="50107"/>
                  </a:lnTo>
                  <a:lnTo>
                    <a:pt x="6486" y="49794"/>
                  </a:lnTo>
                  <a:lnTo>
                    <a:pt x="6486" y="49794"/>
                  </a:lnTo>
                  <a:lnTo>
                    <a:pt x="6501" y="49675"/>
                  </a:lnTo>
                  <a:lnTo>
                    <a:pt x="6516" y="49571"/>
                  </a:lnTo>
                  <a:lnTo>
                    <a:pt x="1" y="0"/>
                  </a:lnTo>
                  <a:lnTo>
                    <a:pt x="43936" y="0"/>
                  </a:lnTo>
                  <a:lnTo>
                    <a:pt x="37451" y="495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629074" y="2494120"/>
              <a:ext cx="414952" cy="871949"/>
            </a:xfrm>
            <a:custGeom>
              <a:rect b="b" l="l" r="r" t="t"/>
              <a:pathLst>
                <a:path extrusionOk="0" h="57488" w="27358">
                  <a:moveTo>
                    <a:pt x="19709" y="1"/>
                  </a:moveTo>
                  <a:lnTo>
                    <a:pt x="13880" y="44488"/>
                  </a:lnTo>
                  <a:lnTo>
                    <a:pt x="13895" y="44681"/>
                  </a:lnTo>
                  <a:lnTo>
                    <a:pt x="13880" y="45248"/>
                  </a:lnTo>
                  <a:lnTo>
                    <a:pt x="13820" y="45814"/>
                  </a:lnTo>
                  <a:lnTo>
                    <a:pt x="13746" y="46366"/>
                  </a:lnTo>
                  <a:lnTo>
                    <a:pt x="13627" y="46918"/>
                  </a:lnTo>
                  <a:lnTo>
                    <a:pt x="13478" y="47454"/>
                  </a:lnTo>
                  <a:lnTo>
                    <a:pt x="13299" y="47991"/>
                  </a:lnTo>
                  <a:lnTo>
                    <a:pt x="13075" y="48513"/>
                  </a:lnTo>
                  <a:lnTo>
                    <a:pt x="12837" y="49035"/>
                  </a:lnTo>
                  <a:lnTo>
                    <a:pt x="12568" y="49542"/>
                  </a:lnTo>
                  <a:lnTo>
                    <a:pt x="12270" y="50033"/>
                  </a:lnTo>
                  <a:lnTo>
                    <a:pt x="11942" y="50511"/>
                  </a:lnTo>
                  <a:lnTo>
                    <a:pt x="11599" y="50988"/>
                  </a:lnTo>
                  <a:lnTo>
                    <a:pt x="11212" y="51450"/>
                  </a:lnTo>
                  <a:lnTo>
                    <a:pt x="10809" y="51897"/>
                  </a:lnTo>
                  <a:lnTo>
                    <a:pt x="10377" y="52329"/>
                  </a:lnTo>
                  <a:lnTo>
                    <a:pt x="9929" y="52747"/>
                  </a:lnTo>
                  <a:lnTo>
                    <a:pt x="9452" y="53149"/>
                  </a:lnTo>
                  <a:lnTo>
                    <a:pt x="8945" y="53552"/>
                  </a:lnTo>
                  <a:lnTo>
                    <a:pt x="8439" y="53925"/>
                  </a:lnTo>
                  <a:lnTo>
                    <a:pt x="7887" y="54282"/>
                  </a:lnTo>
                  <a:lnTo>
                    <a:pt x="7320" y="54625"/>
                  </a:lnTo>
                  <a:lnTo>
                    <a:pt x="6739" y="54953"/>
                  </a:lnTo>
                  <a:lnTo>
                    <a:pt x="6143" y="55266"/>
                  </a:lnTo>
                  <a:lnTo>
                    <a:pt x="5531" y="55550"/>
                  </a:lnTo>
                  <a:lnTo>
                    <a:pt x="4890" y="55833"/>
                  </a:lnTo>
                  <a:lnTo>
                    <a:pt x="4234" y="56086"/>
                  </a:lnTo>
                  <a:lnTo>
                    <a:pt x="3563" y="56325"/>
                  </a:lnTo>
                  <a:lnTo>
                    <a:pt x="2878" y="56534"/>
                  </a:lnTo>
                  <a:lnTo>
                    <a:pt x="2177" y="56727"/>
                  </a:lnTo>
                  <a:lnTo>
                    <a:pt x="1476" y="56906"/>
                  </a:lnTo>
                  <a:lnTo>
                    <a:pt x="746" y="57055"/>
                  </a:lnTo>
                  <a:lnTo>
                    <a:pt x="0" y="57190"/>
                  </a:lnTo>
                  <a:lnTo>
                    <a:pt x="463" y="57249"/>
                  </a:lnTo>
                  <a:lnTo>
                    <a:pt x="940" y="57309"/>
                  </a:lnTo>
                  <a:lnTo>
                    <a:pt x="1402" y="57368"/>
                  </a:lnTo>
                  <a:lnTo>
                    <a:pt x="1879" y="57398"/>
                  </a:lnTo>
                  <a:lnTo>
                    <a:pt x="2356" y="57443"/>
                  </a:lnTo>
                  <a:lnTo>
                    <a:pt x="2848" y="57458"/>
                  </a:lnTo>
                  <a:lnTo>
                    <a:pt x="3325" y="57473"/>
                  </a:lnTo>
                  <a:lnTo>
                    <a:pt x="3817" y="57488"/>
                  </a:lnTo>
                  <a:lnTo>
                    <a:pt x="4726" y="57458"/>
                  </a:lnTo>
                  <a:lnTo>
                    <a:pt x="5636" y="57413"/>
                  </a:lnTo>
                  <a:lnTo>
                    <a:pt x="6515" y="57339"/>
                  </a:lnTo>
                  <a:lnTo>
                    <a:pt x="7395" y="57219"/>
                  </a:lnTo>
                  <a:lnTo>
                    <a:pt x="8245" y="57070"/>
                  </a:lnTo>
                  <a:lnTo>
                    <a:pt x="9095" y="56906"/>
                  </a:lnTo>
                  <a:lnTo>
                    <a:pt x="9914" y="56698"/>
                  </a:lnTo>
                  <a:lnTo>
                    <a:pt x="10720" y="56474"/>
                  </a:lnTo>
                  <a:lnTo>
                    <a:pt x="11495" y="56220"/>
                  </a:lnTo>
                  <a:lnTo>
                    <a:pt x="12270" y="55937"/>
                  </a:lnTo>
                  <a:lnTo>
                    <a:pt x="13001" y="55624"/>
                  </a:lnTo>
                  <a:lnTo>
                    <a:pt x="13731" y="55296"/>
                  </a:lnTo>
                  <a:lnTo>
                    <a:pt x="14417" y="54938"/>
                  </a:lnTo>
                  <a:lnTo>
                    <a:pt x="15088" y="54551"/>
                  </a:lnTo>
                  <a:lnTo>
                    <a:pt x="15729" y="54148"/>
                  </a:lnTo>
                  <a:lnTo>
                    <a:pt x="16340" y="53731"/>
                  </a:lnTo>
                  <a:lnTo>
                    <a:pt x="16936" y="53284"/>
                  </a:lnTo>
                  <a:lnTo>
                    <a:pt x="17488" y="52821"/>
                  </a:lnTo>
                  <a:lnTo>
                    <a:pt x="18010" y="52344"/>
                  </a:lnTo>
                  <a:lnTo>
                    <a:pt x="18263" y="52091"/>
                  </a:lnTo>
                  <a:lnTo>
                    <a:pt x="18502" y="51837"/>
                  </a:lnTo>
                  <a:lnTo>
                    <a:pt x="18740" y="51584"/>
                  </a:lnTo>
                  <a:lnTo>
                    <a:pt x="18964" y="51316"/>
                  </a:lnTo>
                  <a:lnTo>
                    <a:pt x="19188" y="51047"/>
                  </a:lnTo>
                  <a:lnTo>
                    <a:pt x="19396" y="50779"/>
                  </a:lnTo>
                  <a:lnTo>
                    <a:pt x="19590" y="50511"/>
                  </a:lnTo>
                  <a:lnTo>
                    <a:pt x="19784" y="50227"/>
                  </a:lnTo>
                  <a:lnTo>
                    <a:pt x="19963" y="49944"/>
                  </a:lnTo>
                  <a:lnTo>
                    <a:pt x="20142" y="49661"/>
                  </a:lnTo>
                  <a:lnTo>
                    <a:pt x="20306" y="49378"/>
                  </a:lnTo>
                  <a:lnTo>
                    <a:pt x="20455" y="49079"/>
                  </a:lnTo>
                  <a:lnTo>
                    <a:pt x="20604" y="48781"/>
                  </a:lnTo>
                  <a:lnTo>
                    <a:pt x="20738" y="48483"/>
                  </a:lnTo>
                  <a:lnTo>
                    <a:pt x="20857" y="48185"/>
                  </a:lnTo>
                  <a:lnTo>
                    <a:pt x="20977" y="47872"/>
                  </a:lnTo>
                  <a:lnTo>
                    <a:pt x="21081" y="47574"/>
                  </a:lnTo>
                  <a:lnTo>
                    <a:pt x="21170" y="47261"/>
                  </a:lnTo>
                  <a:lnTo>
                    <a:pt x="21245" y="46947"/>
                  </a:lnTo>
                  <a:lnTo>
                    <a:pt x="21319" y="46619"/>
                  </a:lnTo>
                  <a:lnTo>
                    <a:pt x="21379" y="46306"/>
                  </a:lnTo>
                  <a:lnTo>
                    <a:pt x="21439" y="45978"/>
                  </a:lnTo>
                  <a:lnTo>
                    <a:pt x="21483" y="45665"/>
                  </a:lnTo>
                  <a:lnTo>
                    <a:pt x="21498" y="45337"/>
                  </a:lnTo>
                  <a:lnTo>
                    <a:pt x="21528" y="45009"/>
                  </a:lnTo>
                  <a:lnTo>
                    <a:pt x="21528" y="44681"/>
                  </a:lnTo>
                  <a:lnTo>
                    <a:pt x="21513" y="44488"/>
                  </a:lnTo>
                  <a:lnTo>
                    <a:pt x="27357" y="1"/>
                  </a:lnTo>
                  <a:close/>
                </a:path>
              </a:pathLst>
            </a:custGeom>
            <a:solidFill>
              <a:srgbClr val="F79E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629074" y="2494120"/>
              <a:ext cx="414952" cy="871949"/>
            </a:xfrm>
            <a:custGeom>
              <a:rect b="b" l="l" r="r" t="t"/>
              <a:pathLst>
                <a:path extrusionOk="0" fill="none" h="57488" w="27358">
                  <a:moveTo>
                    <a:pt x="21513" y="44488"/>
                  </a:moveTo>
                  <a:lnTo>
                    <a:pt x="21513" y="44488"/>
                  </a:lnTo>
                  <a:lnTo>
                    <a:pt x="21528" y="44681"/>
                  </a:lnTo>
                  <a:lnTo>
                    <a:pt x="21528" y="44681"/>
                  </a:lnTo>
                  <a:lnTo>
                    <a:pt x="21528" y="45009"/>
                  </a:lnTo>
                  <a:lnTo>
                    <a:pt x="21498" y="45337"/>
                  </a:lnTo>
                  <a:lnTo>
                    <a:pt x="21483" y="45665"/>
                  </a:lnTo>
                  <a:lnTo>
                    <a:pt x="21439" y="45978"/>
                  </a:lnTo>
                  <a:lnTo>
                    <a:pt x="21379" y="46306"/>
                  </a:lnTo>
                  <a:lnTo>
                    <a:pt x="21319" y="46619"/>
                  </a:lnTo>
                  <a:lnTo>
                    <a:pt x="21245" y="46947"/>
                  </a:lnTo>
                  <a:lnTo>
                    <a:pt x="21170" y="47261"/>
                  </a:lnTo>
                  <a:lnTo>
                    <a:pt x="21081" y="47574"/>
                  </a:lnTo>
                  <a:lnTo>
                    <a:pt x="20977" y="47872"/>
                  </a:lnTo>
                  <a:lnTo>
                    <a:pt x="20857" y="48185"/>
                  </a:lnTo>
                  <a:lnTo>
                    <a:pt x="20738" y="48483"/>
                  </a:lnTo>
                  <a:lnTo>
                    <a:pt x="20604" y="48781"/>
                  </a:lnTo>
                  <a:lnTo>
                    <a:pt x="20455" y="49079"/>
                  </a:lnTo>
                  <a:lnTo>
                    <a:pt x="20306" y="49378"/>
                  </a:lnTo>
                  <a:lnTo>
                    <a:pt x="20142" y="49661"/>
                  </a:lnTo>
                  <a:lnTo>
                    <a:pt x="19963" y="49944"/>
                  </a:lnTo>
                  <a:lnTo>
                    <a:pt x="19784" y="50227"/>
                  </a:lnTo>
                  <a:lnTo>
                    <a:pt x="19590" y="50511"/>
                  </a:lnTo>
                  <a:lnTo>
                    <a:pt x="19396" y="50779"/>
                  </a:lnTo>
                  <a:lnTo>
                    <a:pt x="19188" y="51047"/>
                  </a:lnTo>
                  <a:lnTo>
                    <a:pt x="18964" y="51316"/>
                  </a:lnTo>
                  <a:lnTo>
                    <a:pt x="18740" y="51584"/>
                  </a:lnTo>
                  <a:lnTo>
                    <a:pt x="18502" y="51837"/>
                  </a:lnTo>
                  <a:lnTo>
                    <a:pt x="18263" y="52091"/>
                  </a:lnTo>
                  <a:lnTo>
                    <a:pt x="18010" y="52344"/>
                  </a:lnTo>
                  <a:lnTo>
                    <a:pt x="17488" y="52821"/>
                  </a:lnTo>
                  <a:lnTo>
                    <a:pt x="16936" y="53284"/>
                  </a:lnTo>
                  <a:lnTo>
                    <a:pt x="16340" y="53731"/>
                  </a:lnTo>
                  <a:lnTo>
                    <a:pt x="15729" y="54148"/>
                  </a:lnTo>
                  <a:lnTo>
                    <a:pt x="15088" y="54551"/>
                  </a:lnTo>
                  <a:lnTo>
                    <a:pt x="14417" y="54938"/>
                  </a:lnTo>
                  <a:lnTo>
                    <a:pt x="13731" y="55296"/>
                  </a:lnTo>
                  <a:lnTo>
                    <a:pt x="13001" y="55624"/>
                  </a:lnTo>
                  <a:lnTo>
                    <a:pt x="12270" y="55937"/>
                  </a:lnTo>
                  <a:lnTo>
                    <a:pt x="11495" y="56220"/>
                  </a:lnTo>
                  <a:lnTo>
                    <a:pt x="10720" y="56474"/>
                  </a:lnTo>
                  <a:lnTo>
                    <a:pt x="9914" y="56698"/>
                  </a:lnTo>
                  <a:lnTo>
                    <a:pt x="9095" y="56906"/>
                  </a:lnTo>
                  <a:lnTo>
                    <a:pt x="8245" y="57070"/>
                  </a:lnTo>
                  <a:lnTo>
                    <a:pt x="7395" y="57219"/>
                  </a:lnTo>
                  <a:lnTo>
                    <a:pt x="6515" y="57339"/>
                  </a:lnTo>
                  <a:lnTo>
                    <a:pt x="5636" y="57413"/>
                  </a:lnTo>
                  <a:lnTo>
                    <a:pt x="4726" y="57458"/>
                  </a:lnTo>
                  <a:lnTo>
                    <a:pt x="3817" y="57488"/>
                  </a:lnTo>
                  <a:lnTo>
                    <a:pt x="3817" y="57488"/>
                  </a:lnTo>
                  <a:lnTo>
                    <a:pt x="3325" y="57473"/>
                  </a:lnTo>
                  <a:lnTo>
                    <a:pt x="2848" y="57458"/>
                  </a:lnTo>
                  <a:lnTo>
                    <a:pt x="2356" y="57443"/>
                  </a:lnTo>
                  <a:lnTo>
                    <a:pt x="1879" y="57398"/>
                  </a:lnTo>
                  <a:lnTo>
                    <a:pt x="1402" y="57368"/>
                  </a:lnTo>
                  <a:lnTo>
                    <a:pt x="940" y="57309"/>
                  </a:lnTo>
                  <a:lnTo>
                    <a:pt x="463" y="57249"/>
                  </a:lnTo>
                  <a:lnTo>
                    <a:pt x="0" y="57190"/>
                  </a:lnTo>
                  <a:lnTo>
                    <a:pt x="0" y="57190"/>
                  </a:lnTo>
                  <a:lnTo>
                    <a:pt x="746" y="57055"/>
                  </a:lnTo>
                  <a:lnTo>
                    <a:pt x="1476" y="56906"/>
                  </a:lnTo>
                  <a:lnTo>
                    <a:pt x="2177" y="56727"/>
                  </a:lnTo>
                  <a:lnTo>
                    <a:pt x="2878" y="56534"/>
                  </a:lnTo>
                  <a:lnTo>
                    <a:pt x="3563" y="56325"/>
                  </a:lnTo>
                  <a:lnTo>
                    <a:pt x="4234" y="56086"/>
                  </a:lnTo>
                  <a:lnTo>
                    <a:pt x="4890" y="55833"/>
                  </a:lnTo>
                  <a:lnTo>
                    <a:pt x="5531" y="55550"/>
                  </a:lnTo>
                  <a:lnTo>
                    <a:pt x="6143" y="55266"/>
                  </a:lnTo>
                  <a:lnTo>
                    <a:pt x="6739" y="54953"/>
                  </a:lnTo>
                  <a:lnTo>
                    <a:pt x="7320" y="54625"/>
                  </a:lnTo>
                  <a:lnTo>
                    <a:pt x="7887" y="54282"/>
                  </a:lnTo>
                  <a:lnTo>
                    <a:pt x="8439" y="53925"/>
                  </a:lnTo>
                  <a:lnTo>
                    <a:pt x="8945" y="53552"/>
                  </a:lnTo>
                  <a:lnTo>
                    <a:pt x="9452" y="53149"/>
                  </a:lnTo>
                  <a:lnTo>
                    <a:pt x="9929" y="52747"/>
                  </a:lnTo>
                  <a:lnTo>
                    <a:pt x="10377" y="52329"/>
                  </a:lnTo>
                  <a:lnTo>
                    <a:pt x="10809" y="51897"/>
                  </a:lnTo>
                  <a:lnTo>
                    <a:pt x="11212" y="51450"/>
                  </a:lnTo>
                  <a:lnTo>
                    <a:pt x="11599" y="50988"/>
                  </a:lnTo>
                  <a:lnTo>
                    <a:pt x="11942" y="50511"/>
                  </a:lnTo>
                  <a:lnTo>
                    <a:pt x="12270" y="50033"/>
                  </a:lnTo>
                  <a:lnTo>
                    <a:pt x="12568" y="49542"/>
                  </a:lnTo>
                  <a:lnTo>
                    <a:pt x="12837" y="49035"/>
                  </a:lnTo>
                  <a:lnTo>
                    <a:pt x="13075" y="48513"/>
                  </a:lnTo>
                  <a:lnTo>
                    <a:pt x="13299" y="47991"/>
                  </a:lnTo>
                  <a:lnTo>
                    <a:pt x="13478" y="47454"/>
                  </a:lnTo>
                  <a:lnTo>
                    <a:pt x="13627" y="46918"/>
                  </a:lnTo>
                  <a:lnTo>
                    <a:pt x="13746" y="46366"/>
                  </a:lnTo>
                  <a:lnTo>
                    <a:pt x="13820" y="45814"/>
                  </a:lnTo>
                  <a:lnTo>
                    <a:pt x="13880" y="45248"/>
                  </a:lnTo>
                  <a:lnTo>
                    <a:pt x="13895" y="44681"/>
                  </a:lnTo>
                  <a:lnTo>
                    <a:pt x="13895" y="44681"/>
                  </a:lnTo>
                  <a:lnTo>
                    <a:pt x="13880" y="44488"/>
                  </a:lnTo>
                  <a:lnTo>
                    <a:pt x="19709" y="1"/>
                  </a:lnTo>
                  <a:lnTo>
                    <a:pt x="27357" y="1"/>
                  </a:lnTo>
                  <a:lnTo>
                    <a:pt x="21513" y="444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330138" y="2494120"/>
              <a:ext cx="597888" cy="867429"/>
            </a:xfrm>
            <a:custGeom>
              <a:rect b="b" l="l" r="r" t="t"/>
              <a:pathLst>
                <a:path extrusionOk="0" h="57190" w="39419">
                  <a:moveTo>
                    <a:pt x="0" y="1"/>
                  </a:moveTo>
                  <a:lnTo>
                    <a:pt x="5830" y="44488"/>
                  </a:lnTo>
                  <a:lnTo>
                    <a:pt x="5815" y="44577"/>
                  </a:lnTo>
                  <a:lnTo>
                    <a:pt x="5815" y="44681"/>
                  </a:lnTo>
                  <a:lnTo>
                    <a:pt x="5830" y="45248"/>
                  </a:lnTo>
                  <a:lnTo>
                    <a:pt x="5889" y="45814"/>
                  </a:lnTo>
                  <a:lnTo>
                    <a:pt x="5964" y="46366"/>
                  </a:lnTo>
                  <a:lnTo>
                    <a:pt x="6083" y="46918"/>
                  </a:lnTo>
                  <a:lnTo>
                    <a:pt x="6232" y="47454"/>
                  </a:lnTo>
                  <a:lnTo>
                    <a:pt x="6411" y="47991"/>
                  </a:lnTo>
                  <a:lnTo>
                    <a:pt x="6635" y="48513"/>
                  </a:lnTo>
                  <a:lnTo>
                    <a:pt x="6873" y="49035"/>
                  </a:lnTo>
                  <a:lnTo>
                    <a:pt x="7142" y="49542"/>
                  </a:lnTo>
                  <a:lnTo>
                    <a:pt x="7440" y="50033"/>
                  </a:lnTo>
                  <a:lnTo>
                    <a:pt x="7768" y="50511"/>
                  </a:lnTo>
                  <a:lnTo>
                    <a:pt x="8111" y="50988"/>
                  </a:lnTo>
                  <a:lnTo>
                    <a:pt x="8498" y="51450"/>
                  </a:lnTo>
                  <a:lnTo>
                    <a:pt x="8901" y="51897"/>
                  </a:lnTo>
                  <a:lnTo>
                    <a:pt x="9333" y="52329"/>
                  </a:lnTo>
                  <a:lnTo>
                    <a:pt x="9780" y="52747"/>
                  </a:lnTo>
                  <a:lnTo>
                    <a:pt x="10257" y="53149"/>
                  </a:lnTo>
                  <a:lnTo>
                    <a:pt x="10764" y="53552"/>
                  </a:lnTo>
                  <a:lnTo>
                    <a:pt x="11286" y="53925"/>
                  </a:lnTo>
                  <a:lnTo>
                    <a:pt x="11823" y="54282"/>
                  </a:lnTo>
                  <a:lnTo>
                    <a:pt x="12389" y="54625"/>
                  </a:lnTo>
                  <a:lnTo>
                    <a:pt x="12971" y="54953"/>
                  </a:lnTo>
                  <a:lnTo>
                    <a:pt x="13567" y="55266"/>
                  </a:lnTo>
                  <a:lnTo>
                    <a:pt x="14193" y="55550"/>
                  </a:lnTo>
                  <a:lnTo>
                    <a:pt x="14819" y="55833"/>
                  </a:lnTo>
                  <a:lnTo>
                    <a:pt x="15475" y="56086"/>
                  </a:lnTo>
                  <a:lnTo>
                    <a:pt x="16146" y="56325"/>
                  </a:lnTo>
                  <a:lnTo>
                    <a:pt x="16832" y="56534"/>
                  </a:lnTo>
                  <a:lnTo>
                    <a:pt x="17533" y="56727"/>
                  </a:lnTo>
                  <a:lnTo>
                    <a:pt x="18248" y="56906"/>
                  </a:lnTo>
                  <a:lnTo>
                    <a:pt x="18979" y="57055"/>
                  </a:lnTo>
                  <a:lnTo>
                    <a:pt x="19709" y="57190"/>
                  </a:lnTo>
                  <a:lnTo>
                    <a:pt x="20455" y="57055"/>
                  </a:lnTo>
                  <a:lnTo>
                    <a:pt x="21185" y="56906"/>
                  </a:lnTo>
                  <a:lnTo>
                    <a:pt x="21886" y="56727"/>
                  </a:lnTo>
                  <a:lnTo>
                    <a:pt x="22587" y="56534"/>
                  </a:lnTo>
                  <a:lnTo>
                    <a:pt x="23272" y="56325"/>
                  </a:lnTo>
                  <a:lnTo>
                    <a:pt x="23943" y="56086"/>
                  </a:lnTo>
                  <a:lnTo>
                    <a:pt x="24599" y="55833"/>
                  </a:lnTo>
                  <a:lnTo>
                    <a:pt x="25240" y="55550"/>
                  </a:lnTo>
                  <a:lnTo>
                    <a:pt x="25852" y="55266"/>
                  </a:lnTo>
                  <a:lnTo>
                    <a:pt x="26448" y="54953"/>
                  </a:lnTo>
                  <a:lnTo>
                    <a:pt x="27029" y="54625"/>
                  </a:lnTo>
                  <a:lnTo>
                    <a:pt x="27596" y="54282"/>
                  </a:lnTo>
                  <a:lnTo>
                    <a:pt x="28148" y="53925"/>
                  </a:lnTo>
                  <a:lnTo>
                    <a:pt x="28654" y="53552"/>
                  </a:lnTo>
                  <a:lnTo>
                    <a:pt x="29161" y="53149"/>
                  </a:lnTo>
                  <a:lnTo>
                    <a:pt x="29638" y="52747"/>
                  </a:lnTo>
                  <a:lnTo>
                    <a:pt x="30086" y="52329"/>
                  </a:lnTo>
                  <a:lnTo>
                    <a:pt x="30518" y="51897"/>
                  </a:lnTo>
                  <a:lnTo>
                    <a:pt x="30921" y="51450"/>
                  </a:lnTo>
                  <a:lnTo>
                    <a:pt x="31308" y="50988"/>
                  </a:lnTo>
                  <a:lnTo>
                    <a:pt x="31651" y="50511"/>
                  </a:lnTo>
                  <a:lnTo>
                    <a:pt x="31979" y="50033"/>
                  </a:lnTo>
                  <a:lnTo>
                    <a:pt x="32277" y="49542"/>
                  </a:lnTo>
                  <a:lnTo>
                    <a:pt x="32546" y="49035"/>
                  </a:lnTo>
                  <a:lnTo>
                    <a:pt x="32784" y="48513"/>
                  </a:lnTo>
                  <a:lnTo>
                    <a:pt x="33008" y="47991"/>
                  </a:lnTo>
                  <a:lnTo>
                    <a:pt x="33187" y="47454"/>
                  </a:lnTo>
                  <a:lnTo>
                    <a:pt x="33336" y="46918"/>
                  </a:lnTo>
                  <a:lnTo>
                    <a:pt x="33455" y="46366"/>
                  </a:lnTo>
                  <a:lnTo>
                    <a:pt x="33529" y="45814"/>
                  </a:lnTo>
                  <a:lnTo>
                    <a:pt x="33589" y="45248"/>
                  </a:lnTo>
                  <a:lnTo>
                    <a:pt x="33604" y="44681"/>
                  </a:lnTo>
                  <a:lnTo>
                    <a:pt x="33589" y="44488"/>
                  </a:lnTo>
                  <a:lnTo>
                    <a:pt x="394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330138" y="2494120"/>
              <a:ext cx="597888" cy="867429"/>
            </a:xfrm>
            <a:custGeom>
              <a:rect b="b" l="l" r="r" t="t"/>
              <a:pathLst>
                <a:path extrusionOk="0" fill="none" h="57190" w="39419">
                  <a:moveTo>
                    <a:pt x="33589" y="44488"/>
                  </a:moveTo>
                  <a:lnTo>
                    <a:pt x="33589" y="44488"/>
                  </a:lnTo>
                  <a:lnTo>
                    <a:pt x="33604" y="44681"/>
                  </a:lnTo>
                  <a:lnTo>
                    <a:pt x="33604" y="44681"/>
                  </a:lnTo>
                  <a:lnTo>
                    <a:pt x="33589" y="45248"/>
                  </a:lnTo>
                  <a:lnTo>
                    <a:pt x="33529" y="45814"/>
                  </a:lnTo>
                  <a:lnTo>
                    <a:pt x="33455" y="46366"/>
                  </a:lnTo>
                  <a:lnTo>
                    <a:pt x="33336" y="46918"/>
                  </a:lnTo>
                  <a:lnTo>
                    <a:pt x="33187" y="47454"/>
                  </a:lnTo>
                  <a:lnTo>
                    <a:pt x="33008" y="47991"/>
                  </a:lnTo>
                  <a:lnTo>
                    <a:pt x="32784" y="48513"/>
                  </a:lnTo>
                  <a:lnTo>
                    <a:pt x="32546" y="49035"/>
                  </a:lnTo>
                  <a:lnTo>
                    <a:pt x="32277" y="49542"/>
                  </a:lnTo>
                  <a:lnTo>
                    <a:pt x="31979" y="50033"/>
                  </a:lnTo>
                  <a:lnTo>
                    <a:pt x="31651" y="50511"/>
                  </a:lnTo>
                  <a:lnTo>
                    <a:pt x="31308" y="50988"/>
                  </a:lnTo>
                  <a:lnTo>
                    <a:pt x="30921" y="51450"/>
                  </a:lnTo>
                  <a:lnTo>
                    <a:pt x="30518" y="51897"/>
                  </a:lnTo>
                  <a:lnTo>
                    <a:pt x="30086" y="52329"/>
                  </a:lnTo>
                  <a:lnTo>
                    <a:pt x="29638" y="52747"/>
                  </a:lnTo>
                  <a:lnTo>
                    <a:pt x="29161" y="53149"/>
                  </a:lnTo>
                  <a:lnTo>
                    <a:pt x="28654" y="53552"/>
                  </a:lnTo>
                  <a:lnTo>
                    <a:pt x="28148" y="53925"/>
                  </a:lnTo>
                  <a:lnTo>
                    <a:pt x="27596" y="54282"/>
                  </a:lnTo>
                  <a:lnTo>
                    <a:pt x="27029" y="54625"/>
                  </a:lnTo>
                  <a:lnTo>
                    <a:pt x="26448" y="54953"/>
                  </a:lnTo>
                  <a:lnTo>
                    <a:pt x="25852" y="55266"/>
                  </a:lnTo>
                  <a:lnTo>
                    <a:pt x="25240" y="55550"/>
                  </a:lnTo>
                  <a:lnTo>
                    <a:pt x="24599" y="55833"/>
                  </a:lnTo>
                  <a:lnTo>
                    <a:pt x="23943" y="56086"/>
                  </a:lnTo>
                  <a:lnTo>
                    <a:pt x="23272" y="56325"/>
                  </a:lnTo>
                  <a:lnTo>
                    <a:pt x="22587" y="56534"/>
                  </a:lnTo>
                  <a:lnTo>
                    <a:pt x="21886" y="56727"/>
                  </a:lnTo>
                  <a:lnTo>
                    <a:pt x="21185" y="56906"/>
                  </a:lnTo>
                  <a:lnTo>
                    <a:pt x="20455" y="57055"/>
                  </a:lnTo>
                  <a:lnTo>
                    <a:pt x="19709" y="57190"/>
                  </a:lnTo>
                  <a:lnTo>
                    <a:pt x="19709" y="57190"/>
                  </a:lnTo>
                  <a:lnTo>
                    <a:pt x="18979" y="57055"/>
                  </a:lnTo>
                  <a:lnTo>
                    <a:pt x="18248" y="56906"/>
                  </a:lnTo>
                  <a:lnTo>
                    <a:pt x="17533" y="56727"/>
                  </a:lnTo>
                  <a:lnTo>
                    <a:pt x="16832" y="56534"/>
                  </a:lnTo>
                  <a:lnTo>
                    <a:pt x="16146" y="56325"/>
                  </a:lnTo>
                  <a:lnTo>
                    <a:pt x="15475" y="56086"/>
                  </a:lnTo>
                  <a:lnTo>
                    <a:pt x="14819" y="55833"/>
                  </a:lnTo>
                  <a:lnTo>
                    <a:pt x="14193" y="55550"/>
                  </a:lnTo>
                  <a:lnTo>
                    <a:pt x="13567" y="55266"/>
                  </a:lnTo>
                  <a:lnTo>
                    <a:pt x="12971" y="54953"/>
                  </a:lnTo>
                  <a:lnTo>
                    <a:pt x="12389" y="54625"/>
                  </a:lnTo>
                  <a:lnTo>
                    <a:pt x="11823" y="54282"/>
                  </a:lnTo>
                  <a:lnTo>
                    <a:pt x="11286" y="53925"/>
                  </a:lnTo>
                  <a:lnTo>
                    <a:pt x="10764" y="53552"/>
                  </a:lnTo>
                  <a:lnTo>
                    <a:pt x="10257" y="53149"/>
                  </a:lnTo>
                  <a:lnTo>
                    <a:pt x="9780" y="52747"/>
                  </a:lnTo>
                  <a:lnTo>
                    <a:pt x="9333" y="52329"/>
                  </a:lnTo>
                  <a:lnTo>
                    <a:pt x="8901" y="51897"/>
                  </a:lnTo>
                  <a:lnTo>
                    <a:pt x="8498" y="51450"/>
                  </a:lnTo>
                  <a:lnTo>
                    <a:pt x="8111" y="50988"/>
                  </a:lnTo>
                  <a:lnTo>
                    <a:pt x="7768" y="50511"/>
                  </a:lnTo>
                  <a:lnTo>
                    <a:pt x="7440" y="50033"/>
                  </a:lnTo>
                  <a:lnTo>
                    <a:pt x="7142" y="49542"/>
                  </a:lnTo>
                  <a:lnTo>
                    <a:pt x="6873" y="49035"/>
                  </a:lnTo>
                  <a:lnTo>
                    <a:pt x="6635" y="48513"/>
                  </a:lnTo>
                  <a:lnTo>
                    <a:pt x="6411" y="47991"/>
                  </a:lnTo>
                  <a:lnTo>
                    <a:pt x="6232" y="47454"/>
                  </a:lnTo>
                  <a:lnTo>
                    <a:pt x="6083" y="46918"/>
                  </a:lnTo>
                  <a:lnTo>
                    <a:pt x="5964" y="46366"/>
                  </a:lnTo>
                  <a:lnTo>
                    <a:pt x="5889" y="45814"/>
                  </a:lnTo>
                  <a:lnTo>
                    <a:pt x="5830" y="45248"/>
                  </a:lnTo>
                  <a:lnTo>
                    <a:pt x="5815" y="44681"/>
                  </a:lnTo>
                  <a:lnTo>
                    <a:pt x="5815" y="44681"/>
                  </a:lnTo>
                  <a:lnTo>
                    <a:pt x="5815" y="44577"/>
                  </a:lnTo>
                  <a:lnTo>
                    <a:pt x="5830" y="44488"/>
                  </a:lnTo>
                  <a:lnTo>
                    <a:pt x="0" y="1"/>
                  </a:lnTo>
                  <a:lnTo>
                    <a:pt x="39418" y="1"/>
                  </a:lnTo>
                  <a:lnTo>
                    <a:pt x="33589" y="444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454284" y="2830595"/>
              <a:ext cx="69877" cy="69892"/>
            </a:xfrm>
            <a:custGeom>
              <a:rect b="b" l="l" r="r" t="t"/>
              <a:pathLst>
                <a:path extrusionOk="0" h="4608" w="4607">
                  <a:moveTo>
                    <a:pt x="2311" y="1"/>
                  </a:moveTo>
                  <a:lnTo>
                    <a:pt x="2072" y="15"/>
                  </a:lnTo>
                  <a:lnTo>
                    <a:pt x="1849" y="60"/>
                  </a:lnTo>
                  <a:lnTo>
                    <a:pt x="1625" y="105"/>
                  </a:lnTo>
                  <a:lnTo>
                    <a:pt x="1416" y="194"/>
                  </a:lnTo>
                  <a:lnTo>
                    <a:pt x="1208" y="284"/>
                  </a:lnTo>
                  <a:lnTo>
                    <a:pt x="1029" y="403"/>
                  </a:lnTo>
                  <a:lnTo>
                    <a:pt x="850" y="537"/>
                  </a:lnTo>
                  <a:lnTo>
                    <a:pt x="686" y="686"/>
                  </a:lnTo>
                  <a:lnTo>
                    <a:pt x="537" y="850"/>
                  </a:lnTo>
                  <a:lnTo>
                    <a:pt x="403" y="1029"/>
                  </a:lnTo>
                  <a:lnTo>
                    <a:pt x="283" y="1208"/>
                  </a:lnTo>
                  <a:lnTo>
                    <a:pt x="194" y="1417"/>
                  </a:lnTo>
                  <a:lnTo>
                    <a:pt x="105" y="1626"/>
                  </a:lnTo>
                  <a:lnTo>
                    <a:pt x="60" y="1849"/>
                  </a:lnTo>
                  <a:lnTo>
                    <a:pt x="15" y="2073"/>
                  </a:lnTo>
                  <a:lnTo>
                    <a:pt x="0" y="2311"/>
                  </a:lnTo>
                  <a:lnTo>
                    <a:pt x="15" y="2550"/>
                  </a:lnTo>
                  <a:lnTo>
                    <a:pt x="60" y="2774"/>
                  </a:lnTo>
                  <a:lnTo>
                    <a:pt x="105" y="2997"/>
                  </a:lnTo>
                  <a:lnTo>
                    <a:pt x="194" y="3206"/>
                  </a:lnTo>
                  <a:lnTo>
                    <a:pt x="283" y="3400"/>
                  </a:lnTo>
                  <a:lnTo>
                    <a:pt x="403" y="3594"/>
                  </a:lnTo>
                  <a:lnTo>
                    <a:pt x="537" y="3772"/>
                  </a:lnTo>
                  <a:lnTo>
                    <a:pt x="686" y="3936"/>
                  </a:lnTo>
                  <a:lnTo>
                    <a:pt x="850" y="4085"/>
                  </a:lnTo>
                  <a:lnTo>
                    <a:pt x="1029" y="4220"/>
                  </a:lnTo>
                  <a:lnTo>
                    <a:pt x="1208" y="4324"/>
                  </a:lnTo>
                  <a:lnTo>
                    <a:pt x="1416" y="4428"/>
                  </a:lnTo>
                  <a:lnTo>
                    <a:pt x="1625" y="4503"/>
                  </a:lnTo>
                  <a:lnTo>
                    <a:pt x="1849" y="4563"/>
                  </a:lnTo>
                  <a:lnTo>
                    <a:pt x="2072" y="4592"/>
                  </a:lnTo>
                  <a:lnTo>
                    <a:pt x="2311" y="4607"/>
                  </a:lnTo>
                  <a:lnTo>
                    <a:pt x="2549" y="4592"/>
                  </a:lnTo>
                  <a:lnTo>
                    <a:pt x="2773" y="4563"/>
                  </a:lnTo>
                  <a:lnTo>
                    <a:pt x="2997" y="4503"/>
                  </a:lnTo>
                  <a:lnTo>
                    <a:pt x="3205" y="4428"/>
                  </a:lnTo>
                  <a:lnTo>
                    <a:pt x="3399" y="4324"/>
                  </a:lnTo>
                  <a:lnTo>
                    <a:pt x="3593" y="4220"/>
                  </a:lnTo>
                  <a:lnTo>
                    <a:pt x="3772" y="4085"/>
                  </a:lnTo>
                  <a:lnTo>
                    <a:pt x="3936" y="3936"/>
                  </a:lnTo>
                  <a:lnTo>
                    <a:pt x="4085" y="3772"/>
                  </a:lnTo>
                  <a:lnTo>
                    <a:pt x="4219" y="3594"/>
                  </a:lnTo>
                  <a:lnTo>
                    <a:pt x="4324" y="3400"/>
                  </a:lnTo>
                  <a:lnTo>
                    <a:pt x="4428" y="3206"/>
                  </a:lnTo>
                  <a:lnTo>
                    <a:pt x="4503" y="2997"/>
                  </a:lnTo>
                  <a:lnTo>
                    <a:pt x="4562" y="2774"/>
                  </a:lnTo>
                  <a:lnTo>
                    <a:pt x="4592" y="2550"/>
                  </a:lnTo>
                  <a:lnTo>
                    <a:pt x="4607" y="2311"/>
                  </a:lnTo>
                  <a:lnTo>
                    <a:pt x="4592" y="2073"/>
                  </a:lnTo>
                  <a:lnTo>
                    <a:pt x="4562" y="1849"/>
                  </a:lnTo>
                  <a:lnTo>
                    <a:pt x="4503" y="1626"/>
                  </a:lnTo>
                  <a:lnTo>
                    <a:pt x="4428" y="1417"/>
                  </a:lnTo>
                  <a:lnTo>
                    <a:pt x="4324" y="1208"/>
                  </a:lnTo>
                  <a:lnTo>
                    <a:pt x="4219" y="1029"/>
                  </a:lnTo>
                  <a:lnTo>
                    <a:pt x="4085" y="850"/>
                  </a:lnTo>
                  <a:lnTo>
                    <a:pt x="3936" y="686"/>
                  </a:lnTo>
                  <a:lnTo>
                    <a:pt x="3772" y="537"/>
                  </a:lnTo>
                  <a:lnTo>
                    <a:pt x="3593" y="403"/>
                  </a:lnTo>
                  <a:lnTo>
                    <a:pt x="3399" y="284"/>
                  </a:lnTo>
                  <a:lnTo>
                    <a:pt x="3205" y="194"/>
                  </a:lnTo>
                  <a:lnTo>
                    <a:pt x="2997" y="105"/>
                  </a:lnTo>
                  <a:lnTo>
                    <a:pt x="2773" y="60"/>
                  </a:lnTo>
                  <a:lnTo>
                    <a:pt x="2549" y="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54284" y="2830595"/>
              <a:ext cx="69877" cy="69892"/>
            </a:xfrm>
            <a:custGeom>
              <a:rect b="b" l="l" r="r" t="t"/>
              <a:pathLst>
                <a:path extrusionOk="0" fill="none" h="4608" w="4607">
                  <a:moveTo>
                    <a:pt x="2311" y="1"/>
                  </a:moveTo>
                  <a:lnTo>
                    <a:pt x="2311" y="1"/>
                  </a:lnTo>
                  <a:lnTo>
                    <a:pt x="2072" y="15"/>
                  </a:lnTo>
                  <a:lnTo>
                    <a:pt x="1849" y="60"/>
                  </a:lnTo>
                  <a:lnTo>
                    <a:pt x="1625" y="105"/>
                  </a:lnTo>
                  <a:lnTo>
                    <a:pt x="1416" y="194"/>
                  </a:lnTo>
                  <a:lnTo>
                    <a:pt x="1208" y="284"/>
                  </a:lnTo>
                  <a:lnTo>
                    <a:pt x="1029" y="403"/>
                  </a:lnTo>
                  <a:lnTo>
                    <a:pt x="850" y="537"/>
                  </a:lnTo>
                  <a:lnTo>
                    <a:pt x="686" y="686"/>
                  </a:lnTo>
                  <a:lnTo>
                    <a:pt x="537" y="850"/>
                  </a:lnTo>
                  <a:lnTo>
                    <a:pt x="403" y="1029"/>
                  </a:lnTo>
                  <a:lnTo>
                    <a:pt x="283" y="1208"/>
                  </a:lnTo>
                  <a:lnTo>
                    <a:pt x="194" y="1417"/>
                  </a:lnTo>
                  <a:lnTo>
                    <a:pt x="105" y="1626"/>
                  </a:lnTo>
                  <a:lnTo>
                    <a:pt x="60" y="1849"/>
                  </a:lnTo>
                  <a:lnTo>
                    <a:pt x="15" y="2073"/>
                  </a:lnTo>
                  <a:lnTo>
                    <a:pt x="0" y="2311"/>
                  </a:lnTo>
                  <a:lnTo>
                    <a:pt x="0" y="2311"/>
                  </a:lnTo>
                  <a:lnTo>
                    <a:pt x="15" y="2550"/>
                  </a:lnTo>
                  <a:lnTo>
                    <a:pt x="60" y="2774"/>
                  </a:lnTo>
                  <a:lnTo>
                    <a:pt x="105" y="2997"/>
                  </a:lnTo>
                  <a:lnTo>
                    <a:pt x="194" y="3206"/>
                  </a:lnTo>
                  <a:lnTo>
                    <a:pt x="283" y="3400"/>
                  </a:lnTo>
                  <a:lnTo>
                    <a:pt x="403" y="3594"/>
                  </a:lnTo>
                  <a:lnTo>
                    <a:pt x="537" y="3772"/>
                  </a:lnTo>
                  <a:lnTo>
                    <a:pt x="686" y="3936"/>
                  </a:lnTo>
                  <a:lnTo>
                    <a:pt x="850" y="4085"/>
                  </a:lnTo>
                  <a:lnTo>
                    <a:pt x="1029" y="4220"/>
                  </a:lnTo>
                  <a:lnTo>
                    <a:pt x="1208" y="4324"/>
                  </a:lnTo>
                  <a:lnTo>
                    <a:pt x="1416" y="4428"/>
                  </a:lnTo>
                  <a:lnTo>
                    <a:pt x="1625" y="4503"/>
                  </a:lnTo>
                  <a:lnTo>
                    <a:pt x="1849" y="4563"/>
                  </a:lnTo>
                  <a:lnTo>
                    <a:pt x="2072" y="4592"/>
                  </a:lnTo>
                  <a:lnTo>
                    <a:pt x="2311" y="4607"/>
                  </a:lnTo>
                  <a:lnTo>
                    <a:pt x="2311" y="4607"/>
                  </a:lnTo>
                  <a:lnTo>
                    <a:pt x="2549" y="4592"/>
                  </a:lnTo>
                  <a:lnTo>
                    <a:pt x="2773" y="4563"/>
                  </a:lnTo>
                  <a:lnTo>
                    <a:pt x="2997" y="4503"/>
                  </a:lnTo>
                  <a:lnTo>
                    <a:pt x="3205" y="4428"/>
                  </a:lnTo>
                  <a:lnTo>
                    <a:pt x="3399" y="4324"/>
                  </a:lnTo>
                  <a:lnTo>
                    <a:pt x="3593" y="4220"/>
                  </a:lnTo>
                  <a:lnTo>
                    <a:pt x="3772" y="4085"/>
                  </a:lnTo>
                  <a:lnTo>
                    <a:pt x="3936" y="3936"/>
                  </a:lnTo>
                  <a:lnTo>
                    <a:pt x="4085" y="3772"/>
                  </a:lnTo>
                  <a:lnTo>
                    <a:pt x="4219" y="3594"/>
                  </a:lnTo>
                  <a:lnTo>
                    <a:pt x="4324" y="3400"/>
                  </a:lnTo>
                  <a:lnTo>
                    <a:pt x="4428" y="3206"/>
                  </a:lnTo>
                  <a:lnTo>
                    <a:pt x="4503" y="2997"/>
                  </a:lnTo>
                  <a:lnTo>
                    <a:pt x="4562" y="2774"/>
                  </a:lnTo>
                  <a:lnTo>
                    <a:pt x="4592" y="2550"/>
                  </a:lnTo>
                  <a:lnTo>
                    <a:pt x="4607" y="2311"/>
                  </a:lnTo>
                  <a:lnTo>
                    <a:pt x="4607" y="2311"/>
                  </a:lnTo>
                  <a:lnTo>
                    <a:pt x="4592" y="2073"/>
                  </a:lnTo>
                  <a:lnTo>
                    <a:pt x="4562" y="1849"/>
                  </a:lnTo>
                  <a:lnTo>
                    <a:pt x="4503" y="1626"/>
                  </a:lnTo>
                  <a:lnTo>
                    <a:pt x="4428" y="1417"/>
                  </a:lnTo>
                  <a:lnTo>
                    <a:pt x="4324" y="1208"/>
                  </a:lnTo>
                  <a:lnTo>
                    <a:pt x="4219" y="1029"/>
                  </a:lnTo>
                  <a:lnTo>
                    <a:pt x="4085" y="850"/>
                  </a:lnTo>
                  <a:lnTo>
                    <a:pt x="3936" y="686"/>
                  </a:lnTo>
                  <a:lnTo>
                    <a:pt x="3772" y="537"/>
                  </a:lnTo>
                  <a:lnTo>
                    <a:pt x="3593" y="403"/>
                  </a:lnTo>
                  <a:lnTo>
                    <a:pt x="3399" y="284"/>
                  </a:lnTo>
                  <a:lnTo>
                    <a:pt x="3205" y="194"/>
                  </a:lnTo>
                  <a:lnTo>
                    <a:pt x="2997" y="105"/>
                  </a:lnTo>
                  <a:lnTo>
                    <a:pt x="2773" y="60"/>
                  </a:lnTo>
                  <a:lnTo>
                    <a:pt x="2549" y="15"/>
                  </a:lnTo>
                  <a:lnTo>
                    <a:pt x="231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651917" y="2930094"/>
              <a:ext cx="128681" cy="128681"/>
            </a:xfrm>
            <a:custGeom>
              <a:rect b="b" l="l" r="r" t="t"/>
              <a:pathLst>
                <a:path extrusionOk="0" h="8484" w="8484">
                  <a:moveTo>
                    <a:pt x="4025" y="0"/>
                  </a:moveTo>
                  <a:lnTo>
                    <a:pt x="3802" y="15"/>
                  </a:lnTo>
                  <a:lnTo>
                    <a:pt x="3593" y="45"/>
                  </a:lnTo>
                  <a:lnTo>
                    <a:pt x="3384" y="75"/>
                  </a:lnTo>
                  <a:lnTo>
                    <a:pt x="3176" y="134"/>
                  </a:lnTo>
                  <a:lnTo>
                    <a:pt x="2982" y="179"/>
                  </a:lnTo>
                  <a:lnTo>
                    <a:pt x="2773" y="254"/>
                  </a:lnTo>
                  <a:lnTo>
                    <a:pt x="2579" y="328"/>
                  </a:lnTo>
                  <a:lnTo>
                    <a:pt x="2400" y="418"/>
                  </a:lnTo>
                  <a:lnTo>
                    <a:pt x="2221" y="507"/>
                  </a:lnTo>
                  <a:lnTo>
                    <a:pt x="2043" y="612"/>
                  </a:lnTo>
                  <a:lnTo>
                    <a:pt x="1864" y="716"/>
                  </a:lnTo>
                  <a:lnTo>
                    <a:pt x="1700" y="835"/>
                  </a:lnTo>
                  <a:lnTo>
                    <a:pt x="1536" y="969"/>
                  </a:lnTo>
                  <a:lnTo>
                    <a:pt x="1387" y="1104"/>
                  </a:lnTo>
                  <a:lnTo>
                    <a:pt x="1238" y="1238"/>
                  </a:lnTo>
                  <a:lnTo>
                    <a:pt x="1088" y="1387"/>
                  </a:lnTo>
                  <a:lnTo>
                    <a:pt x="969" y="1536"/>
                  </a:lnTo>
                  <a:lnTo>
                    <a:pt x="835" y="1700"/>
                  </a:lnTo>
                  <a:lnTo>
                    <a:pt x="716" y="1864"/>
                  </a:lnTo>
                  <a:lnTo>
                    <a:pt x="611" y="2043"/>
                  </a:lnTo>
                  <a:lnTo>
                    <a:pt x="507" y="2222"/>
                  </a:lnTo>
                  <a:lnTo>
                    <a:pt x="418" y="2401"/>
                  </a:lnTo>
                  <a:lnTo>
                    <a:pt x="328" y="2579"/>
                  </a:lnTo>
                  <a:lnTo>
                    <a:pt x="254" y="2773"/>
                  </a:lnTo>
                  <a:lnTo>
                    <a:pt x="179" y="2982"/>
                  </a:lnTo>
                  <a:lnTo>
                    <a:pt x="119" y="3176"/>
                  </a:lnTo>
                  <a:lnTo>
                    <a:pt x="75" y="3384"/>
                  </a:lnTo>
                  <a:lnTo>
                    <a:pt x="45" y="3593"/>
                  </a:lnTo>
                  <a:lnTo>
                    <a:pt x="15" y="3802"/>
                  </a:lnTo>
                  <a:lnTo>
                    <a:pt x="0" y="4026"/>
                  </a:lnTo>
                  <a:lnTo>
                    <a:pt x="0" y="4234"/>
                  </a:lnTo>
                  <a:lnTo>
                    <a:pt x="0" y="4458"/>
                  </a:lnTo>
                  <a:lnTo>
                    <a:pt x="15" y="4667"/>
                  </a:lnTo>
                  <a:lnTo>
                    <a:pt x="45" y="4890"/>
                  </a:lnTo>
                  <a:lnTo>
                    <a:pt x="75" y="5099"/>
                  </a:lnTo>
                  <a:lnTo>
                    <a:pt x="119" y="5293"/>
                  </a:lnTo>
                  <a:lnTo>
                    <a:pt x="179" y="5501"/>
                  </a:lnTo>
                  <a:lnTo>
                    <a:pt x="254" y="5695"/>
                  </a:lnTo>
                  <a:lnTo>
                    <a:pt x="328" y="5889"/>
                  </a:lnTo>
                  <a:lnTo>
                    <a:pt x="418" y="6083"/>
                  </a:lnTo>
                  <a:lnTo>
                    <a:pt x="507" y="6262"/>
                  </a:lnTo>
                  <a:lnTo>
                    <a:pt x="611" y="6441"/>
                  </a:lnTo>
                  <a:lnTo>
                    <a:pt x="716" y="6605"/>
                  </a:lnTo>
                  <a:lnTo>
                    <a:pt x="835" y="6784"/>
                  </a:lnTo>
                  <a:lnTo>
                    <a:pt x="969" y="6933"/>
                  </a:lnTo>
                  <a:lnTo>
                    <a:pt x="1088" y="7097"/>
                  </a:lnTo>
                  <a:lnTo>
                    <a:pt x="1238" y="7246"/>
                  </a:lnTo>
                  <a:lnTo>
                    <a:pt x="1387" y="7380"/>
                  </a:lnTo>
                  <a:lnTo>
                    <a:pt x="1536" y="7514"/>
                  </a:lnTo>
                  <a:lnTo>
                    <a:pt x="1700" y="7633"/>
                  </a:lnTo>
                  <a:lnTo>
                    <a:pt x="1864" y="7753"/>
                  </a:lnTo>
                  <a:lnTo>
                    <a:pt x="2043" y="7872"/>
                  </a:lnTo>
                  <a:lnTo>
                    <a:pt x="2221" y="7976"/>
                  </a:lnTo>
                  <a:lnTo>
                    <a:pt x="2400" y="8066"/>
                  </a:lnTo>
                  <a:lnTo>
                    <a:pt x="2579" y="8155"/>
                  </a:lnTo>
                  <a:lnTo>
                    <a:pt x="2773" y="8230"/>
                  </a:lnTo>
                  <a:lnTo>
                    <a:pt x="2982" y="8289"/>
                  </a:lnTo>
                  <a:lnTo>
                    <a:pt x="3176" y="8349"/>
                  </a:lnTo>
                  <a:lnTo>
                    <a:pt x="3384" y="8394"/>
                  </a:lnTo>
                  <a:lnTo>
                    <a:pt x="3593" y="8438"/>
                  </a:lnTo>
                  <a:lnTo>
                    <a:pt x="3802" y="8468"/>
                  </a:lnTo>
                  <a:lnTo>
                    <a:pt x="4025" y="8483"/>
                  </a:lnTo>
                  <a:lnTo>
                    <a:pt x="4458" y="8483"/>
                  </a:lnTo>
                  <a:lnTo>
                    <a:pt x="4666" y="8468"/>
                  </a:lnTo>
                  <a:lnTo>
                    <a:pt x="4890" y="8438"/>
                  </a:lnTo>
                  <a:lnTo>
                    <a:pt x="5099" y="8394"/>
                  </a:lnTo>
                  <a:lnTo>
                    <a:pt x="5293" y="8349"/>
                  </a:lnTo>
                  <a:lnTo>
                    <a:pt x="5501" y="8289"/>
                  </a:lnTo>
                  <a:lnTo>
                    <a:pt x="5695" y="8230"/>
                  </a:lnTo>
                  <a:lnTo>
                    <a:pt x="5889" y="8155"/>
                  </a:lnTo>
                  <a:lnTo>
                    <a:pt x="6083" y="8066"/>
                  </a:lnTo>
                  <a:lnTo>
                    <a:pt x="6262" y="7976"/>
                  </a:lnTo>
                  <a:lnTo>
                    <a:pt x="6441" y="7872"/>
                  </a:lnTo>
                  <a:lnTo>
                    <a:pt x="6605" y="7753"/>
                  </a:lnTo>
                  <a:lnTo>
                    <a:pt x="6783" y="7633"/>
                  </a:lnTo>
                  <a:lnTo>
                    <a:pt x="6933" y="7514"/>
                  </a:lnTo>
                  <a:lnTo>
                    <a:pt x="7097" y="7380"/>
                  </a:lnTo>
                  <a:lnTo>
                    <a:pt x="7246" y="7246"/>
                  </a:lnTo>
                  <a:lnTo>
                    <a:pt x="7380" y="7097"/>
                  </a:lnTo>
                  <a:lnTo>
                    <a:pt x="7514" y="6933"/>
                  </a:lnTo>
                  <a:lnTo>
                    <a:pt x="7633" y="6784"/>
                  </a:lnTo>
                  <a:lnTo>
                    <a:pt x="7753" y="6605"/>
                  </a:lnTo>
                  <a:lnTo>
                    <a:pt x="7872" y="6441"/>
                  </a:lnTo>
                  <a:lnTo>
                    <a:pt x="7976" y="6262"/>
                  </a:lnTo>
                  <a:lnTo>
                    <a:pt x="8066" y="6083"/>
                  </a:lnTo>
                  <a:lnTo>
                    <a:pt x="8155" y="5889"/>
                  </a:lnTo>
                  <a:lnTo>
                    <a:pt x="8230" y="5695"/>
                  </a:lnTo>
                  <a:lnTo>
                    <a:pt x="8289" y="5501"/>
                  </a:lnTo>
                  <a:lnTo>
                    <a:pt x="8349" y="5293"/>
                  </a:lnTo>
                  <a:lnTo>
                    <a:pt x="8394" y="5099"/>
                  </a:lnTo>
                  <a:lnTo>
                    <a:pt x="8438" y="4890"/>
                  </a:lnTo>
                  <a:lnTo>
                    <a:pt x="8468" y="4667"/>
                  </a:lnTo>
                  <a:lnTo>
                    <a:pt x="8483" y="4458"/>
                  </a:lnTo>
                  <a:lnTo>
                    <a:pt x="8483" y="4234"/>
                  </a:lnTo>
                  <a:lnTo>
                    <a:pt x="8483" y="4026"/>
                  </a:lnTo>
                  <a:lnTo>
                    <a:pt x="8468" y="3802"/>
                  </a:lnTo>
                  <a:lnTo>
                    <a:pt x="8438" y="3593"/>
                  </a:lnTo>
                  <a:lnTo>
                    <a:pt x="8394" y="3384"/>
                  </a:lnTo>
                  <a:lnTo>
                    <a:pt x="8349" y="3176"/>
                  </a:lnTo>
                  <a:lnTo>
                    <a:pt x="8289" y="2982"/>
                  </a:lnTo>
                  <a:lnTo>
                    <a:pt x="8230" y="2773"/>
                  </a:lnTo>
                  <a:lnTo>
                    <a:pt x="8155" y="2579"/>
                  </a:lnTo>
                  <a:lnTo>
                    <a:pt x="8066" y="2401"/>
                  </a:lnTo>
                  <a:lnTo>
                    <a:pt x="7976" y="2222"/>
                  </a:lnTo>
                  <a:lnTo>
                    <a:pt x="7872" y="2043"/>
                  </a:lnTo>
                  <a:lnTo>
                    <a:pt x="7753" y="1864"/>
                  </a:lnTo>
                  <a:lnTo>
                    <a:pt x="7633" y="1700"/>
                  </a:lnTo>
                  <a:lnTo>
                    <a:pt x="7514" y="1536"/>
                  </a:lnTo>
                  <a:lnTo>
                    <a:pt x="7380" y="1387"/>
                  </a:lnTo>
                  <a:lnTo>
                    <a:pt x="7246" y="1238"/>
                  </a:lnTo>
                  <a:lnTo>
                    <a:pt x="7097" y="1104"/>
                  </a:lnTo>
                  <a:lnTo>
                    <a:pt x="6933" y="969"/>
                  </a:lnTo>
                  <a:lnTo>
                    <a:pt x="6783" y="835"/>
                  </a:lnTo>
                  <a:lnTo>
                    <a:pt x="6605" y="716"/>
                  </a:lnTo>
                  <a:lnTo>
                    <a:pt x="6441" y="612"/>
                  </a:lnTo>
                  <a:lnTo>
                    <a:pt x="6262" y="507"/>
                  </a:lnTo>
                  <a:lnTo>
                    <a:pt x="6083" y="418"/>
                  </a:lnTo>
                  <a:lnTo>
                    <a:pt x="5889" y="328"/>
                  </a:lnTo>
                  <a:lnTo>
                    <a:pt x="5695" y="254"/>
                  </a:lnTo>
                  <a:lnTo>
                    <a:pt x="5501" y="179"/>
                  </a:lnTo>
                  <a:lnTo>
                    <a:pt x="5293" y="134"/>
                  </a:lnTo>
                  <a:lnTo>
                    <a:pt x="5099" y="75"/>
                  </a:lnTo>
                  <a:lnTo>
                    <a:pt x="4890" y="45"/>
                  </a:lnTo>
                  <a:lnTo>
                    <a:pt x="4666" y="15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651917" y="2930094"/>
              <a:ext cx="128681" cy="128681"/>
            </a:xfrm>
            <a:custGeom>
              <a:rect b="b" l="l" r="r" t="t"/>
              <a:pathLst>
                <a:path extrusionOk="0" fill="none" h="8484" w="8484">
                  <a:moveTo>
                    <a:pt x="4234" y="0"/>
                  </a:moveTo>
                  <a:lnTo>
                    <a:pt x="4234" y="0"/>
                  </a:lnTo>
                  <a:lnTo>
                    <a:pt x="4025" y="0"/>
                  </a:lnTo>
                  <a:lnTo>
                    <a:pt x="3802" y="15"/>
                  </a:lnTo>
                  <a:lnTo>
                    <a:pt x="3593" y="45"/>
                  </a:lnTo>
                  <a:lnTo>
                    <a:pt x="3384" y="75"/>
                  </a:lnTo>
                  <a:lnTo>
                    <a:pt x="3176" y="134"/>
                  </a:lnTo>
                  <a:lnTo>
                    <a:pt x="2982" y="179"/>
                  </a:lnTo>
                  <a:lnTo>
                    <a:pt x="2773" y="254"/>
                  </a:lnTo>
                  <a:lnTo>
                    <a:pt x="2579" y="328"/>
                  </a:lnTo>
                  <a:lnTo>
                    <a:pt x="2400" y="418"/>
                  </a:lnTo>
                  <a:lnTo>
                    <a:pt x="2221" y="507"/>
                  </a:lnTo>
                  <a:lnTo>
                    <a:pt x="2043" y="612"/>
                  </a:lnTo>
                  <a:lnTo>
                    <a:pt x="1864" y="716"/>
                  </a:lnTo>
                  <a:lnTo>
                    <a:pt x="1700" y="835"/>
                  </a:lnTo>
                  <a:lnTo>
                    <a:pt x="1536" y="969"/>
                  </a:lnTo>
                  <a:lnTo>
                    <a:pt x="1387" y="1104"/>
                  </a:lnTo>
                  <a:lnTo>
                    <a:pt x="1238" y="1238"/>
                  </a:lnTo>
                  <a:lnTo>
                    <a:pt x="1088" y="1387"/>
                  </a:lnTo>
                  <a:lnTo>
                    <a:pt x="969" y="1536"/>
                  </a:lnTo>
                  <a:lnTo>
                    <a:pt x="835" y="1700"/>
                  </a:lnTo>
                  <a:lnTo>
                    <a:pt x="716" y="1864"/>
                  </a:lnTo>
                  <a:lnTo>
                    <a:pt x="611" y="2043"/>
                  </a:lnTo>
                  <a:lnTo>
                    <a:pt x="507" y="2222"/>
                  </a:lnTo>
                  <a:lnTo>
                    <a:pt x="418" y="2401"/>
                  </a:lnTo>
                  <a:lnTo>
                    <a:pt x="328" y="2579"/>
                  </a:lnTo>
                  <a:lnTo>
                    <a:pt x="254" y="2773"/>
                  </a:lnTo>
                  <a:lnTo>
                    <a:pt x="179" y="2982"/>
                  </a:lnTo>
                  <a:lnTo>
                    <a:pt x="119" y="3176"/>
                  </a:lnTo>
                  <a:lnTo>
                    <a:pt x="75" y="3384"/>
                  </a:lnTo>
                  <a:lnTo>
                    <a:pt x="45" y="3593"/>
                  </a:lnTo>
                  <a:lnTo>
                    <a:pt x="15" y="3802"/>
                  </a:lnTo>
                  <a:lnTo>
                    <a:pt x="0" y="4026"/>
                  </a:lnTo>
                  <a:lnTo>
                    <a:pt x="0" y="4234"/>
                  </a:lnTo>
                  <a:lnTo>
                    <a:pt x="0" y="4234"/>
                  </a:lnTo>
                  <a:lnTo>
                    <a:pt x="0" y="4458"/>
                  </a:lnTo>
                  <a:lnTo>
                    <a:pt x="15" y="4667"/>
                  </a:lnTo>
                  <a:lnTo>
                    <a:pt x="45" y="4890"/>
                  </a:lnTo>
                  <a:lnTo>
                    <a:pt x="75" y="5099"/>
                  </a:lnTo>
                  <a:lnTo>
                    <a:pt x="119" y="5293"/>
                  </a:lnTo>
                  <a:lnTo>
                    <a:pt x="179" y="5501"/>
                  </a:lnTo>
                  <a:lnTo>
                    <a:pt x="254" y="5695"/>
                  </a:lnTo>
                  <a:lnTo>
                    <a:pt x="328" y="5889"/>
                  </a:lnTo>
                  <a:lnTo>
                    <a:pt x="418" y="6083"/>
                  </a:lnTo>
                  <a:lnTo>
                    <a:pt x="507" y="6262"/>
                  </a:lnTo>
                  <a:lnTo>
                    <a:pt x="611" y="6441"/>
                  </a:lnTo>
                  <a:lnTo>
                    <a:pt x="716" y="6605"/>
                  </a:lnTo>
                  <a:lnTo>
                    <a:pt x="835" y="6784"/>
                  </a:lnTo>
                  <a:lnTo>
                    <a:pt x="969" y="6933"/>
                  </a:lnTo>
                  <a:lnTo>
                    <a:pt x="1088" y="7097"/>
                  </a:lnTo>
                  <a:lnTo>
                    <a:pt x="1238" y="7246"/>
                  </a:lnTo>
                  <a:lnTo>
                    <a:pt x="1387" y="7380"/>
                  </a:lnTo>
                  <a:lnTo>
                    <a:pt x="1536" y="7514"/>
                  </a:lnTo>
                  <a:lnTo>
                    <a:pt x="1700" y="7633"/>
                  </a:lnTo>
                  <a:lnTo>
                    <a:pt x="1864" y="7753"/>
                  </a:lnTo>
                  <a:lnTo>
                    <a:pt x="2043" y="7872"/>
                  </a:lnTo>
                  <a:lnTo>
                    <a:pt x="2221" y="7976"/>
                  </a:lnTo>
                  <a:lnTo>
                    <a:pt x="2400" y="8066"/>
                  </a:lnTo>
                  <a:lnTo>
                    <a:pt x="2579" y="8155"/>
                  </a:lnTo>
                  <a:lnTo>
                    <a:pt x="2773" y="8230"/>
                  </a:lnTo>
                  <a:lnTo>
                    <a:pt x="2982" y="8289"/>
                  </a:lnTo>
                  <a:lnTo>
                    <a:pt x="3176" y="8349"/>
                  </a:lnTo>
                  <a:lnTo>
                    <a:pt x="3384" y="8394"/>
                  </a:lnTo>
                  <a:lnTo>
                    <a:pt x="3593" y="8438"/>
                  </a:lnTo>
                  <a:lnTo>
                    <a:pt x="3802" y="8468"/>
                  </a:lnTo>
                  <a:lnTo>
                    <a:pt x="4025" y="8483"/>
                  </a:lnTo>
                  <a:lnTo>
                    <a:pt x="4234" y="8483"/>
                  </a:lnTo>
                  <a:lnTo>
                    <a:pt x="4234" y="8483"/>
                  </a:lnTo>
                  <a:lnTo>
                    <a:pt x="4458" y="8483"/>
                  </a:lnTo>
                  <a:lnTo>
                    <a:pt x="4666" y="8468"/>
                  </a:lnTo>
                  <a:lnTo>
                    <a:pt x="4890" y="8438"/>
                  </a:lnTo>
                  <a:lnTo>
                    <a:pt x="5099" y="8394"/>
                  </a:lnTo>
                  <a:lnTo>
                    <a:pt x="5293" y="8349"/>
                  </a:lnTo>
                  <a:lnTo>
                    <a:pt x="5501" y="8289"/>
                  </a:lnTo>
                  <a:lnTo>
                    <a:pt x="5695" y="8230"/>
                  </a:lnTo>
                  <a:lnTo>
                    <a:pt x="5889" y="8155"/>
                  </a:lnTo>
                  <a:lnTo>
                    <a:pt x="6083" y="8066"/>
                  </a:lnTo>
                  <a:lnTo>
                    <a:pt x="6262" y="7976"/>
                  </a:lnTo>
                  <a:lnTo>
                    <a:pt x="6441" y="7872"/>
                  </a:lnTo>
                  <a:lnTo>
                    <a:pt x="6605" y="7753"/>
                  </a:lnTo>
                  <a:lnTo>
                    <a:pt x="6783" y="7633"/>
                  </a:lnTo>
                  <a:lnTo>
                    <a:pt x="6933" y="7514"/>
                  </a:lnTo>
                  <a:lnTo>
                    <a:pt x="7097" y="7380"/>
                  </a:lnTo>
                  <a:lnTo>
                    <a:pt x="7246" y="7246"/>
                  </a:lnTo>
                  <a:lnTo>
                    <a:pt x="7380" y="7097"/>
                  </a:lnTo>
                  <a:lnTo>
                    <a:pt x="7514" y="6933"/>
                  </a:lnTo>
                  <a:lnTo>
                    <a:pt x="7633" y="6784"/>
                  </a:lnTo>
                  <a:lnTo>
                    <a:pt x="7753" y="6605"/>
                  </a:lnTo>
                  <a:lnTo>
                    <a:pt x="7872" y="6441"/>
                  </a:lnTo>
                  <a:lnTo>
                    <a:pt x="7976" y="6262"/>
                  </a:lnTo>
                  <a:lnTo>
                    <a:pt x="8066" y="6083"/>
                  </a:lnTo>
                  <a:lnTo>
                    <a:pt x="8155" y="5889"/>
                  </a:lnTo>
                  <a:lnTo>
                    <a:pt x="8230" y="5695"/>
                  </a:lnTo>
                  <a:lnTo>
                    <a:pt x="8289" y="5501"/>
                  </a:lnTo>
                  <a:lnTo>
                    <a:pt x="8349" y="5293"/>
                  </a:lnTo>
                  <a:lnTo>
                    <a:pt x="8394" y="5099"/>
                  </a:lnTo>
                  <a:lnTo>
                    <a:pt x="8438" y="4890"/>
                  </a:lnTo>
                  <a:lnTo>
                    <a:pt x="8468" y="4667"/>
                  </a:lnTo>
                  <a:lnTo>
                    <a:pt x="8483" y="4458"/>
                  </a:lnTo>
                  <a:lnTo>
                    <a:pt x="8483" y="4234"/>
                  </a:lnTo>
                  <a:lnTo>
                    <a:pt x="8483" y="4234"/>
                  </a:lnTo>
                  <a:lnTo>
                    <a:pt x="8483" y="4026"/>
                  </a:lnTo>
                  <a:lnTo>
                    <a:pt x="8468" y="3802"/>
                  </a:lnTo>
                  <a:lnTo>
                    <a:pt x="8438" y="3593"/>
                  </a:lnTo>
                  <a:lnTo>
                    <a:pt x="8394" y="3384"/>
                  </a:lnTo>
                  <a:lnTo>
                    <a:pt x="8349" y="3176"/>
                  </a:lnTo>
                  <a:lnTo>
                    <a:pt x="8289" y="2982"/>
                  </a:lnTo>
                  <a:lnTo>
                    <a:pt x="8230" y="2773"/>
                  </a:lnTo>
                  <a:lnTo>
                    <a:pt x="8155" y="2579"/>
                  </a:lnTo>
                  <a:lnTo>
                    <a:pt x="8066" y="2401"/>
                  </a:lnTo>
                  <a:lnTo>
                    <a:pt x="7976" y="2222"/>
                  </a:lnTo>
                  <a:lnTo>
                    <a:pt x="7872" y="2043"/>
                  </a:lnTo>
                  <a:lnTo>
                    <a:pt x="7753" y="1864"/>
                  </a:lnTo>
                  <a:lnTo>
                    <a:pt x="7633" y="1700"/>
                  </a:lnTo>
                  <a:lnTo>
                    <a:pt x="7514" y="1536"/>
                  </a:lnTo>
                  <a:lnTo>
                    <a:pt x="7380" y="1387"/>
                  </a:lnTo>
                  <a:lnTo>
                    <a:pt x="7246" y="1238"/>
                  </a:lnTo>
                  <a:lnTo>
                    <a:pt x="7097" y="1104"/>
                  </a:lnTo>
                  <a:lnTo>
                    <a:pt x="6933" y="969"/>
                  </a:lnTo>
                  <a:lnTo>
                    <a:pt x="6783" y="835"/>
                  </a:lnTo>
                  <a:lnTo>
                    <a:pt x="6605" y="716"/>
                  </a:lnTo>
                  <a:lnTo>
                    <a:pt x="6441" y="612"/>
                  </a:lnTo>
                  <a:lnTo>
                    <a:pt x="6262" y="507"/>
                  </a:lnTo>
                  <a:lnTo>
                    <a:pt x="6083" y="418"/>
                  </a:lnTo>
                  <a:lnTo>
                    <a:pt x="5889" y="328"/>
                  </a:lnTo>
                  <a:lnTo>
                    <a:pt x="5695" y="254"/>
                  </a:lnTo>
                  <a:lnTo>
                    <a:pt x="5501" y="179"/>
                  </a:lnTo>
                  <a:lnTo>
                    <a:pt x="5293" y="134"/>
                  </a:lnTo>
                  <a:lnTo>
                    <a:pt x="5099" y="75"/>
                  </a:lnTo>
                  <a:lnTo>
                    <a:pt x="4890" y="45"/>
                  </a:lnTo>
                  <a:lnTo>
                    <a:pt x="4666" y="15"/>
                  </a:lnTo>
                  <a:lnTo>
                    <a:pt x="4458" y="0"/>
                  </a:lnTo>
                  <a:lnTo>
                    <a:pt x="42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524146" y="3123419"/>
              <a:ext cx="38237" cy="38237"/>
            </a:xfrm>
            <a:custGeom>
              <a:rect b="b" l="l" r="r" t="t"/>
              <a:pathLst>
                <a:path extrusionOk="0" h="2521" w="2521">
                  <a:moveTo>
                    <a:pt x="1134" y="1"/>
                  </a:moveTo>
                  <a:lnTo>
                    <a:pt x="1015" y="31"/>
                  </a:lnTo>
                  <a:lnTo>
                    <a:pt x="895" y="61"/>
                  </a:lnTo>
                  <a:lnTo>
                    <a:pt x="776" y="105"/>
                  </a:lnTo>
                  <a:lnTo>
                    <a:pt x="657" y="150"/>
                  </a:lnTo>
                  <a:lnTo>
                    <a:pt x="552" y="210"/>
                  </a:lnTo>
                  <a:lnTo>
                    <a:pt x="463" y="284"/>
                  </a:lnTo>
                  <a:lnTo>
                    <a:pt x="374" y="374"/>
                  </a:lnTo>
                  <a:lnTo>
                    <a:pt x="284" y="463"/>
                  </a:lnTo>
                  <a:lnTo>
                    <a:pt x="224" y="553"/>
                  </a:lnTo>
                  <a:lnTo>
                    <a:pt x="150" y="657"/>
                  </a:lnTo>
                  <a:lnTo>
                    <a:pt x="105" y="776"/>
                  </a:lnTo>
                  <a:lnTo>
                    <a:pt x="60" y="881"/>
                  </a:lnTo>
                  <a:lnTo>
                    <a:pt x="31" y="1015"/>
                  </a:lnTo>
                  <a:lnTo>
                    <a:pt x="1" y="1134"/>
                  </a:lnTo>
                  <a:lnTo>
                    <a:pt x="1" y="1268"/>
                  </a:lnTo>
                  <a:lnTo>
                    <a:pt x="1" y="1387"/>
                  </a:lnTo>
                  <a:lnTo>
                    <a:pt x="31" y="1522"/>
                  </a:lnTo>
                  <a:lnTo>
                    <a:pt x="60" y="1641"/>
                  </a:lnTo>
                  <a:lnTo>
                    <a:pt x="105" y="1760"/>
                  </a:lnTo>
                  <a:lnTo>
                    <a:pt x="150" y="1865"/>
                  </a:lnTo>
                  <a:lnTo>
                    <a:pt x="224" y="1969"/>
                  </a:lnTo>
                  <a:lnTo>
                    <a:pt x="284" y="2073"/>
                  </a:lnTo>
                  <a:lnTo>
                    <a:pt x="374" y="2163"/>
                  </a:lnTo>
                  <a:lnTo>
                    <a:pt x="463" y="2237"/>
                  </a:lnTo>
                  <a:lnTo>
                    <a:pt x="552" y="2312"/>
                  </a:lnTo>
                  <a:lnTo>
                    <a:pt x="657" y="2371"/>
                  </a:lnTo>
                  <a:lnTo>
                    <a:pt x="776" y="2431"/>
                  </a:lnTo>
                  <a:lnTo>
                    <a:pt x="895" y="2476"/>
                  </a:lnTo>
                  <a:lnTo>
                    <a:pt x="1015" y="2506"/>
                  </a:lnTo>
                  <a:lnTo>
                    <a:pt x="1134" y="2520"/>
                  </a:lnTo>
                  <a:lnTo>
                    <a:pt x="1387" y="2520"/>
                  </a:lnTo>
                  <a:lnTo>
                    <a:pt x="1522" y="2506"/>
                  </a:lnTo>
                  <a:lnTo>
                    <a:pt x="1641" y="2476"/>
                  </a:lnTo>
                  <a:lnTo>
                    <a:pt x="1760" y="2431"/>
                  </a:lnTo>
                  <a:lnTo>
                    <a:pt x="1864" y="2371"/>
                  </a:lnTo>
                  <a:lnTo>
                    <a:pt x="1969" y="2312"/>
                  </a:lnTo>
                  <a:lnTo>
                    <a:pt x="2073" y="2237"/>
                  </a:lnTo>
                  <a:lnTo>
                    <a:pt x="2163" y="2163"/>
                  </a:lnTo>
                  <a:lnTo>
                    <a:pt x="2237" y="2073"/>
                  </a:lnTo>
                  <a:lnTo>
                    <a:pt x="2312" y="1969"/>
                  </a:lnTo>
                  <a:lnTo>
                    <a:pt x="2371" y="1865"/>
                  </a:lnTo>
                  <a:lnTo>
                    <a:pt x="2431" y="1760"/>
                  </a:lnTo>
                  <a:lnTo>
                    <a:pt x="2476" y="1641"/>
                  </a:lnTo>
                  <a:lnTo>
                    <a:pt x="2505" y="1522"/>
                  </a:lnTo>
                  <a:lnTo>
                    <a:pt x="2520" y="1387"/>
                  </a:lnTo>
                  <a:lnTo>
                    <a:pt x="2520" y="1268"/>
                  </a:lnTo>
                  <a:lnTo>
                    <a:pt x="2520" y="1134"/>
                  </a:lnTo>
                  <a:lnTo>
                    <a:pt x="2505" y="1015"/>
                  </a:lnTo>
                  <a:lnTo>
                    <a:pt x="2476" y="881"/>
                  </a:lnTo>
                  <a:lnTo>
                    <a:pt x="2431" y="776"/>
                  </a:lnTo>
                  <a:lnTo>
                    <a:pt x="2371" y="657"/>
                  </a:lnTo>
                  <a:lnTo>
                    <a:pt x="2312" y="553"/>
                  </a:lnTo>
                  <a:lnTo>
                    <a:pt x="2237" y="463"/>
                  </a:lnTo>
                  <a:lnTo>
                    <a:pt x="2163" y="374"/>
                  </a:lnTo>
                  <a:lnTo>
                    <a:pt x="2073" y="284"/>
                  </a:lnTo>
                  <a:lnTo>
                    <a:pt x="1969" y="210"/>
                  </a:lnTo>
                  <a:lnTo>
                    <a:pt x="1864" y="150"/>
                  </a:lnTo>
                  <a:lnTo>
                    <a:pt x="1760" y="105"/>
                  </a:lnTo>
                  <a:lnTo>
                    <a:pt x="1641" y="61"/>
                  </a:lnTo>
                  <a:lnTo>
                    <a:pt x="1522" y="31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524146" y="3123419"/>
              <a:ext cx="38237" cy="38237"/>
            </a:xfrm>
            <a:custGeom>
              <a:rect b="b" l="l" r="r" t="t"/>
              <a:pathLst>
                <a:path extrusionOk="0" fill="none" h="2521" w="2521">
                  <a:moveTo>
                    <a:pt x="1268" y="1"/>
                  </a:moveTo>
                  <a:lnTo>
                    <a:pt x="1268" y="1"/>
                  </a:lnTo>
                  <a:lnTo>
                    <a:pt x="1134" y="1"/>
                  </a:lnTo>
                  <a:lnTo>
                    <a:pt x="1015" y="31"/>
                  </a:lnTo>
                  <a:lnTo>
                    <a:pt x="895" y="61"/>
                  </a:lnTo>
                  <a:lnTo>
                    <a:pt x="776" y="105"/>
                  </a:lnTo>
                  <a:lnTo>
                    <a:pt x="657" y="150"/>
                  </a:lnTo>
                  <a:lnTo>
                    <a:pt x="552" y="210"/>
                  </a:lnTo>
                  <a:lnTo>
                    <a:pt x="463" y="284"/>
                  </a:lnTo>
                  <a:lnTo>
                    <a:pt x="374" y="374"/>
                  </a:lnTo>
                  <a:lnTo>
                    <a:pt x="284" y="463"/>
                  </a:lnTo>
                  <a:lnTo>
                    <a:pt x="224" y="553"/>
                  </a:lnTo>
                  <a:lnTo>
                    <a:pt x="150" y="657"/>
                  </a:lnTo>
                  <a:lnTo>
                    <a:pt x="105" y="776"/>
                  </a:lnTo>
                  <a:lnTo>
                    <a:pt x="60" y="881"/>
                  </a:lnTo>
                  <a:lnTo>
                    <a:pt x="31" y="1015"/>
                  </a:lnTo>
                  <a:lnTo>
                    <a:pt x="1" y="1134"/>
                  </a:lnTo>
                  <a:lnTo>
                    <a:pt x="1" y="1268"/>
                  </a:lnTo>
                  <a:lnTo>
                    <a:pt x="1" y="1268"/>
                  </a:lnTo>
                  <a:lnTo>
                    <a:pt x="1" y="1387"/>
                  </a:lnTo>
                  <a:lnTo>
                    <a:pt x="31" y="1522"/>
                  </a:lnTo>
                  <a:lnTo>
                    <a:pt x="60" y="1641"/>
                  </a:lnTo>
                  <a:lnTo>
                    <a:pt x="105" y="1760"/>
                  </a:lnTo>
                  <a:lnTo>
                    <a:pt x="150" y="1865"/>
                  </a:lnTo>
                  <a:lnTo>
                    <a:pt x="224" y="1969"/>
                  </a:lnTo>
                  <a:lnTo>
                    <a:pt x="284" y="2073"/>
                  </a:lnTo>
                  <a:lnTo>
                    <a:pt x="374" y="2163"/>
                  </a:lnTo>
                  <a:lnTo>
                    <a:pt x="463" y="2237"/>
                  </a:lnTo>
                  <a:lnTo>
                    <a:pt x="552" y="2312"/>
                  </a:lnTo>
                  <a:lnTo>
                    <a:pt x="657" y="2371"/>
                  </a:lnTo>
                  <a:lnTo>
                    <a:pt x="776" y="2431"/>
                  </a:lnTo>
                  <a:lnTo>
                    <a:pt x="895" y="2476"/>
                  </a:lnTo>
                  <a:lnTo>
                    <a:pt x="1015" y="2506"/>
                  </a:lnTo>
                  <a:lnTo>
                    <a:pt x="1134" y="2520"/>
                  </a:lnTo>
                  <a:lnTo>
                    <a:pt x="1268" y="2520"/>
                  </a:lnTo>
                  <a:lnTo>
                    <a:pt x="1268" y="2520"/>
                  </a:lnTo>
                  <a:lnTo>
                    <a:pt x="1387" y="2520"/>
                  </a:lnTo>
                  <a:lnTo>
                    <a:pt x="1522" y="2506"/>
                  </a:lnTo>
                  <a:lnTo>
                    <a:pt x="1641" y="2476"/>
                  </a:lnTo>
                  <a:lnTo>
                    <a:pt x="1760" y="2431"/>
                  </a:lnTo>
                  <a:lnTo>
                    <a:pt x="1864" y="2371"/>
                  </a:lnTo>
                  <a:lnTo>
                    <a:pt x="1969" y="2312"/>
                  </a:lnTo>
                  <a:lnTo>
                    <a:pt x="2073" y="2237"/>
                  </a:lnTo>
                  <a:lnTo>
                    <a:pt x="2163" y="2163"/>
                  </a:lnTo>
                  <a:lnTo>
                    <a:pt x="2237" y="2073"/>
                  </a:lnTo>
                  <a:lnTo>
                    <a:pt x="2312" y="1969"/>
                  </a:lnTo>
                  <a:lnTo>
                    <a:pt x="2371" y="1865"/>
                  </a:lnTo>
                  <a:lnTo>
                    <a:pt x="2431" y="1760"/>
                  </a:lnTo>
                  <a:lnTo>
                    <a:pt x="2476" y="1641"/>
                  </a:lnTo>
                  <a:lnTo>
                    <a:pt x="2505" y="1522"/>
                  </a:lnTo>
                  <a:lnTo>
                    <a:pt x="2520" y="1387"/>
                  </a:lnTo>
                  <a:lnTo>
                    <a:pt x="2520" y="1268"/>
                  </a:lnTo>
                  <a:lnTo>
                    <a:pt x="2520" y="1268"/>
                  </a:lnTo>
                  <a:lnTo>
                    <a:pt x="2520" y="1134"/>
                  </a:lnTo>
                  <a:lnTo>
                    <a:pt x="2505" y="1015"/>
                  </a:lnTo>
                  <a:lnTo>
                    <a:pt x="2476" y="881"/>
                  </a:lnTo>
                  <a:lnTo>
                    <a:pt x="2431" y="776"/>
                  </a:lnTo>
                  <a:lnTo>
                    <a:pt x="2371" y="657"/>
                  </a:lnTo>
                  <a:lnTo>
                    <a:pt x="2312" y="553"/>
                  </a:lnTo>
                  <a:lnTo>
                    <a:pt x="2237" y="463"/>
                  </a:lnTo>
                  <a:lnTo>
                    <a:pt x="2163" y="374"/>
                  </a:lnTo>
                  <a:lnTo>
                    <a:pt x="2073" y="284"/>
                  </a:lnTo>
                  <a:lnTo>
                    <a:pt x="1969" y="210"/>
                  </a:lnTo>
                  <a:lnTo>
                    <a:pt x="1864" y="150"/>
                  </a:lnTo>
                  <a:lnTo>
                    <a:pt x="1760" y="105"/>
                  </a:lnTo>
                  <a:lnTo>
                    <a:pt x="1641" y="61"/>
                  </a:lnTo>
                  <a:lnTo>
                    <a:pt x="1522" y="31"/>
                  </a:lnTo>
                  <a:lnTo>
                    <a:pt x="1387" y="1"/>
                  </a:lnTo>
                  <a:lnTo>
                    <a:pt x="126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838917" y="3123419"/>
              <a:ext cx="75079" cy="81647"/>
            </a:xfrm>
            <a:custGeom>
              <a:rect b="b" l="l" r="r" t="t"/>
              <a:pathLst>
                <a:path extrusionOk="0" h="5383" w="4950">
                  <a:moveTo>
                    <a:pt x="2252" y="1"/>
                  </a:moveTo>
                  <a:lnTo>
                    <a:pt x="1968" y="16"/>
                  </a:lnTo>
                  <a:lnTo>
                    <a:pt x="1700" y="61"/>
                  </a:lnTo>
                  <a:lnTo>
                    <a:pt x="1447" y="120"/>
                  </a:lnTo>
                  <a:lnTo>
                    <a:pt x="1193" y="210"/>
                  </a:lnTo>
                  <a:lnTo>
                    <a:pt x="955" y="329"/>
                  </a:lnTo>
                  <a:lnTo>
                    <a:pt x="731" y="463"/>
                  </a:lnTo>
                  <a:lnTo>
                    <a:pt x="522" y="627"/>
                  </a:lnTo>
                  <a:lnTo>
                    <a:pt x="343" y="806"/>
                  </a:lnTo>
                  <a:lnTo>
                    <a:pt x="45" y="2998"/>
                  </a:lnTo>
                  <a:lnTo>
                    <a:pt x="60" y="3191"/>
                  </a:lnTo>
                  <a:lnTo>
                    <a:pt x="45" y="3683"/>
                  </a:lnTo>
                  <a:lnTo>
                    <a:pt x="0" y="4175"/>
                  </a:lnTo>
                  <a:lnTo>
                    <a:pt x="105" y="4309"/>
                  </a:lnTo>
                  <a:lnTo>
                    <a:pt x="209" y="4444"/>
                  </a:lnTo>
                  <a:lnTo>
                    <a:pt x="313" y="4563"/>
                  </a:lnTo>
                  <a:lnTo>
                    <a:pt x="433" y="4682"/>
                  </a:lnTo>
                  <a:lnTo>
                    <a:pt x="552" y="4787"/>
                  </a:lnTo>
                  <a:lnTo>
                    <a:pt x="686" y="4876"/>
                  </a:lnTo>
                  <a:lnTo>
                    <a:pt x="820" y="4980"/>
                  </a:lnTo>
                  <a:lnTo>
                    <a:pt x="955" y="5055"/>
                  </a:lnTo>
                  <a:lnTo>
                    <a:pt x="1104" y="5129"/>
                  </a:lnTo>
                  <a:lnTo>
                    <a:pt x="1253" y="5204"/>
                  </a:lnTo>
                  <a:lnTo>
                    <a:pt x="1417" y="5249"/>
                  </a:lnTo>
                  <a:lnTo>
                    <a:pt x="1566" y="5293"/>
                  </a:lnTo>
                  <a:lnTo>
                    <a:pt x="1730" y="5338"/>
                  </a:lnTo>
                  <a:lnTo>
                    <a:pt x="1909" y="5368"/>
                  </a:lnTo>
                  <a:lnTo>
                    <a:pt x="2073" y="5383"/>
                  </a:lnTo>
                  <a:lnTo>
                    <a:pt x="2252" y="5383"/>
                  </a:lnTo>
                  <a:lnTo>
                    <a:pt x="2520" y="5368"/>
                  </a:lnTo>
                  <a:lnTo>
                    <a:pt x="2788" y="5338"/>
                  </a:lnTo>
                  <a:lnTo>
                    <a:pt x="3057" y="5264"/>
                  </a:lnTo>
                  <a:lnTo>
                    <a:pt x="3295" y="5174"/>
                  </a:lnTo>
                  <a:lnTo>
                    <a:pt x="3534" y="5055"/>
                  </a:lnTo>
                  <a:lnTo>
                    <a:pt x="3757" y="4921"/>
                  </a:lnTo>
                  <a:lnTo>
                    <a:pt x="3966" y="4772"/>
                  </a:lnTo>
                  <a:lnTo>
                    <a:pt x="4160" y="4593"/>
                  </a:lnTo>
                  <a:lnTo>
                    <a:pt x="4324" y="4414"/>
                  </a:lnTo>
                  <a:lnTo>
                    <a:pt x="4488" y="4205"/>
                  </a:lnTo>
                  <a:lnTo>
                    <a:pt x="4622" y="3982"/>
                  </a:lnTo>
                  <a:lnTo>
                    <a:pt x="4726" y="3743"/>
                  </a:lnTo>
                  <a:lnTo>
                    <a:pt x="4816" y="3490"/>
                  </a:lnTo>
                  <a:lnTo>
                    <a:pt x="4890" y="3236"/>
                  </a:lnTo>
                  <a:lnTo>
                    <a:pt x="4935" y="2968"/>
                  </a:lnTo>
                  <a:lnTo>
                    <a:pt x="4950" y="2699"/>
                  </a:lnTo>
                  <a:lnTo>
                    <a:pt x="4935" y="2416"/>
                  </a:lnTo>
                  <a:lnTo>
                    <a:pt x="4890" y="2148"/>
                  </a:lnTo>
                  <a:lnTo>
                    <a:pt x="4816" y="1894"/>
                  </a:lnTo>
                  <a:lnTo>
                    <a:pt x="4726" y="1641"/>
                  </a:lnTo>
                  <a:lnTo>
                    <a:pt x="4622" y="1417"/>
                  </a:lnTo>
                  <a:lnTo>
                    <a:pt x="4488" y="1194"/>
                  </a:lnTo>
                  <a:lnTo>
                    <a:pt x="4324" y="985"/>
                  </a:lnTo>
                  <a:lnTo>
                    <a:pt x="4160" y="791"/>
                  </a:lnTo>
                  <a:lnTo>
                    <a:pt x="3966" y="612"/>
                  </a:lnTo>
                  <a:lnTo>
                    <a:pt x="3757" y="463"/>
                  </a:lnTo>
                  <a:lnTo>
                    <a:pt x="3534" y="329"/>
                  </a:lnTo>
                  <a:lnTo>
                    <a:pt x="3295" y="210"/>
                  </a:lnTo>
                  <a:lnTo>
                    <a:pt x="3057" y="120"/>
                  </a:lnTo>
                  <a:lnTo>
                    <a:pt x="2788" y="61"/>
                  </a:lnTo>
                  <a:lnTo>
                    <a:pt x="2520" y="16"/>
                  </a:lnTo>
                  <a:lnTo>
                    <a:pt x="2252" y="1"/>
                  </a:lnTo>
                  <a:close/>
                </a:path>
              </a:pathLst>
            </a:custGeom>
            <a:solidFill>
              <a:srgbClr val="F5C1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3838917" y="3123419"/>
              <a:ext cx="75079" cy="81647"/>
            </a:xfrm>
            <a:custGeom>
              <a:rect b="b" l="l" r="r" t="t"/>
              <a:pathLst>
                <a:path extrusionOk="0" fill="none" h="5383" w="4950">
                  <a:moveTo>
                    <a:pt x="2252" y="1"/>
                  </a:moveTo>
                  <a:lnTo>
                    <a:pt x="2252" y="1"/>
                  </a:lnTo>
                  <a:lnTo>
                    <a:pt x="1968" y="16"/>
                  </a:lnTo>
                  <a:lnTo>
                    <a:pt x="1700" y="61"/>
                  </a:lnTo>
                  <a:lnTo>
                    <a:pt x="1447" y="120"/>
                  </a:lnTo>
                  <a:lnTo>
                    <a:pt x="1193" y="210"/>
                  </a:lnTo>
                  <a:lnTo>
                    <a:pt x="955" y="329"/>
                  </a:lnTo>
                  <a:lnTo>
                    <a:pt x="731" y="463"/>
                  </a:lnTo>
                  <a:lnTo>
                    <a:pt x="522" y="627"/>
                  </a:lnTo>
                  <a:lnTo>
                    <a:pt x="343" y="806"/>
                  </a:lnTo>
                  <a:lnTo>
                    <a:pt x="45" y="2998"/>
                  </a:lnTo>
                  <a:lnTo>
                    <a:pt x="45" y="2998"/>
                  </a:lnTo>
                  <a:lnTo>
                    <a:pt x="60" y="3191"/>
                  </a:lnTo>
                  <a:lnTo>
                    <a:pt x="60" y="3191"/>
                  </a:lnTo>
                  <a:lnTo>
                    <a:pt x="60" y="3191"/>
                  </a:lnTo>
                  <a:lnTo>
                    <a:pt x="60" y="3191"/>
                  </a:lnTo>
                  <a:lnTo>
                    <a:pt x="45" y="3683"/>
                  </a:lnTo>
                  <a:lnTo>
                    <a:pt x="0" y="4175"/>
                  </a:lnTo>
                  <a:lnTo>
                    <a:pt x="0" y="4175"/>
                  </a:lnTo>
                  <a:lnTo>
                    <a:pt x="105" y="4309"/>
                  </a:lnTo>
                  <a:lnTo>
                    <a:pt x="209" y="4444"/>
                  </a:lnTo>
                  <a:lnTo>
                    <a:pt x="313" y="4563"/>
                  </a:lnTo>
                  <a:lnTo>
                    <a:pt x="433" y="4682"/>
                  </a:lnTo>
                  <a:lnTo>
                    <a:pt x="552" y="4787"/>
                  </a:lnTo>
                  <a:lnTo>
                    <a:pt x="686" y="4876"/>
                  </a:lnTo>
                  <a:lnTo>
                    <a:pt x="820" y="4980"/>
                  </a:lnTo>
                  <a:lnTo>
                    <a:pt x="955" y="5055"/>
                  </a:lnTo>
                  <a:lnTo>
                    <a:pt x="1104" y="5129"/>
                  </a:lnTo>
                  <a:lnTo>
                    <a:pt x="1253" y="5204"/>
                  </a:lnTo>
                  <a:lnTo>
                    <a:pt x="1417" y="5249"/>
                  </a:lnTo>
                  <a:lnTo>
                    <a:pt x="1566" y="5293"/>
                  </a:lnTo>
                  <a:lnTo>
                    <a:pt x="1730" y="5338"/>
                  </a:lnTo>
                  <a:lnTo>
                    <a:pt x="1909" y="5368"/>
                  </a:lnTo>
                  <a:lnTo>
                    <a:pt x="2073" y="5383"/>
                  </a:lnTo>
                  <a:lnTo>
                    <a:pt x="2252" y="5383"/>
                  </a:lnTo>
                  <a:lnTo>
                    <a:pt x="2252" y="5383"/>
                  </a:lnTo>
                  <a:lnTo>
                    <a:pt x="2520" y="5368"/>
                  </a:lnTo>
                  <a:lnTo>
                    <a:pt x="2788" y="5338"/>
                  </a:lnTo>
                  <a:lnTo>
                    <a:pt x="3057" y="5264"/>
                  </a:lnTo>
                  <a:lnTo>
                    <a:pt x="3295" y="5174"/>
                  </a:lnTo>
                  <a:lnTo>
                    <a:pt x="3534" y="5055"/>
                  </a:lnTo>
                  <a:lnTo>
                    <a:pt x="3757" y="4921"/>
                  </a:lnTo>
                  <a:lnTo>
                    <a:pt x="3966" y="4772"/>
                  </a:lnTo>
                  <a:lnTo>
                    <a:pt x="4160" y="4593"/>
                  </a:lnTo>
                  <a:lnTo>
                    <a:pt x="4324" y="4414"/>
                  </a:lnTo>
                  <a:lnTo>
                    <a:pt x="4488" y="4205"/>
                  </a:lnTo>
                  <a:lnTo>
                    <a:pt x="4622" y="3982"/>
                  </a:lnTo>
                  <a:lnTo>
                    <a:pt x="4726" y="3743"/>
                  </a:lnTo>
                  <a:lnTo>
                    <a:pt x="4816" y="3490"/>
                  </a:lnTo>
                  <a:lnTo>
                    <a:pt x="4890" y="3236"/>
                  </a:lnTo>
                  <a:lnTo>
                    <a:pt x="4935" y="2968"/>
                  </a:lnTo>
                  <a:lnTo>
                    <a:pt x="4950" y="2699"/>
                  </a:lnTo>
                  <a:lnTo>
                    <a:pt x="4950" y="2699"/>
                  </a:lnTo>
                  <a:lnTo>
                    <a:pt x="4935" y="2416"/>
                  </a:lnTo>
                  <a:lnTo>
                    <a:pt x="4890" y="2148"/>
                  </a:lnTo>
                  <a:lnTo>
                    <a:pt x="4816" y="1894"/>
                  </a:lnTo>
                  <a:lnTo>
                    <a:pt x="4726" y="1641"/>
                  </a:lnTo>
                  <a:lnTo>
                    <a:pt x="4622" y="1417"/>
                  </a:lnTo>
                  <a:lnTo>
                    <a:pt x="4488" y="1194"/>
                  </a:lnTo>
                  <a:lnTo>
                    <a:pt x="4324" y="985"/>
                  </a:lnTo>
                  <a:lnTo>
                    <a:pt x="4160" y="791"/>
                  </a:lnTo>
                  <a:lnTo>
                    <a:pt x="3966" y="612"/>
                  </a:lnTo>
                  <a:lnTo>
                    <a:pt x="3757" y="463"/>
                  </a:lnTo>
                  <a:lnTo>
                    <a:pt x="3534" y="329"/>
                  </a:lnTo>
                  <a:lnTo>
                    <a:pt x="3295" y="210"/>
                  </a:lnTo>
                  <a:lnTo>
                    <a:pt x="3057" y="120"/>
                  </a:lnTo>
                  <a:lnTo>
                    <a:pt x="2788" y="61"/>
                  </a:lnTo>
                  <a:lnTo>
                    <a:pt x="2520" y="16"/>
                  </a:lnTo>
                  <a:lnTo>
                    <a:pt x="225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3832137" y="3135644"/>
              <a:ext cx="11997" cy="51114"/>
            </a:xfrm>
            <a:custGeom>
              <a:rect b="b" l="l" r="r" t="t"/>
              <a:pathLst>
                <a:path extrusionOk="0" h="3370" w="791">
                  <a:moveTo>
                    <a:pt x="790" y="0"/>
                  </a:moveTo>
                  <a:lnTo>
                    <a:pt x="611" y="179"/>
                  </a:lnTo>
                  <a:lnTo>
                    <a:pt x="462" y="388"/>
                  </a:lnTo>
                  <a:lnTo>
                    <a:pt x="328" y="611"/>
                  </a:lnTo>
                  <a:lnTo>
                    <a:pt x="209" y="850"/>
                  </a:lnTo>
                  <a:lnTo>
                    <a:pt x="119" y="1088"/>
                  </a:lnTo>
                  <a:lnTo>
                    <a:pt x="60" y="1342"/>
                  </a:lnTo>
                  <a:lnTo>
                    <a:pt x="15" y="1610"/>
                  </a:lnTo>
                  <a:lnTo>
                    <a:pt x="0" y="1893"/>
                  </a:lnTo>
                  <a:lnTo>
                    <a:pt x="15" y="2087"/>
                  </a:lnTo>
                  <a:lnTo>
                    <a:pt x="30" y="2296"/>
                  </a:lnTo>
                  <a:lnTo>
                    <a:pt x="75" y="2490"/>
                  </a:lnTo>
                  <a:lnTo>
                    <a:pt x="119" y="2684"/>
                  </a:lnTo>
                  <a:lnTo>
                    <a:pt x="194" y="2862"/>
                  </a:lnTo>
                  <a:lnTo>
                    <a:pt x="269" y="3041"/>
                  </a:lnTo>
                  <a:lnTo>
                    <a:pt x="358" y="3205"/>
                  </a:lnTo>
                  <a:lnTo>
                    <a:pt x="447" y="3369"/>
                  </a:lnTo>
                  <a:lnTo>
                    <a:pt x="492" y="2877"/>
                  </a:lnTo>
                  <a:lnTo>
                    <a:pt x="507" y="2385"/>
                  </a:lnTo>
                  <a:lnTo>
                    <a:pt x="492" y="2192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832137" y="3135644"/>
              <a:ext cx="11997" cy="51114"/>
            </a:xfrm>
            <a:custGeom>
              <a:rect b="b" l="l" r="r" t="t"/>
              <a:pathLst>
                <a:path extrusionOk="0" fill="none" h="3370" w="791">
                  <a:moveTo>
                    <a:pt x="790" y="0"/>
                  </a:moveTo>
                  <a:lnTo>
                    <a:pt x="790" y="0"/>
                  </a:lnTo>
                  <a:lnTo>
                    <a:pt x="611" y="179"/>
                  </a:lnTo>
                  <a:lnTo>
                    <a:pt x="462" y="388"/>
                  </a:lnTo>
                  <a:lnTo>
                    <a:pt x="328" y="611"/>
                  </a:lnTo>
                  <a:lnTo>
                    <a:pt x="209" y="850"/>
                  </a:lnTo>
                  <a:lnTo>
                    <a:pt x="119" y="1088"/>
                  </a:lnTo>
                  <a:lnTo>
                    <a:pt x="60" y="1342"/>
                  </a:lnTo>
                  <a:lnTo>
                    <a:pt x="15" y="1610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15" y="2087"/>
                  </a:lnTo>
                  <a:lnTo>
                    <a:pt x="30" y="2296"/>
                  </a:lnTo>
                  <a:lnTo>
                    <a:pt x="75" y="2490"/>
                  </a:lnTo>
                  <a:lnTo>
                    <a:pt x="119" y="2684"/>
                  </a:lnTo>
                  <a:lnTo>
                    <a:pt x="194" y="2862"/>
                  </a:lnTo>
                  <a:lnTo>
                    <a:pt x="269" y="3041"/>
                  </a:lnTo>
                  <a:lnTo>
                    <a:pt x="358" y="3205"/>
                  </a:lnTo>
                  <a:lnTo>
                    <a:pt x="447" y="3369"/>
                  </a:lnTo>
                  <a:lnTo>
                    <a:pt x="447" y="3369"/>
                  </a:lnTo>
                  <a:lnTo>
                    <a:pt x="492" y="2877"/>
                  </a:lnTo>
                  <a:lnTo>
                    <a:pt x="507" y="2385"/>
                  </a:lnTo>
                  <a:lnTo>
                    <a:pt x="507" y="2385"/>
                  </a:lnTo>
                  <a:lnTo>
                    <a:pt x="507" y="2385"/>
                  </a:lnTo>
                  <a:lnTo>
                    <a:pt x="492" y="2192"/>
                  </a:lnTo>
                  <a:lnTo>
                    <a:pt x="492" y="2192"/>
                  </a:lnTo>
                  <a:lnTo>
                    <a:pt x="79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3876911" y="2789901"/>
              <a:ext cx="78704" cy="101986"/>
            </a:xfrm>
            <a:custGeom>
              <a:rect b="b" l="l" r="r" t="t"/>
              <a:pathLst>
                <a:path extrusionOk="0" h="6724" w="5189">
                  <a:moveTo>
                    <a:pt x="1834" y="0"/>
                  </a:moveTo>
                  <a:lnTo>
                    <a:pt x="1565" y="15"/>
                  </a:lnTo>
                  <a:lnTo>
                    <a:pt x="1297" y="45"/>
                  </a:lnTo>
                  <a:lnTo>
                    <a:pt x="1044" y="90"/>
                  </a:lnTo>
                  <a:lnTo>
                    <a:pt x="790" y="164"/>
                  </a:lnTo>
                  <a:lnTo>
                    <a:pt x="0" y="6187"/>
                  </a:lnTo>
                  <a:lnTo>
                    <a:pt x="209" y="6306"/>
                  </a:lnTo>
                  <a:lnTo>
                    <a:pt x="417" y="6411"/>
                  </a:lnTo>
                  <a:lnTo>
                    <a:pt x="641" y="6500"/>
                  </a:lnTo>
                  <a:lnTo>
                    <a:pt x="865" y="6575"/>
                  </a:lnTo>
                  <a:lnTo>
                    <a:pt x="1088" y="6634"/>
                  </a:lnTo>
                  <a:lnTo>
                    <a:pt x="1327" y="6679"/>
                  </a:lnTo>
                  <a:lnTo>
                    <a:pt x="1580" y="6709"/>
                  </a:lnTo>
                  <a:lnTo>
                    <a:pt x="1834" y="6724"/>
                  </a:lnTo>
                  <a:lnTo>
                    <a:pt x="2177" y="6694"/>
                  </a:lnTo>
                  <a:lnTo>
                    <a:pt x="2505" y="6649"/>
                  </a:lnTo>
                  <a:lnTo>
                    <a:pt x="2833" y="6560"/>
                  </a:lnTo>
                  <a:lnTo>
                    <a:pt x="3131" y="6455"/>
                  </a:lnTo>
                  <a:lnTo>
                    <a:pt x="3429" y="6306"/>
                  </a:lnTo>
                  <a:lnTo>
                    <a:pt x="3712" y="6142"/>
                  </a:lnTo>
                  <a:lnTo>
                    <a:pt x="3966" y="5949"/>
                  </a:lnTo>
                  <a:lnTo>
                    <a:pt x="4204" y="5740"/>
                  </a:lnTo>
                  <a:lnTo>
                    <a:pt x="4413" y="5501"/>
                  </a:lnTo>
                  <a:lnTo>
                    <a:pt x="4607" y="5233"/>
                  </a:lnTo>
                  <a:lnTo>
                    <a:pt x="4786" y="4965"/>
                  </a:lnTo>
                  <a:lnTo>
                    <a:pt x="4920" y="4666"/>
                  </a:lnTo>
                  <a:lnTo>
                    <a:pt x="5039" y="4353"/>
                  </a:lnTo>
                  <a:lnTo>
                    <a:pt x="5114" y="4040"/>
                  </a:lnTo>
                  <a:lnTo>
                    <a:pt x="5173" y="3697"/>
                  </a:lnTo>
                  <a:lnTo>
                    <a:pt x="5188" y="3354"/>
                  </a:lnTo>
                  <a:lnTo>
                    <a:pt x="5173" y="3012"/>
                  </a:lnTo>
                  <a:lnTo>
                    <a:pt x="5114" y="2684"/>
                  </a:lnTo>
                  <a:lnTo>
                    <a:pt x="5039" y="2356"/>
                  </a:lnTo>
                  <a:lnTo>
                    <a:pt x="4920" y="2057"/>
                  </a:lnTo>
                  <a:lnTo>
                    <a:pt x="4786" y="1759"/>
                  </a:lnTo>
                  <a:lnTo>
                    <a:pt x="4607" y="1476"/>
                  </a:lnTo>
                  <a:lnTo>
                    <a:pt x="4413" y="1223"/>
                  </a:lnTo>
                  <a:lnTo>
                    <a:pt x="4204" y="984"/>
                  </a:lnTo>
                  <a:lnTo>
                    <a:pt x="3966" y="760"/>
                  </a:lnTo>
                  <a:lnTo>
                    <a:pt x="3712" y="567"/>
                  </a:lnTo>
                  <a:lnTo>
                    <a:pt x="3429" y="403"/>
                  </a:lnTo>
                  <a:lnTo>
                    <a:pt x="3131" y="268"/>
                  </a:lnTo>
                  <a:lnTo>
                    <a:pt x="2833" y="149"/>
                  </a:lnTo>
                  <a:lnTo>
                    <a:pt x="2505" y="60"/>
                  </a:lnTo>
                  <a:lnTo>
                    <a:pt x="2177" y="15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5C1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876911" y="2789901"/>
              <a:ext cx="78704" cy="101986"/>
            </a:xfrm>
            <a:custGeom>
              <a:rect b="b" l="l" r="r" t="t"/>
              <a:pathLst>
                <a:path extrusionOk="0" fill="none" h="6724" w="5189">
                  <a:moveTo>
                    <a:pt x="1834" y="0"/>
                  </a:moveTo>
                  <a:lnTo>
                    <a:pt x="1834" y="0"/>
                  </a:lnTo>
                  <a:lnTo>
                    <a:pt x="1565" y="15"/>
                  </a:lnTo>
                  <a:lnTo>
                    <a:pt x="1297" y="45"/>
                  </a:lnTo>
                  <a:lnTo>
                    <a:pt x="1044" y="90"/>
                  </a:lnTo>
                  <a:lnTo>
                    <a:pt x="790" y="164"/>
                  </a:lnTo>
                  <a:lnTo>
                    <a:pt x="0" y="6187"/>
                  </a:lnTo>
                  <a:lnTo>
                    <a:pt x="0" y="6187"/>
                  </a:lnTo>
                  <a:lnTo>
                    <a:pt x="209" y="6306"/>
                  </a:lnTo>
                  <a:lnTo>
                    <a:pt x="417" y="6411"/>
                  </a:lnTo>
                  <a:lnTo>
                    <a:pt x="641" y="6500"/>
                  </a:lnTo>
                  <a:lnTo>
                    <a:pt x="865" y="6575"/>
                  </a:lnTo>
                  <a:lnTo>
                    <a:pt x="1088" y="6634"/>
                  </a:lnTo>
                  <a:lnTo>
                    <a:pt x="1327" y="6679"/>
                  </a:lnTo>
                  <a:lnTo>
                    <a:pt x="1580" y="6709"/>
                  </a:lnTo>
                  <a:lnTo>
                    <a:pt x="1834" y="6724"/>
                  </a:lnTo>
                  <a:lnTo>
                    <a:pt x="1834" y="6724"/>
                  </a:lnTo>
                  <a:lnTo>
                    <a:pt x="2177" y="6694"/>
                  </a:lnTo>
                  <a:lnTo>
                    <a:pt x="2505" y="6649"/>
                  </a:lnTo>
                  <a:lnTo>
                    <a:pt x="2833" y="6560"/>
                  </a:lnTo>
                  <a:lnTo>
                    <a:pt x="3131" y="6455"/>
                  </a:lnTo>
                  <a:lnTo>
                    <a:pt x="3429" y="6306"/>
                  </a:lnTo>
                  <a:lnTo>
                    <a:pt x="3712" y="6142"/>
                  </a:lnTo>
                  <a:lnTo>
                    <a:pt x="3966" y="5949"/>
                  </a:lnTo>
                  <a:lnTo>
                    <a:pt x="4204" y="5740"/>
                  </a:lnTo>
                  <a:lnTo>
                    <a:pt x="4413" y="5501"/>
                  </a:lnTo>
                  <a:lnTo>
                    <a:pt x="4607" y="5233"/>
                  </a:lnTo>
                  <a:lnTo>
                    <a:pt x="4786" y="4965"/>
                  </a:lnTo>
                  <a:lnTo>
                    <a:pt x="4920" y="4666"/>
                  </a:lnTo>
                  <a:lnTo>
                    <a:pt x="5039" y="4353"/>
                  </a:lnTo>
                  <a:lnTo>
                    <a:pt x="5114" y="4040"/>
                  </a:lnTo>
                  <a:lnTo>
                    <a:pt x="5173" y="3697"/>
                  </a:lnTo>
                  <a:lnTo>
                    <a:pt x="5188" y="3354"/>
                  </a:lnTo>
                  <a:lnTo>
                    <a:pt x="5188" y="3354"/>
                  </a:lnTo>
                  <a:lnTo>
                    <a:pt x="5173" y="3012"/>
                  </a:lnTo>
                  <a:lnTo>
                    <a:pt x="5114" y="2684"/>
                  </a:lnTo>
                  <a:lnTo>
                    <a:pt x="5039" y="2356"/>
                  </a:lnTo>
                  <a:lnTo>
                    <a:pt x="4920" y="2057"/>
                  </a:lnTo>
                  <a:lnTo>
                    <a:pt x="4786" y="1759"/>
                  </a:lnTo>
                  <a:lnTo>
                    <a:pt x="4607" y="1476"/>
                  </a:lnTo>
                  <a:lnTo>
                    <a:pt x="4413" y="1223"/>
                  </a:lnTo>
                  <a:lnTo>
                    <a:pt x="4204" y="984"/>
                  </a:lnTo>
                  <a:lnTo>
                    <a:pt x="3966" y="760"/>
                  </a:lnTo>
                  <a:lnTo>
                    <a:pt x="3712" y="567"/>
                  </a:lnTo>
                  <a:lnTo>
                    <a:pt x="3429" y="403"/>
                  </a:lnTo>
                  <a:lnTo>
                    <a:pt x="3131" y="268"/>
                  </a:lnTo>
                  <a:lnTo>
                    <a:pt x="2833" y="149"/>
                  </a:lnTo>
                  <a:lnTo>
                    <a:pt x="2505" y="60"/>
                  </a:lnTo>
                  <a:lnTo>
                    <a:pt x="2177" y="15"/>
                  </a:lnTo>
                  <a:lnTo>
                    <a:pt x="18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3853614" y="2792388"/>
              <a:ext cx="35295" cy="91369"/>
            </a:xfrm>
            <a:custGeom>
              <a:rect b="b" l="l" r="r" t="t"/>
              <a:pathLst>
                <a:path extrusionOk="0" h="6024" w="2327">
                  <a:moveTo>
                    <a:pt x="2326" y="0"/>
                  </a:moveTo>
                  <a:lnTo>
                    <a:pt x="2088" y="90"/>
                  </a:lnTo>
                  <a:lnTo>
                    <a:pt x="1849" y="194"/>
                  </a:lnTo>
                  <a:lnTo>
                    <a:pt x="1611" y="328"/>
                  </a:lnTo>
                  <a:lnTo>
                    <a:pt x="1402" y="462"/>
                  </a:lnTo>
                  <a:lnTo>
                    <a:pt x="1193" y="626"/>
                  </a:lnTo>
                  <a:lnTo>
                    <a:pt x="999" y="805"/>
                  </a:lnTo>
                  <a:lnTo>
                    <a:pt x="820" y="999"/>
                  </a:lnTo>
                  <a:lnTo>
                    <a:pt x="656" y="1193"/>
                  </a:lnTo>
                  <a:lnTo>
                    <a:pt x="507" y="1416"/>
                  </a:lnTo>
                  <a:lnTo>
                    <a:pt x="388" y="1640"/>
                  </a:lnTo>
                  <a:lnTo>
                    <a:pt x="269" y="1879"/>
                  </a:lnTo>
                  <a:lnTo>
                    <a:pt x="179" y="2132"/>
                  </a:lnTo>
                  <a:lnTo>
                    <a:pt x="105" y="2385"/>
                  </a:lnTo>
                  <a:lnTo>
                    <a:pt x="45" y="2639"/>
                  </a:lnTo>
                  <a:lnTo>
                    <a:pt x="15" y="2922"/>
                  </a:lnTo>
                  <a:lnTo>
                    <a:pt x="0" y="3190"/>
                  </a:lnTo>
                  <a:lnTo>
                    <a:pt x="15" y="3414"/>
                  </a:lnTo>
                  <a:lnTo>
                    <a:pt x="30" y="3638"/>
                  </a:lnTo>
                  <a:lnTo>
                    <a:pt x="60" y="3846"/>
                  </a:lnTo>
                  <a:lnTo>
                    <a:pt x="120" y="4055"/>
                  </a:lnTo>
                  <a:lnTo>
                    <a:pt x="179" y="4249"/>
                  </a:lnTo>
                  <a:lnTo>
                    <a:pt x="239" y="4443"/>
                  </a:lnTo>
                  <a:lnTo>
                    <a:pt x="328" y="4637"/>
                  </a:lnTo>
                  <a:lnTo>
                    <a:pt x="433" y="4830"/>
                  </a:lnTo>
                  <a:lnTo>
                    <a:pt x="537" y="5009"/>
                  </a:lnTo>
                  <a:lnTo>
                    <a:pt x="642" y="5173"/>
                  </a:lnTo>
                  <a:lnTo>
                    <a:pt x="776" y="5337"/>
                  </a:lnTo>
                  <a:lnTo>
                    <a:pt x="910" y="5486"/>
                  </a:lnTo>
                  <a:lnTo>
                    <a:pt x="1059" y="5635"/>
                  </a:lnTo>
                  <a:lnTo>
                    <a:pt x="1208" y="5770"/>
                  </a:lnTo>
                  <a:lnTo>
                    <a:pt x="1372" y="5904"/>
                  </a:lnTo>
                  <a:lnTo>
                    <a:pt x="1536" y="6023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3853614" y="2792388"/>
              <a:ext cx="35295" cy="91369"/>
            </a:xfrm>
            <a:custGeom>
              <a:rect b="b" l="l" r="r" t="t"/>
              <a:pathLst>
                <a:path extrusionOk="0" fill="none" h="6024" w="2327">
                  <a:moveTo>
                    <a:pt x="2326" y="0"/>
                  </a:moveTo>
                  <a:lnTo>
                    <a:pt x="2326" y="0"/>
                  </a:lnTo>
                  <a:lnTo>
                    <a:pt x="2088" y="90"/>
                  </a:lnTo>
                  <a:lnTo>
                    <a:pt x="1849" y="194"/>
                  </a:lnTo>
                  <a:lnTo>
                    <a:pt x="1611" y="328"/>
                  </a:lnTo>
                  <a:lnTo>
                    <a:pt x="1402" y="462"/>
                  </a:lnTo>
                  <a:lnTo>
                    <a:pt x="1193" y="626"/>
                  </a:lnTo>
                  <a:lnTo>
                    <a:pt x="999" y="805"/>
                  </a:lnTo>
                  <a:lnTo>
                    <a:pt x="820" y="999"/>
                  </a:lnTo>
                  <a:lnTo>
                    <a:pt x="656" y="1193"/>
                  </a:lnTo>
                  <a:lnTo>
                    <a:pt x="507" y="1416"/>
                  </a:lnTo>
                  <a:lnTo>
                    <a:pt x="388" y="1640"/>
                  </a:lnTo>
                  <a:lnTo>
                    <a:pt x="269" y="1879"/>
                  </a:lnTo>
                  <a:lnTo>
                    <a:pt x="179" y="2132"/>
                  </a:lnTo>
                  <a:lnTo>
                    <a:pt x="105" y="2385"/>
                  </a:lnTo>
                  <a:lnTo>
                    <a:pt x="45" y="2639"/>
                  </a:lnTo>
                  <a:lnTo>
                    <a:pt x="15" y="2922"/>
                  </a:lnTo>
                  <a:lnTo>
                    <a:pt x="0" y="3190"/>
                  </a:lnTo>
                  <a:lnTo>
                    <a:pt x="0" y="3190"/>
                  </a:lnTo>
                  <a:lnTo>
                    <a:pt x="15" y="3414"/>
                  </a:lnTo>
                  <a:lnTo>
                    <a:pt x="30" y="3638"/>
                  </a:lnTo>
                  <a:lnTo>
                    <a:pt x="60" y="3846"/>
                  </a:lnTo>
                  <a:lnTo>
                    <a:pt x="120" y="4055"/>
                  </a:lnTo>
                  <a:lnTo>
                    <a:pt x="179" y="4249"/>
                  </a:lnTo>
                  <a:lnTo>
                    <a:pt x="239" y="4443"/>
                  </a:lnTo>
                  <a:lnTo>
                    <a:pt x="328" y="4637"/>
                  </a:lnTo>
                  <a:lnTo>
                    <a:pt x="433" y="4830"/>
                  </a:lnTo>
                  <a:lnTo>
                    <a:pt x="537" y="5009"/>
                  </a:lnTo>
                  <a:lnTo>
                    <a:pt x="642" y="5173"/>
                  </a:lnTo>
                  <a:lnTo>
                    <a:pt x="776" y="5337"/>
                  </a:lnTo>
                  <a:lnTo>
                    <a:pt x="910" y="5486"/>
                  </a:lnTo>
                  <a:lnTo>
                    <a:pt x="1059" y="5635"/>
                  </a:lnTo>
                  <a:lnTo>
                    <a:pt x="1208" y="5770"/>
                  </a:lnTo>
                  <a:lnTo>
                    <a:pt x="1372" y="5904"/>
                  </a:lnTo>
                  <a:lnTo>
                    <a:pt x="1536" y="6023"/>
                  </a:lnTo>
                  <a:lnTo>
                    <a:pt x="232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688546" y="2789901"/>
              <a:ext cx="40710" cy="40710"/>
            </a:xfrm>
            <a:custGeom>
              <a:rect b="b" l="l" r="r" t="t"/>
              <a:pathLst>
                <a:path extrusionOk="0" h="2684" w="2684">
                  <a:moveTo>
                    <a:pt x="1208" y="0"/>
                  </a:moveTo>
                  <a:lnTo>
                    <a:pt x="1074" y="30"/>
                  </a:lnTo>
                  <a:lnTo>
                    <a:pt x="940" y="60"/>
                  </a:lnTo>
                  <a:lnTo>
                    <a:pt x="820" y="104"/>
                  </a:lnTo>
                  <a:lnTo>
                    <a:pt x="701" y="164"/>
                  </a:lnTo>
                  <a:lnTo>
                    <a:pt x="597" y="224"/>
                  </a:lnTo>
                  <a:lnTo>
                    <a:pt x="492" y="298"/>
                  </a:lnTo>
                  <a:lnTo>
                    <a:pt x="388" y="388"/>
                  </a:lnTo>
                  <a:lnTo>
                    <a:pt x="298" y="492"/>
                  </a:lnTo>
                  <a:lnTo>
                    <a:pt x="224" y="596"/>
                  </a:lnTo>
                  <a:lnTo>
                    <a:pt x="164" y="701"/>
                  </a:lnTo>
                  <a:lnTo>
                    <a:pt x="105" y="820"/>
                  </a:lnTo>
                  <a:lnTo>
                    <a:pt x="60" y="939"/>
                  </a:lnTo>
                  <a:lnTo>
                    <a:pt x="30" y="1073"/>
                  </a:lnTo>
                  <a:lnTo>
                    <a:pt x="0" y="1208"/>
                  </a:lnTo>
                  <a:lnTo>
                    <a:pt x="0" y="1342"/>
                  </a:lnTo>
                  <a:lnTo>
                    <a:pt x="0" y="1476"/>
                  </a:lnTo>
                  <a:lnTo>
                    <a:pt x="30" y="1610"/>
                  </a:lnTo>
                  <a:lnTo>
                    <a:pt x="60" y="1744"/>
                  </a:lnTo>
                  <a:lnTo>
                    <a:pt x="105" y="1864"/>
                  </a:lnTo>
                  <a:lnTo>
                    <a:pt x="164" y="1983"/>
                  </a:lnTo>
                  <a:lnTo>
                    <a:pt x="224" y="2102"/>
                  </a:lnTo>
                  <a:lnTo>
                    <a:pt x="298" y="2207"/>
                  </a:lnTo>
                  <a:lnTo>
                    <a:pt x="388" y="2296"/>
                  </a:lnTo>
                  <a:lnTo>
                    <a:pt x="492" y="2385"/>
                  </a:lnTo>
                  <a:lnTo>
                    <a:pt x="597" y="2460"/>
                  </a:lnTo>
                  <a:lnTo>
                    <a:pt x="701" y="2534"/>
                  </a:lnTo>
                  <a:lnTo>
                    <a:pt x="820" y="2579"/>
                  </a:lnTo>
                  <a:lnTo>
                    <a:pt x="940" y="2624"/>
                  </a:lnTo>
                  <a:lnTo>
                    <a:pt x="1074" y="2669"/>
                  </a:lnTo>
                  <a:lnTo>
                    <a:pt x="1208" y="2684"/>
                  </a:lnTo>
                  <a:lnTo>
                    <a:pt x="1476" y="2684"/>
                  </a:lnTo>
                  <a:lnTo>
                    <a:pt x="1610" y="2669"/>
                  </a:lnTo>
                  <a:lnTo>
                    <a:pt x="1745" y="2624"/>
                  </a:lnTo>
                  <a:lnTo>
                    <a:pt x="1864" y="2579"/>
                  </a:lnTo>
                  <a:lnTo>
                    <a:pt x="1983" y="2534"/>
                  </a:lnTo>
                  <a:lnTo>
                    <a:pt x="2087" y="2460"/>
                  </a:lnTo>
                  <a:lnTo>
                    <a:pt x="2192" y="2385"/>
                  </a:lnTo>
                  <a:lnTo>
                    <a:pt x="2296" y="2296"/>
                  </a:lnTo>
                  <a:lnTo>
                    <a:pt x="2386" y="2207"/>
                  </a:lnTo>
                  <a:lnTo>
                    <a:pt x="2460" y="2102"/>
                  </a:lnTo>
                  <a:lnTo>
                    <a:pt x="2520" y="1983"/>
                  </a:lnTo>
                  <a:lnTo>
                    <a:pt x="2579" y="1864"/>
                  </a:lnTo>
                  <a:lnTo>
                    <a:pt x="2624" y="1744"/>
                  </a:lnTo>
                  <a:lnTo>
                    <a:pt x="2654" y="1610"/>
                  </a:lnTo>
                  <a:lnTo>
                    <a:pt x="2684" y="1476"/>
                  </a:lnTo>
                  <a:lnTo>
                    <a:pt x="2684" y="1342"/>
                  </a:lnTo>
                  <a:lnTo>
                    <a:pt x="2684" y="1208"/>
                  </a:lnTo>
                  <a:lnTo>
                    <a:pt x="2654" y="1073"/>
                  </a:lnTo>
                  <a:lnTo>
                    <a:pt x="2624" y="939"/>
                  </a:lnTo>
                  <a:lnTo>
                    <a:pt x="2579" y="820"/>
                  </a:lnTo>
                  <a:lnTo>
                    <a:pt x="2520" y="701"/>
                  </a:lnTo>
                  <a:lnTo>
                    <a:pt x="2460" y="596"/>
                  </a:lnTo>
                  <a:lnTo>
                    <a:pt x="2386" y="492"/>
                  </a:lnTo>
                  <a:lnTo>
                    <a:pt x="2296" y="388"/>
                  </a:lnTo>
                  <a:lnTo>
                    <a:pt x="2192" y="298"/>
                  </a:lnTo>
                  <a:lnTo>
                    <a:pt x="2087" y="224"/>
                  </a:lnTo>
                  <a:lnTo>
                    <a:pt x="1983" y="164"/>
                  </a:lnTo>
                  <a:lnTo>
                    <a:pt x="1864" y="104"/>
                  </a:lnTo>
                  <a:lnTo>
                    <a:pt x="1745" y="60"/>
                  </a:lnTo>
                  <a:lnTo>
                    <a:pt x="1610" y="30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688546" y="2789901"/>
              <a:ext cx="40710" cy="40710"/>
            </a:xfrm>
            <a:custGeom>
              <a:rect b="b" l="l" r="r" t="t"/>
              <a:pathLst>
                <a:path extrusionOk="0" fill="none" h="2684" w="2684">
                  <a:moveTo>
                    <a:pt x="1342" y="0"/>
                  </a:moveTo>
                  <a:lnTo>
                    <a:pt x="1342" y="0"/>
                  </a:lnTo>
                  <a:lnTo>
                    <a:pt x="1208" y="0"/>
                  </a:lnTo>
                  <a:lnTo>
                    <a:pt x="1074" y="30"/>
                  </a:lnTo>
                  <a:lnTo>
                    <a:pt x="940" y="60"/>
                  </a:lnTo>
                  <a:lnTo>
                    <a:pt x="820" y="104"/>
                  </a:lnTo>
                  <a:lnTo>
                    <a:pt x="701" y="164"/>
                  </a:lnTo>
                  <a:lnTo>
                    <a:pt x="597" y="224"/>
                  </a:lnTo>
                  <a:lnTo>
                    <a:pt x="492" y="298"/>
                  </a:lnTo>
                  <a:lnTo>
                    <a:pt x="388" y="388"/>
                  </a:lnTo>
                  <a:lnTo>
                    <a:pt x="298" y="492"/>
                  </a:lnTo>
                  <a:lnTo>
                    <a:pt x="224" y="596"/>
                  </a:lnTo>
                  <a:lnTo>
                    <a:pt x="164" y="701"/>
                  </a:lnTo>
                  <a:lnTo>
                    <a:pt x="105" y="820"/>
                  </a:lnTo>
                  <a:lnTo>
                    <a:pt x="60" y="939"/>
                  </a:lnTo>
                  <a:lnTo>
                    <a:pt x="30" y="1073"/>
                  </a:lnTo>
                  <a:lnTo>
                    <a:pt x="0" y="1208"/>
                  </a:lnTo>
                  <a:lnTo>
                    <a:pt x="0" y="1342"/>
                  </a:lnTo>
                  <a:lnTo>
                    <a:pt x="0" y="1342"/>
                  </a:lnTo>
                  <a:lnTo>
                    <a:pt x="0" y="1476"/>
                  </a:lnTo>
                  <a:lnTo>
                    <a:pt x="30" y="1610"/>
                  </a:lnTo>
                  <a:lnTo>
                    <a:pt x="60" y="1744"/>
                  </a:lnTo>
                  <a:lnTo>
                    <a:pt x="105" y="1864"/>
                  </a:lnTo>
                  <a:lnTo>
                    <a:pt x="164" y="1983"/>
                  </a:lnTo>
                  <a:lnTo>
                    <a:pt x="224" y="2102"/>
                  </a:lnTo>
                  <a:lnTo>
                    <a:pt x="298" y="2207"/>
                  </a:lnTo>
                  <a:lnTo>
                    <a:pt x="388" y="2296"/>
                  </a:lnTo>
                  <a:lnTo>
                    <a:pt x="492" y="2385"/>
                  </a:lnTo>
                  <a:lnTo>
                    <a:pt x="597" y="2460"/>
                  </a:lnTo>
                  <a:lnTo>
                    <a:pt x="701" y="2534"/>
                  </a:lnTo>
                  <a:lnTo>
                    <a:pt x="820" y="2579"/>
                  </a:lnTo>
                  <a:lnTo>
                    <a:pt x="940" y="2624"/>
                  </a:lnTo>
                  <a:lnTo>
                    <a:pt x="1074" y="2669"/>
                  </a:lnTo>
                  <a:lnTo>
                    <a:pt x="1208" y="2684"/>
                  </a:lnTo>
                  <a:lnTo>
                    <a:pt x="1342" y="2684"/>
                  </a:lnTo>
                  <a:lnTo>
                    <a:pt x="1342" y="2684"/>
                  </a:lnTo>
                  <a:lnTo>
                    <a:pt x="1476" y="2684"/>
                  </a:lnTo>
                  <a:lnTo>
                    <a:pt x="1610" y="2669"/>
                  </a:lnTo>
                  <a:lnTo>
                    <a:pt x="1745" y="2624"/>
                  </a:lnTo>
                  <a:lnTo>
                    <a:pt x="1864" y="2579"/>
                  </a:lnTo>
                  <a:lnTo>
                    <a:pt x="1983" y="2534"/>
                  </a:lnTo>
                  <a:lnTo>
                    <a:pt x="2087" y="2460"/>
                  </a:lnTo>
                  <a:lnTo>
                    <a:pt x="2192" y="2385"/>
                  </a:lnTo>
                  <a:lnTo>
                    <a:pt x="2296" y="2296"/>
                  </a:lnTo>
                  <a:lnTo>
                    <a:pt x="2386" y="2207"/>
                  </a:lnTo>
                  <a:lnTo>
                    <a:pt x="2460" y="2102"/>
                  </a:lnTo>
                  <a:lnTo>
                    <a:pt x="2520" y="1983"/>
                  </a:lnTo>
                  <a:lnTo>
                    <a:pt x="2579" y="1864"/>
                  </a:lnTo>
                  <a:lnTo>
                    <a:pt x="2624" y="1744"/>
                  </a:lnTo>
                  <a:lnTo>
                    <a:pt x="2654" y="1610"/>
                  </a:lnTo>
                  <a:lnTo>
                    <a:pt x="2684" y="1476"/>
                  </a:lnTo>
                  <a:lnTo>
                    <a:pt x="2684" y="1342"/>
                  </a:lnTo>
                  <a:lnTo>
                    <a:pt x="2684" y="1342"/>
                  </a:lnTo>
                  <a:lnTo>
                    <a:pt x="2684" y="1208"/>
                  </a:lnTo>
                  <a:lnTo>
                    <a:pt x="2654" y="1073"/>
                  </a:lnTo>
                  <a:lnTo>
                    <a:pt x="2624" y="939"/>
                  </a:lnTo>
                  <a:lnTo>
                    <a:pt x="2579" y="820"/>
                  </a:lnTo>
                  <a:lnTo>
                    <a:pt x="2520" y="701"/>
                  </a:lnTo>
                  <a:lnTo>
                    <a:pt x="2460" y="596"/>
                  </a:lnTo>
                  <a:lnTo>
                    <a:pt x="2386" y="492"/>
                  </a:lnTo>
                  <a:lnTo>
                    <a:pt x="2296" y="388"/>
                  </a:lnTo>
                  <a:lnTo>
                    <a:pt x="2192" y="298"/>
                  </a:lnTo>
                  <a:lnTo>
                    <a:pt x="2087" y="224"/>
                  </a:lnTo>
                  <a:lnTo>
                    <a:pt x="1983" y="164"/>
                  </a:lnTo>
                  <a:lnTo>
                    <a:pt x="1864" y="104"/>
                  </a:lnTo>
                  <a:lnTo>
                    <a:pt x="1745" y="60"/>
                  </a:lnTo>
                  <a:lnTo>
                    <a:pt x="1610" y="30"/>
                  </a:lnTo>
                  <a:lnTo>
                    <a:pt x="1476" y="0"/>
                  </a:lnTo>
                  <a:lnTo>
                    <a:pt x="134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393220" y="2683622"/>
              <a:ext cx="37782" cy="37767"/>
            </a:xfrm>
            <a:custGeom>
              <a:rect b="b" l="l" r="r" t="t"/>
              <a:pathLst>
                <a:path extrusionOk="0" h="2490" w="2491">
                  <a:moveTo>
                    <a:pt x="1119" y="0"/>
                  </a:moveTo>
                  <a:lnTo>
                    <a:pt x="985" y="15"/>
                  </a:lnTo>
                  <a:lnTo>
                    <a:pt x="866" y="60"/>
                  </a:lnTo>
                  <a:lnTo>
                    <a:pt x="761" y="90"/>
                  </a:lnTo>
                  <a:lnTo>
                    <a:pt x="642" y="149"/>
                  </a:lnTo>
                  <a:lnTo>
                    <a:pt x="538" y="209"/>
                  </a:lnTo>
                  <a:lnTo>
                    <a:pt x="448" y="283"/>
                  </a:lnTo>
                  <a:lnTo>
                    <a:pt x="359" y="358"/>
                  </a:lnTo>
                  <a:lnTo>
                    <a:pt x="284" y="447"/>
                  </a:lnTo>
                  <a:lnTo>
                    <a:pt x="210" y="552"/>
                  </a:lnTo>
                  <a:lnTo>
                    <a:pt x="150" y="656"/>
                  </a:lnTo>
                  <a:lnTo>
                    <a:pt x="90" y="760"/>
                  </a:lnTo>
                  <a:lnTo>
                    <a:pt x="46" y="880"/>
                  </a:lnTo>
                  <a:lnTo>
                    <a:pt x="16" y="999"/>
                  </a:lnTo>
                  <a:lnTo>
                    <a:pt x="1" y="1118"/>
                  </a:lnTo>
                  <a:lnTo>
                    <a:pt x="1" y="1238"/>
                  </a:lnTo>
                  <a:lnTo>
                    <a:pt x="1" y="1372"/>
                  </a:lnTo>
                  <a:lnTo>
                    <a:pt x="16" y="1491"/>
                  </a:lnTo>
                  <a:lnTo>
                    <a:pt x="46" y="1610"/>
                  </a:lnTo>
                  <a:lnTo>
                    <a:pt x="90" y="1729"/>
                  </a:lnTo>
                  <a:lnTo>
                    <a:pt x="150" y="1834"/>
                  </a:lnTo>
                  <a:lnTo>
                    <a:pt x="210" y="1938"/>
                  </a:lnTo>
                  <a:lnTo>
                    <a:pt x="284" y="2043"/>
                  </a:lnTo>
                  <a:lnTo>
                    <a:pt x="359" y="2132"/>
                  </a:lnTo>
                  <a:lnTo>
                    <a:pt x="448" y="2207"/>
                  </a:lnTo>
                  <a:lnTo>
                    <a:pt x="538" y="2281"/>
                  </a:lnTo>
                  <a:lnTo>
                    <a:pt x="642" y="2341"/>
                  </a:lnTo>
                  <a:lnTo>
                    <a:pt x="761" y="2400"/>
                  </a:lnTo>
                  <a:lnTo>
                    <a:pt x="866" y="2430"/>
                  </a:lnTo>
                  <a:lnTo>
                    <a:pt x="985" y="2460"/>
                  </a:lnTo>
                  <a:lnTo>
                    <a:pt x="1119" y="2490"/>
                  </a:lnTo>
                  <a:lnTo>
                    <a:pt x="1372" y="2490"/>
                  </a:lnTo>
                  <a:lnTo>
                    <a:pt x="1492" y="2460"/>
                  </a:lnTo>
                  <a:lnTo>
                    <a:pt x="1611" y="2430"/>
                  </a:lnTo>
                  <a:lnTo>
                    <a:pt x="1730" y="2400"/>
                  </a:lnTo>
                  <a:lnTo>
                    <a:pt x="1835" y="2341"/>
                  </a:lnTo>
                  <a:lnTo>
                    <a:pt x="1939" y="2281"/>
                  </a:lnTo>
                  <a:lnTo>
                    <a:pt x="2028" y="2207"/>
                  </a:lnTo>
                  <a:lnTo>
                    <a:pt x="2118" y="2132"/>
                  </a:lnTo>
                  <a:lnTo>
                    <a:pt x="2207" y="2043"/>
                  </a:lnTo>
                  <a:lnTo>
                    <a:pt x="2282" y="1938"/>
                  </a:lnTo>
                  <a:lnTo>
                    <a:pt x="2342" y="1834"/>
                  </a:lnTo>
                  <a:lnTo>
                    <a:pt x="2386" y="1729"/>
                  </a:lnTo>
                  <a:lnTo>
                    <a:pt x="2431" y="1610"/>
                  </a:lnTo>
                  <a:lnTo>
                    <a:pt x="2461" y="1491"/>
                  </a:lnTo>
                  <a:lnTo>
                    <a:pt x="2476" y="1372"/>
                  </a:lnTo>
                  <a:lnTo>
                    <a:pt x="2491" y="1238"/>
                  </a:lnTo>
                  <a:lnTo>
                    <a:pt x="2476" y="1118"/>
                  </a:lnTo>
                  <a:lnTo>
                    <a:pt x="2461" y="999"/>
                  </a:lnTo>
                  <a:lnTo>
                    <a:pt x="2431" y="880"/>
                  </a:lnTo>
                  <a:lnTo>
                    <a:pt x="2386" y="760"/>
                  </a:lnTo>
                  <a:lnTo>
                    <a:pt x="2342" y="656"/>
                  </a:lnTo>
                  <a:lnTo>
                    <a:pt x="2282" y="552"/>
                  </a:lnTo>
                  <a:lnTo>
                    <a:pt x="2207" y="447"/>
                  </a:lnTo>
                  <a:lnTo>
                    <a:pt x="2118" y="358"/>
                  </a:lnTo>
                  <a:lnTo>
                    <a:pt x="2028" y="283"/>
                  </a:lnTo>
                  <a:lnTo>
                    <a:pt x="1939" y="209"/>
                  </a:lnTo>
                  <a:lnTo>
                    <a:pt x="1835" y="149"/>
                  </a:lnTo>
                  <a:lnTo>
                    <a:pt x="1730" y="90"/>
                  </a:lnTo>
                  <a:lnTo>
                    <a:pt x="1611" y="60"/>
                  </a:lnTo>
                  <a:lnTo>
                    <a:pt x="1492" y="1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393220" y="2683622"/>
              <a:ext cx="37782" cy="37767"/>
            </a:xfrm>
            <a:custGeom>
              <a:rect b="b" l="l" r="r" t="t"/>
              <a:pathLst>
                <a:path extrusionOk="0" fill="none" h="2490" w="2491">
                  <a:moveTo>
                    <a:pt x="1238" y="0"/>
                  </a:moveTo>
                  <a:lnTo>
                    <a:pt x="1238" y="0"/>
                  </a:lnTo>
                  <a:lnTo>
                    <a:pt x="1119" y="0"/>
                  </a:lnTo>
                  <a:lnTo>
                    <a:pt x="985" y="15"/>
                  </a:lnTo>
                  <a:lnTo>
                    <a:pt x="866" y="60"/>
                  </a:lnTo>
                  <a:lnTo>
                    <a:pt x="761" y="90"/>
                  </a:lnTo>
                  <a:lnTo>
                    <a:pt x="642" y="149"/>
                  </a:lnTo>
                  <a:lnTo>
                    <a:pt x="538" y="209"/>
                  </a:lnTo>
                  <a:lnTo>
                    <a:pt x="448" y="283"/>
                  </a:lnTo>
                  <a:lnTo>
                    <a:pt x="359" y="358"/>
                  </a:lnTo>
                  <a:lnTo>
                    <a:pt x="284" y="447"/>
                  </a:lnTo>
                  <a:lnTo>
                    <a:pt x="210" y="552"/>
                  </a:lnTo>
                  <a:lnTo>
                    <a:pt x="150" y="656"/>
                  </a:lnTo>
                  <a:lnTo>
                    <a:pt x="90" y="760"/>
                  </a:lnTo>
                  <a:lnTo>
                    <a:pt x="46" y="880"/>
                  </a:lnTo>
                  <a:lnTo>
                    <a:pt x="16" y="999"/>
                  </a:lnTo>
                  <a:lnTo>
                    <a:pt x="1" y="1118"/>
                  </a:lnTo>
                  <a:lnTo>
                    <a:pt x="1" y="1238"/>
                  </a:lnTo>
                  <a:lnTo>
                    <a:pt x="1" y="1238"/>
                  </a:lnTo>
                  <a:lnTo>
                    <a:pt x="1" y="1372"/>
                  </a:lnTo>
                  <a:lnTo>
                    <a:pt x="16" y="1491"/>
                  </a:lnTo>
                  <a:lnTo>
                    <a:pt x="46" y="1610"/>
                  </a:lnTo>
                  <a:lnTo>
                    <a:pt x="90" y="1729"/>
                  </a:lnTo>
                  <a:lnTo>
                    <a:pt x="150" y="1834"/>
                  </a:lnTo>
                  <a:lnTo>
                    <a:pt x="210" y="1938"/>
                  </a:lnTo>
                  <a:lnTo>
                    <a:pt x="284" y="2043"/>
                  </a:lnTo>
                  <a:lnTo>
                    <a:pt x="359" y="2132"/>
                  </a:lnTo>
                  <a:lnTo>
                    <a:pt x="448" y="2207"/>
                  </a:lnTo>
                  <a:lnTo>
                    <a:pt x="538" y="2281"/>
                  </a:lnTo>
                  <a:lnTo>
                    <a:pt x="642" y="2341"/>
                  </a:lnTo>
                  <a:lnTo>
                    <a:pt x="761" y="2400"/>
                  </a:lnTo>
                  <a:lnTo>
                    <a:pt x="866" y="2430"/>
                  </a:lnTo>
                  <a:lnTo>
                    <a:pt x="985" y="2460"/>
                  </a:lnTo>
                  <a:lnTo>
                    <a:pt x="1119" y="2490"/>
                  </a:lnTo>
                  <a:lnTo>
                    <a:pt x="1238" y="2490"/>
                  </a:lnTo>
                  <a:lnTo>
                    <a:pt x="1238" y="2490"/>
                  </a:lnTo>
                  <a:lnTo>
                    <a:pt x="1372" y="2490"/>
                  </a:lnTo>
                  <a:lnTo>
                    <a:pt x="1492" y="2460"/>
                  </a:lnTo>
                  <a:lnTo>
                    <a:pt x="1611" y="2430"/>
                  </a:lnTo>
                  <a:lnTo>
                    <a:pt x="1730" y="2400"/>
                  </a:lnTo>
                  <a:lnTo>
                    <a:pt x="1835" y="2341"/>
                  </a:lnTo>
                  <a:lnTo>
                    <a:pt x="1939" y="2281"/>
                  </a:lnTo>
                  <a:lnTo>
                    <a:pt x="2028" y="2207"/>
                  </a:lnTo>
                  <a:lnTo>
                    <a:pt x="2118" y="2132"/>
                  </a:lnTo>
                  <a:lnTo>
                    <a:pt x="2207" y="2043"/>
                  </a:lnTo>
                  <a:lnTo>
                    <a:pt x="2282" y="1938"/>
                  </a:lnTo>
                  <a:lnTo>
                    <a:pt x="2342" y="1834"/>
                  </a:lnTo>
                  <a:lnTo>
                    <a:pt x="2386" y="1729"/>
                  </a:lnTo>
                  <a:lnTo>
                    <a:pt x="2431" y="1610"/>
                  </a:lnTo>
                  <a:lnTo>
                    <a:pt x="2461" y="1491"/>
                  </a:lnTo>
                  <a:lnTo>
                    <a:pt x="2476" y="1372"/>
                  </a:lnTo>
                  <a:lnTo>
                    <a:pt x="2491" y="1238"/>
                  </a:lnTo>
                  <a:lnTo>
                    <a:pt x="2491" y="1238"/>
                  </a:lnTo>
                  <a:lnTo>
                    <a:pt x="2476" y="1118"/>
                  </a:lnTo>
                  <a:lnTo>
                    <a:pt x="2461" y="999"/>
                  </a:lnTo>
                  <a:lnTo>
                    <a:pt x="2431" y="880"/>
                  </a:lnTo>
                  <a:lnTo>
                    <a:pt x="2386" y="760"/>
                  </a:lnTo>
                  <a:lnTo>
                    <a:pt x="2342" y="656"/>
                  </a:lnTo>
                  <a:lnTo>
                    <a:pt x="2282" y="552"/>
                  </a:lnTo>
                  <a:lnTo>
                    <a:pt x="2207" y="447"/>
                  </a:lnTo>
                  <a:lnTo>
                    <a:pt x="2118" y="358"/>
                  </a:lnTo>
                  <a:lnTo>
                    <a:pt x="2028" y="283"/>
                  </a:lnTo>
                  <a:lnTo>
                    <a:pt x="1939" y="209"/>
                  </a:lnTo>
                  <a:lnTo>
                    <a:pt x="1835" y="149"/>
                  </a:lnTo>
                  <a:lnTo>
                    <a:pt x="1730" y="90"/>
                  </a:lnTo>
                  <a:lnTo>
                    <a:pt x="1611" y="60"/>
                  </a:lnTo>
                  <a:lnTo>
                    <a:pt x="1492" y="15"/>
                  </a:lnTo>
                  <a:lnTo>
                    <a:pt x="1372" y="0"/>
                  </a:lnTo>
                  <a:lnTo>
                    <a:pt x="12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75045" y="2702384"/>
              <a:ext cx="35280" cy="35295"/>
            </a:xfrm>
            <a:custGeom>
              <a:rect b="b" l="l" r="r" t="t"/>
              <a:pathLst>
                <a:path extrusionOk="0" h="2327" w="2326">
                  <a:moveTo>
                    <a:pt x="1163" y="1"/>
                  </a:moveTo>
                  <a:lnTo>
                    <a:pt x="1044" y="15"/>
                  </a:lnTo>
                  <a:lnTo>
                    <a:pt x="940" y="30"/>
                  </a:lnTo>
                  <a:lnTo>
                    <a:pt x="820" y="60"/>
                  </a:lnTo>
                  <a:lnTo>
                    <a:pt x="716" y="105"/>
                  </a:lnTo>
                  <a:lnTo>
                    <a:pt x="612" y="150"/>
                  </a:lnTo>
                  <a:lnTo>
                    <a:pt x="522" y="209"/>
                  </a:lnTo>
                  <a:lnTo>
                    <a:pt x="433" y="269"/>
                  </a:lnTo>
                  <a:lnTo>
                    <a:pt x="343" y="343"/>
                  </a:lnTo>
                  <a:lnTo>
                    <a:pt x="269" y="433"/>
                  </a:lnTo>
                  <a:lnTo>
                    <a:pt x="209" y="522"/>
                  </a:lnTo>
                  <a:lnTo>
                    <a:pt x="149" y="612"/>
                  </a:lnTo>
                  <a:lnTo>
                    <a:pt x="105" y="716"/>
                  </a:lnTo>
                  <a:lnTo>
                    <a:pt x="60" y="820"/>
                  </a:lnTo>
                  <a:lnTo>
                    <a:pt x="30" y="940"/>
                  </a:lnTo>
                  <a:lnTo>
                    <a:pt x="15" y="1044"/>
                  </a:lnTo>
                  <a:lnTo>
                    <a:pt x="0" y="1163"/>
                  </a:lnTo>
                  <a:lnTo>
                    <a:pt x="15" y="1283"/>
                  </a:lnTo>
                  <a:lnTo>
                    <a:pt x="30" y="1402"/>
                  </a:lnTo>
                  <a:lnTo>
                    <a:pt x="60" y="1506"/>
                  </a:lnTo>
                  <a:lnTo>
                    <a:pt x="105" y="1626"/>
                  </a:lnTo>
                  <a:lnTo>
                    <a:pt x="149" y="1715"/>
                  </a:lnTo>
                  <a:lnTo>
                    <a:pt x="209" y="1819"/>
                  </a:lnTo>
                  <a:lnTo>
                    <a:pt x="269" y="1909"/>
                  </a:lnTo>
                  <a:lnTo>
                    <a:pt x="343" y="1983"/>
                  </a:lnTo>
                  <a:lnTo>
                    <a:pt x="433" y="2058"/>
                  </a:lnTo>
                  <a:lnTo>
                    <a:pt x="522" y="2132"/>
                  </a:lnTo>
                  <a:lnTo>
                    <a:pt x="612" y="2192"/>
                  </a:lnTo>
                  <a:lnTo>
                    <a:pt x="716" y="2237"/>
                  </a:lnTo>
                  <a:lnTo>
                    <a:pt x="820" y="2282"/>
                  </a:lnTo>
                  <a:lnTo>
                    <a:pt x="940" y="2296"/>
                  </a:lnTo>
                  <a:lnTo>
                    <a:pt x="1044" y="2326"/>
                  </a:lnTo>
                  <a:lnTo>
                    <a:pt x="1282" y="2326"/>
                  </a:lnTo>
                  <a:lnTo>
                    <a:pt x="1402" y="2296"/>
                  </a:lnTo>
                  <a:lnTo>
                    <a:pt x="1506" y="2282"/>
                  </a:lnTo>
                  <a:lnTo>
                    <a:pt x="1625" y="2237"/>
                  </a:lnTo>
                  <a:lnTo>
                    <a:pt x="1715" y="2192"/>
                  </a:lnTo>
                  <a:lnTo>
                    <a:pt x="1819" y="2132"/>
                  </a:lnTo>
                  <a:lnTo>
                    <a:pt x="1909" y="2058"/>
                  </a:lnTo>
                  <a:lnTo>
                    <a:pt x="1983" y="1983"/>
                  </a:lnTo>
                  <a:lnTo>
                    <a:pt x="2058" y="1909"/>
                  </a:lnTo>
                  <a:lnTo>
                    <a:pt x="2132" y="1819"/>
                  </a:lnTo>
                  <a:lnTo>
                    <a:pt x="2192" y="1715"/>
                  </a:lnTo>
                  <a:lnTo>
                    <a:pt x="2237" y="1626"/>
                  </a:lnTo>
                  <a:lnTo>
                    <a:pt x="2281" y="1506"/>
                  </a:lnTo>
                  <a:lnTo>
                    <a:pt x="2296" y="1402"/>
                  </a:lnTo>
                  <a:lnTo>
                    <a:pt x="2326" y="1283"/>
                  </a:lnTo>
                  <a:lnTo>
                    <a:pt x="2326" y="1163"/>
                  </a:lnTo>
                  <a:lnTo>
                    <a:pt x="2326" y="1044"/>
                  </a:lnTo>
                  <a:lnTo>
                    <a:pt x="2296" y="940"/>
                  </a:lnTo>
                  <a:lnTo>
                    <a:pt x="2281" y="820"/>
                  </a:lnTo>
                  <a:lnTo>
                    <a:pt x="2237" y="716"/>
                  </a:lnTo>
                  <a:lnTo>
                    <a:pt x="2192" y="612"/>
                  </a:lnTo>
                  <a:lnTo>
                    <a:pt x="2132" y="522"/>
                  </a:lnTo>
                  <a:lnTo>
                    <a:pt x="2058" y="433"/>
                  </a:lnTo>
                  <a:lnTo>
                    <a:pt x="1983" y="343"/>
                  </a:lnTo>
                  <a:lnTo>
                    <a:pt x="1909" y="269"/>
                  </a:lnTo>
                  <a:lnTo>
                    <a:pt x="1819" y="209"/>
                  </a:lnTo>
                  <a:lnTo>
                    <a:pt x="1715" y="150"/>
                  </a:lnTo>
                  <a:lnTo>
                    <a:pt x="1625" y="105"/>
                  </a:lnTo>
                  <a:lnTo>
                    <a:pt x="1506" y="60"/>
                  </a:lnTo>
                  <a:lnTo>
                    <a:pt x="1402" y="30"/>
                  </a:lnTo>
                  <a:lnTo>
                    <a:pt x="1282" y="1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F5C1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3975045" y="2702384"/>
              <a:ext cx="35280" cy="35295"/>
            </a:xfrm>
            <a:custGeom>
              <a:rect b="b" l="l" r="r" t="t"/>
              <a:pathLst>
                <a:path extrusionOk="0" fill="none" h="2327" w="2326">
                  <a:moveTo>
                    <a:pt x="1163" y="1"/>
                  </a:moveTo>
                  <a:lnTo>
                    <a:pt x="1163" y="1"/>
                  </a:lnTo>
                  <a:lnTo>
                    <a:pt x="1044" y="15"/>
                  </a:lnTo>
                  <a:lnTo>
                    <a:pt x="940" y="30"/>
                  </a:lnTo>
                  <a:lnTo>
                    <a:pt x="820" y="60"/>
                  </a:lnTo>
                  <a:lnTo>
                    <a:pt x="716" y="105"/>
                  </a:lnTo>
                  <a:lnTo>
                    <a:pt x="612" y="150"/>
                  </a:lnTo>
                  <a:lnTo>
                    <a:pt x="522" y="209"/>
                  </a:lnTo>
                  <a:lnTo>
                    <a:pt x="433" y="269"/>
                  </a:lnTo>
                  <a:lnTo>
                    <a:pt x="343" y="343"/>
                  </a:lnTo>
                  <a:lnTo>
                    <a:pt x="269" y="433"/>
                  </a:lnTo>
                  <a:lnTo>
                    <a:pt x="209" y="522"/>
                  </a:lnTo>
                  <a:lnTo>
                    <a:pt x="149" y="612"/>
                  </a:lnTo>
                  <a:lnTo>
                    <a:pt x="105" y="716"/>
                  </a:lnTo>
                  <a:lnTo>
                    <a:pt x="60" y="820"/>
                  </a:lnTo>
                  <a:lnTo>
                    <a:pt x="30" y="940"/>
                  </a:lnTo>
                  <a:lnTo>
                    <a:pt x="15" y="1044"/>
                  </a:lnTo>
                  <a:lnTo>
                    <a:pt x="0" y="1163"/>
                  </a:lnTo>
                  <a:lnTo>
                    <a:pt x="0" y="1163"/>
                  </a:lnTo>
                  <a:lnTo>
                    <a:pt x="15" y="1283"/>
                  </a:lnTo>
                  <a:lnTo>
                    <a:pt x="30" y="1402"/>
                  </a:lnTo>
                  <a:lnTo>
                    <a:pt x="60" y="1506"/>
                  </a:lnTo>
                  <a:lnTo>
                    <a:pt x="105" y="1626"/>
                  </a:lnTo>
                  <a:lnTo>
                    <a:pt x="149" y="1715"/>
                  </a:lnTo>
                  <a:lnTo>
                    <a:pt x="209" y="1819"/>
                  </a:lnTo>
                  <a:lnTo>
                    <a:pt x="269" y="1909"/>
                  </a:lnTo>
                  <a:lnTo>
                    <a:pt x="343" y="1983"/>
                  </a:lnTo>
                  <a:lnTo>
                    <a:pt x="433" y="2058"/>
                  </a:lnTo>
                  <a:lnTo>
                    <a:pt x="522" y="2132"/>
                  </a:lnTo>
                  <a:lnTo>
                    <a:pt x="612" y="2192"/>
                  </a:lnTo>
                  <a:lnTo>
                    <a:pt x="716" y="2237"/>
                  </a:lnTo>
                  <a:lnTo>
                    <a:pt x="820" y="2282"/>
                  </a:lnTo>
                  <a:lnTo>
                    <a:pt x="940" y="2296"/>
                  </a:lnTo>
                  <a:lnTo>
                    <a:pt x="1044" y="2326"/>
                  </a:lnTo>
                  <a:lnTo>
                    <a:pt x="1163" y="2326"/>
                  </a:lnTo>
                  <a:lnTo>
                    <a:pt x="1163" y="2326"/>
                  </a:lnTo>
                  <a:lnTo>
                    <a:pt x="1282" y="2326"/>
                  </a:lnTo>
                  <a:lnTo>
                    <a:pt x="1402" y="2296"/>
                  </a:lnTo>
                  <a:lnTo>
                    <a:pt x="1506" y="2282"/>
                  </a:lnTo>
                  <a:lnTo>
                    <a:pt x="1625" y="2237"/>
                  </a:lnTo>
                  <a:lnTo>
                    <a:pt x="1715" y="2192"/>
                  </a:lnTo>
                  <a:lnTo>
                    <a:pt x="1819" y="2132"/>
                  </a:lnTo>
                  <a:lnTo>
                    <a:pt x="1909" y="2058"/>
                  </a:lnTo>
                  <a:lnTo>
                    <a:pt x="1983" y="1983"/>
                  </a:lnTo>
                  <a:lnTo>
                    <a:pt x="2058" y="1909"/>
                  </a:lnTo>
                  <a:lnTo>
                    <a:pt x="2132" y="1819"/>
                  </a:lnTo>
                  <a:lnTo>
                    <a:pt x="2192" y="1715"/>
                  </a:lnTo>
                  <a:lnTo>
                    <a:pt x="2237" y="1626"/>
                  </a:lnTo>
                  <a:lnTo>
                    <a:pt x="2281" y="1506"/>
                  </a:lnTo>
                  <a:lnTo>
                    <a:pt x="2296" y="1402"/>
                  </a:lnTo>
                  <a:lnTo>
                    <a:pt x="2326" y="1283"/>
                  </a:lnTo>
                  <a:lnTo>
                    <a:pt x="2326" y="1163"/>
                  </a:lnTo>
                  <a:lnTo>
                    <a:pt x="2326" y="1163"/>
                  </a:lnTo>
                  <a:lnTo>
                    <a:pt x="2326" y="1044"/>
                  </a:lnTo>
                  <a:lnTo>
                    <a:pt x="2296" y="940"/>
                  </a:lnTo>
                  <a:lnTo>
                    <a:pt x="2281" y="820"/>
                  </a:lnTo>
                  <a:lnTo>
                    <a:pt x="2237" y="716"/>
                  </a:lnTo>
                  <a:lnTo>
                    <a:pt x="2192" y="612"/>
                  </a:lnTo>
                  <a:lnTo>
                    <a:pt x="2132" y="522"/>
                  </a:lnTo>
                  <a:lnTo>
                    <a:pt x="2058" y="433"/>
                  </a:lnTo>
                  <a:lnTo>
                    <a:pt x="1983" y="343"/>
                  </a:lnTo>
                  <a:lnTo>
                    <a:pt x="1909" y="269"/>
                  </a:lnTo>
                  <a:lnTo>
                    <a:pt x="1819" y="209"/>
                  </a:lnTo>
                  <a:lnTo>
                    <a:pt x="1715" y="150"/>
                  </a:lnTo>
                  <a:lnTo>
                    <a:pt x="1625" y="105"/>
                  </a:lnTo>
                  <a:lnTo>
                    <a:pt x="1506" y="60"/>
                  </a:lnTo>
                  <a:lnTo>
                    <a:pt x="1402" y="30"/>
                  </a:lnTo>
                  <a:lnTo>
                    <a:pt x="1282" y="15"/>
                  </a:lnTo>
                  <a:lnTo>
                    <a:pt x="116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651917" y="3273122"/>
              <a:ext cx="45912" cy="45912"/>
            </a:xfrm>
            <a:custGeom>
              <a:rect b="b" l="l" r="r" t="t"/>
              <a:pathLst>
                <a:path extrusionOk="0" h="3027" w="3027">
                  <a:moveTo>
                    <a:pt x="1506" y="0"/>
                  </a:moveTo>
                  <a:lnTo>
                    <a:pt x="1357" y="15"/>
                  </a:lnTo>
                  <a:lnTo>
                    <a:pt x="1208" y="30"/>
                  </a:lnTo>
                  <a:lnTo>
                    <a:pt x="1059" y="75"/>
                  </a:lnTo>
                  <a:lnTo>
                    <a:pt x="924" y="120"/>
                  </a:lnTo>
                  <a:lnTo>
                    <a:pt x="790" y="194"/>
                  </a:lnTo>
                  <a:lnTo>
                    <a:pt x="656" y="269"/>
                  </a:lnTo>
                  <a:lnTo>
                    <a:pt x="537" y="343"/>
                  </a:lnTo>
                  <a:lnTo>
                    <a:pt x="432" y="448"/>
                  </a:lnTo>
                  <a:lnTo>
                    <a:pt x="343" y="552"/>
                  </a:lnTo>
                  <a:lnTo>
                    <a:pt x="254" y="671"/>
                  </a:lnTo>
                  <a:lnTo>
                    <a:pt x="179" y="790"/>
                  </a:lnTo>
                  <a:lnTo>
                    <a:pt x="104" y="925"/>
                  </a:lnTo>
                  <a:lnTo>
                    <a:pt x="60" y="1074"/>
                  </a:lnTo>
                  <a:lnTo>
                    <a:pt x="30" y="1208"/>
                  </a:lnTo>
                  <a:lnTo>
                    <a:pt x="0" y="1357"/>
                  </a:lnTo>
                  <a:lnTo>
                    <a:pt x="0" y="1521"/>
                  </a:lnTo>
                  <a:lnTo>
                    <a:pt x="0" y="1670"/>
                  </a:lnTo>
                  <a:lnTo>
                    <a:pt x="30" y="1819"/>
                  </a:lnTo>
                  <a:lnTo>
                    <a:pt x="60" y="1968"/>
                  </a:lnTo>
                  <a:lnTo>
                    <a:pt x="104" y="2102"/>
                  </a:lnTo>
                  <a:lnTo>
                    <a:pt x="179" y="2237"/>
                  </a:lnTo>
                  <a:lnTo>
                    <a:pt x="254" y="2371"/>
                  </a:lnTo>
                  <a:lnTo>
                    <a:pt x="343" y="2490"/>
                  </a:lnTo>
                  <a:lnTo>
                    <a:pt x="432" y="2594"/>
                  </a:lnTo>
                  <a:lnTo>
                    <a:pt x="537" y="2684"/>
                  </a:lnTo>
                  <a:lnTo>
                    <a:pt x="656" y="2773"/>
                  </a:lnTo>
                  <a:lnTo>
                    <a:pt x="790" y="2848"/>
                  </a:lnTo>
                  <a:lnTo>
                    <a:pt x="924" y="2907"/>
                  </a:lnTo>
                  <a:lnTo>
                    <a:pt x="1059" y="2967"/>
                  </a:lnTo>
                  <a:lnTo>
                    <a:pt x="1208" y="2997"/>
                  </a:lnTo>
                  <a:lnTo>
                    <a:pt x="1357" y="3027"/>
                  </a:lnTo>
                  <a:lnTo>
                    <a:pt x="1670" y="3027"/>
                  </a:lnTo>
                  <a:lnTo>
                    <a:pt x="1819" y="2997"/>
                  </a:lnTo>
                  <a:lnTo>
                    <a:pt x="1953" y="2967"/>
                  </a:lnTo>
                  <a:lnTo>
                    <a:pt x="2102" y="2907"/>
                  </a:lnTo>
                  <a:lnTo>
                    <a:pt x="2236" y="2848"/>
                  </a:lnTo>
                  <a:lnTo>
                    <a:pt x="2356" y="2773"/>
                  </a:lnTo>
                  <a:lnTo>
                    <a:pt x="2475" y="2684"/>
                  </a:lnTo>
                  <a:lnTo>
                    <a:pt x="2579" y="2594"/>
                  </a:lnTo>
                  <a:lnTo>
                    <a:pt x="2684" y="2490"/>
                  </a:lnTo>
                  <a:lnTo>
                    <a:pt x="2758" y="2371"/>
                  </a:lnTo>
                  <a:lnTo>
                    <a:pt x="2833" y="2237"/>
                  </a:lnTo>
                  <a:lnTo>
                    <a:pt x="2907" y="2102"/>
                  </a:lnTo>
                  <a:lnTo>
                    <a:pt x="2952" y="1968"/>
                  </a:lnTo>
                  <a:lnTo>
                    <a:pt x="2997" y="1819"/>
                  </a:lnTo>
                  <a:lnTo>
                    <a:pt x="3012" y="1670"/>
                  </a:lnTo>
                  <a:lnTo>
                    <a:pt x="3027" y="1521"/>
                  </a:lnTo>
                  <a:lnTo>
                    <a:pt x="3012" y="1357"/>
                  </a:lnTo>
                  <a:lnTo>
                    <a:pt x="2997" y="1208"/>
                  </a:lnTo>
                  <a:lnTo>
                    <a:pt x="2952" y="1074"/>
                  </a:lnTo>
                  <a:lnTo>
                    <a:pt x="2907" y="925"/>
                  </a:lnTo>
                  <a:lnTo>
                    <a:pt x="2833" y="790"/>
                  </a:lnTo>
                  <a:lnTo>
                    <a:pt x="2758" y="671"/>
                  </a:lnTo>
                  <a:lnTo>
                    <a:pt x="2684" y="552"/>
                  </a:lnTo>
                  <a:lnTo>
                    <a:pt x="2579" y="448"/>
                  </a:lnTo>
                  <a:lnTo>
                    <a:pt x="2475" y="343"/>
                  </a:lnTo>
                  <a:lnTo>
                    <a:pt x="2356" y="269"/>
                  </a:lnTo>
                  <a:lnTo>
                    <a:pt x="2236" y="194"/>
                  </a:lnTo>
                  <a:lnTo>
                    <a:pt x="2102" y="120"/>
                  </a:lnTo>
                  <a:lnTo>
                    <a:pt x="1953" y="75"/>
                  </a:lnTo>
                  <a:lnTo>
                    <a:pt x="1819" y="30"/>
                  </a:lnTo>
                  <a:lnTo>
                    <a:pt x="1670" y="15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F9C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651917" y="3273122"/>
              <a:ext cx="45912" cy="45912"/>
            </a:xfrm>
            <a:custGeom>
              <a:rect b="b" l="l" r="r" t="t"/>
              <a:pathLst>
                <a:path extrusionOk="0" fill="none" h="3027" w="3027">
                  <a:moveTo>
                    <a:pt x="1506" y="0"/>
                  </a:moveTo>
                  <a:lnTo>
                    <a:pt x="1506" y="0"/>
                  </a:lnTo>
                  <a:lnTo>
                    <a:pt x="1357" y="15"/>
                  </a:lnTo>
                  <a:lnTo>
                    <a:pt x="1208" y="30"/>
                  </a:lnTo>
                  <a:lnTo>
                    <a:pt x="1059" y="75"/>
                  </a:lnTo>
                  <a:lnTo>
                    <a:pt x="924" y="120"/>
                  </a:lnTo>
                  <a:lnTo>
                    <a:pt x="790" y="194"/>
                  </a:lnTo>
                  <a:lnTo>
                    <a:pt x="656" y="269"/>
                  </a:lnTo>
                  <a:lnTo>
                    <a:pt x="537" y="343"/>
                  </a:lnTo>
                  <a:lnTo>
                    <a:pt x="432" y="448"/>
                  </a:lnTo>
                  <a:lnTo>
                    <a:pt x="343" y="552"/>
                  </a:lnTo>
                  <a:lnTo>
                    <a:pt x="254" y="671"/>
                  </a:lnTo>
                  <a:lnTo>
                    <a:pt x="179" y="790"/>
                  </a:lnTo>
                  <a:lnTo>
                    <a:pt x="104" y="925"/>
                  </a:lnTo>
                  <a:lnTo>
                    <a:pt x="60" y="1074"/>
                  </a:lnTo>
                  <a:lnTo>
                    <a:pt x="30" y="1208"/>
                  </a:lnTo>
                  <a:lnTo>
                    <a:pt x="0" y="1357"/>
                  </a:lnTo>
                  <a:lnTo>
                    <a:pt x="0" y="1521"/>
                  </a:lnTo>
                  <a:lnTo>
                    <a:pt x="0" y="1521"/>
                  </a:lnTo>
                  <a:lnTo>
                    <a:pt x="0" y="1670"/>
                  </a:lnTo>
                  <a:lnTo>
                    <a:pt x="30" y="1819"/>
                  </a:lnTo>
                  <a:lnTo>
                    <a:pt x="60" y="1968"/>
                  </a:lnTo>
                  <a:lnTo>
                    <a:pt x="104" y="2102"/>
                  </a:lnTo>
                  <a:lnTo>
                    <a:pt x="179" y="2237"/>
                  </a:lnTo>
                  <a:lnTo>
                    <a:pt x="254" y="2371"/>
                  </a:lnTo>
                  <a:lnTo>
                    <a:pt x="343" y="2490"/>
                  </a:lnTo>
                  <a:lnTo>
                    <a:pt x="432" y="2594"/>
                  </a:lnTo>
                  <a:lnTo>
                    <a:pt x="537" y="2684"/>
                  </a:lnTo>
                  <a:lnTo>
                    <a:pt x="656" y="2773"/>
                  </a:lnTo>
                  <a:lnTo>
                    <a:pt x="790" y="2848"/>
                  </a:lnTo>
                  <a:lnTo>
                    <a:pt x="924" y="2907"/>
                  </a:lnTo>
                  <a:lnTo>
                    <a:pt x="1059" y="2967"/>
                  </a:lnTo>
                  <a:lnTo>
                    <a:pt x="1208" y="2997"/>
                  </a:lnTo>
                  <a:lnTo>
                    <a:pt x="1357" y="3027"/>
                  </a:lnTo>
                  <a:lnTo>
                    <a:pt x="1506" y="3027"/>
                  </a:lnTo>
                  <a:lnTo>
                    <a:pt x="1506" y="3027"/>
                  </a:lnTo>
                  <a:lnTo>
                    <a:pt x="1670" y="3027"/>
                  </a:lnTo>
                  <a:lnTo>
                    <a:pt x="1819" y="2997"/>
                  </a:lnTo>
                  <a:lnTo>
                    <a:pt x="1953" y="2967"/>
                  </a:lnTo>
                  <a:lnTo>
                    <a:pt x="2102" y="2907"/>
                  </a:lnTo>
                  <a:lnTo>
                    <a:pt x="2236" y="2848"/>
                  </a:lnTo>
                  <a:lnTo>
                    <a:pt x="2356" y="2773"/>
                  </a:lnTo>
                  <a:lnTo>
                    <a:pt x="2475" y="2684"/>
                  </a:lnTo>
                  <a:lnTo>
                    <a:pt x="2579" y="2594"/>
                  </a:lnTo>
                  <a:lnTo>
                    <a:pt x="2684" y="2490"/>
                  </a:lnTo>
                  <a:lnTo>
                    <a:pt x="2758" y="2371"/>
                  </a:lnTo>
                  <a:lnTo>
                    <a:pt x="2833" y="2237"/>
                  </a:lnTo>
                  <a:lnTo>
                    <a:pt x="2907" y="2102"/>
                  </a:lnTo>
                  <a:lnTo>
                    <a:pt x="2952" y="1968"/>
                  </a:lnTo>
                  <a:lnTo>
                    <a:pt x="2997" y="1819"/>
                  </a:lnTo>
                  <a:lnTo>
                    <a:pt x="3012" y="1670"/>
                  </a:lnTo>
                  <a:lnTo>
                    <a:pt x="3027" y="1521"/>
                  </a:lnTo>
                  <a:lnTo>
                    <a:pt x="3027" y="1521"/>
                  </a:lnTo>
                  <a:lnTo>
                    <a:pt x="3012" y="1357"/>
                  </a:lnTo>
                  <a:lnTo>
                    <a:pt x="2997" y="1208"/>
                  </a:lnTo>
                  <a:lnTo>
                    <a:pt x="2952" y="1074"/>
                  </a:lnTo>
                  <a:lnTo>
                    <a:pt x="2907" y="925"/>
                  </a:lnTo>
                  <a:lnTo>
                    <a:pt x="2833" y="790"/>
                  </a:lnTo>
                  <a:lnTo>
                    <a:pt x="2758" y="671"/>
                  </a:lnTo>
                  <a:lnTo>
                    <a:pt x="2684" y="552"/>
                  </a:lnTo>
                  <a:lnTo>
                    <a:pt x="2579" y="448"/>
                  </a:lnTo>
                  <a:lnTo>
                    <a:pt x="2475" y="343"/>
                  </a:lnTo>
                  <a:lnTo>
                    <a:pt x="2356" y="269"/>
                  </a:lnTo>
                  <a:lnTo>
                    <a:pt x="2236" y="194"/>
                  </a:lnTo>
                  <a:lnTo>
                    <a:pt x="2102" y="120"/>
                  </a:lnTo>
                  <a:lnTo>
                    <a:pt x="1953" y="75"/>
                  </a:lnTo>
                  <a:lnTo>
                    <a:pt x="1819" y="30"/>
                  </a:lnTo>
                  <a:lnTo>
                    <a:pt x="1670" y="15"/>
                  </a:lnTo>
                  <a:lnTo>
                    <a:pt x="150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292371" y="2204693"/>
              <a:ext cx="792123" cy="478944"/>
            </a:xfrm>
            <a:custGeom>
              <a:rect b="b" l="l" r="r" t="t"/>
              <a:pathLst>
                <a:path extrusionOk="0" h="31577" w="52225">
                  <a:moveTo>
                    <a:pt x="26120" y="0"/>
                  </a:moveTo>
                  <a:lnTo>
                    <a:pt x="25435" y="15"/>
                  </a:lnTo>
                  <a:lnTo>
                    <a:pt x="24779" y="30"/>
                  </a:lnTo>
                  <a:lnTo>
                    <a:pt x="24108" y="60"/>
                  </a:lnTo>
                  <a:lnTo>
                    <a:pt x="23452" y="90"/>
                  </a:lnTo>
                  <a:lnTo>
                    <a:pt x="22796" y="134"/>
                  </a:lnTo>
                  <a:lnTo>
                    <a:pt x="22140" y="194"/>
                  </a:lnTo>
                  <a:lnTo>
                    <a:pt x="21499" y="254"/>
                  </a:lnTo>
                  <a:lnTo>
                    <a:pt x="20858" y="328"/>
                  </a:lnTo>
                  <a:lnTo>
                    <a:pt x="20217" y="418"/>
                  </a:lnTo>
                  <a:lnTo>
                    <a:pt x="19590" y="507"/>
                  </a:lnTo>
                  <a:lnTo>
                    <a:pt x="18964" y="611"/>
                  </a:lnTo>
                  <a:lnTo>
                    <a:pt x="18353" y="716"/>
                  </a:lnTo>
                  <a:lnTo>
                    <a:pt x="17742" y="835"/>
                  </a:lnTo>
                  <a:lnTo>
                    <a:pt x="17131" y="969"/>
                  </a:lnTo>
                  <a:lnTo>
                    <a:pt x="16534" y="1103"/>
                  </a:lnTo>
                  <a:lnTo>
                    <a:pt x="15953" y="1252"/>
                  </a:lnTo>
                  <a:lnTo>
                    <a:pt x="15371" y="1402"/>
                  </a:lnTo>
                  <a:lnTo>
                    <a:pt x="14790" y="1565"/>
                  </a:lnTo>
                  <a:lnTo>
                    <a:pt x="14223" y="1729"/>
                  </a:lnTo>
                  <a:lnTo>
                    <a:pt x="13672" y="1908"/>
                  </a:lnTo>
                  <a:lnTo>
                    <a:pt x="13120" y="2102"/>
                  </a:lnTo>
                  <a:lnTo>
                    <a:pt x="12569" y="2296"/>
                  </a:lnTo>
                  <a:lnTo>
                    <a:pt x="12032" y="2490"/>
                  </a:lnTo>
                  <a:lnTo>
                    <a:pt x="11510" y="2699"/>
                  </a:lnTo>
                  <a:lnTo>
                    <a:pt x="11003" y="2922"/>
                  </a:lnTo>
                  <a:lnTo>
                    <a:pt x="10496" y="3146"/>
                  </a:lnTo>
                  <a:lnTo>
                    <a:pt x="9989" y="3369"/>
                  </a:lnTo>
                  <a:lnTo>
                    <a:pt x="9497" y="3608"/>
                  </a:lnTo>
                  <a:lnTo>
                    <a:pt x="9020" y="3861"/>
                  </a:lnTo>
                  <a:lnTo>
                    <a:pt x="8558" y="4100"/>
                  </a:lnTo>
                  <a:lnTo>
                    <a:pt x="8096" y="4368"/>
                  </a:lnTo>
                  <a:lnTo>
                    <a:pt x="7649" y="4637"/>
                  </a:lnTo>
                  <a:lnTo>
                    <a:pt x="7216" y="4905"/>
                  </a:lnTo>
                  <a:lnTo>
                    <a:pt x="6784" y="5173"/>
                  </a:lnTo>
                  <a:lnTo>
                    <a:pt x="6367" y="5457"/>
                  </a:lnTo>
                  <a:lnTo>
                    <a:pt x="5964" y="5755"/>
                  </a:lnTo>
                  <a:lnTo>
                    <a:pt x="5576" y="6053"/>
                  </a:lnTo>
                  <a:lnTo>
                    <a:pt x="5189" y="6351"/>
                  </a:lnTo>
                  <a:lnTo>
                    <a:pt x="4816" y="6649"/>
                  </a:lnTo>
                  <a:lnTo>
                    <a:pt x="4458" y="6962"/>
                  </a:lnTo>
                  <a:lnTo>
                    <a:pt x="4115" y="7290"/>
                  </a:lnTo>
                  <a:lnTo>
                    <a:pt x="3787" y="7603"/>
                  </a:lnTo>
                  <a:lnTo>
                    <a:pt x="3459" y="7931"/>
                  </a:lnTo>
                  <a:lnTo>
                    <a:pt x="3146" y="8259"/>
                  </a:lnTo>
                  <a:lnTo>
                    <a:pt x="2863" y="8602"/>
                  </a:lnTo>
                  <a:lnTo>
                    <a:pt x="2580" y="8945"/>
                  </a:lnTo>
                  <a:lnTo>
                    <a:pt x="2312" y="9288"/>
                  </a:lnTo>
                  <a:lnTo>
                    <a:pt x="2058" y="9646"/>
                  </a:lnTo>
                  <a:lnTo>
                    <a:pt x="1805" y="10004"/>
                  </a:lnTo>
                  <a:lnTo>
                    <a:pt x="1581" y="10361"/>
                  </a:lnTo>
                  <a:lnTo>
                    <a:pt x="1372" y="10734"/>
                  </a:lnTo>
                  <a:lnTo>
                    <a:pt x="1178" y="11092"/>
                  </a:lnTo>
                  <a:lnTo>
                    <a:pt x="985" y="11465"/>
                  </a:lnTo>
                  <a:lnTo>
                    <a:pt x="821" y="11852"/>
                  </a:lnTo>
                  <a:lnTo>
                    <a:pt x="672" y="12225"/>
                  </a:lnTo>
                  <a:lnTo>
                    <a:pt x="537" y="12613"/>
                  </a:lnTo>
                  <a:lnTo>
                    <a:pt x="403" y="13000"/>
                  </a:lnTo>
                  <a:lnTo>
                    <a:pt x="299" y="13388"/>
                  </a:lnTo>
                  <a:lnTo>
                    <a:pt x="209" y="13775"/>
                  </a:lnTo>
                  <a:lnTo>
                    <a:pt x="135" y="14178"/>
                  </a:lnTo>
                  <a:lnTo>
                    <a:pt x="75" y="14581"/>
                  </a:lnTo>
                  <a:lnTo>
                    <a:pt x="31" y="14983"/>
                  </a:lnTo>
                  <a:lnTo>
                    <a:pt x="1" y="15386"/>
                  </a:lnTo>
                  <a:lnTo>
                    <a:pt x="1" y="15788"/>
                  </a:lnTo>
                  <a:lnTo>
                    <a:pt x="1" y="16191"/>
                  </a:lnTo>
                  <a:lnTo>
                    <a:pt x="31" y="16608"/>
                  </a:lnTo>
                  <a:lnTo>
                    <a:pt x="75" y="17011"/>
                  </a:lnTo>
                  <a:lnTo>
                    <a:pt x="135" y="17398"/>
                  </a:lnTo>
                  <a:lnTo>
                    <a:pt x="209" y="17801"/>
                  </a:lnTo>
                  <a:lnTo>
                    <a:pt x="299" y="18188"/>
                  </a:lnTo>
                  <a:lnTo>
                    <a:pt x="403" y="18591"/>
                  </a:lnTo>
                  <a:lnTo>
                    <a:pt x="537" y="18964"/>
                  </a:lnTo>
                  <a:lnTo>
                    <a:pt x="672" y="19351"/>
                  </a:lnTo>
                  <a:lnTo>
                    <a:pt x="821" y="19739"/>
                  </a:lnTo>
                  <a:lnTo>
                    <a:pt x="985" y="20112"/>
                  </a:lnTo>
                  <a:lnTo>
                    <a:pt x="1178" y="20484"/>
                  </a:lnTo>
                  <a:lnTo>
                    <a:pt x="1372" y="20857"/>
                  </a:lnTo>
                  <a:lnTo>
                    <a:pt x="1581" y="21215"/>
                  </a:lnTo>
                  <a:lnTo>
                    <a:pt x="1805" y="21573"/>
                  </a:lnTo>
                  <a:lnTo>
                    <a:pt x="2058" y="21930"/>
                  </a:lnTo>
                  <a:lnTo>
                    <a:pt x="2312" y="22288"/>
                  </a:lnTo>
                  <a:lnTo>
                    <a:pt x="2580" y="22631"/>
                  </a:lnTo>
                  <a:lnTo>
                    <a:pt x="2863" y="22974"/>
                  </a:lnTo>
                  <a:lnTo>
                    <a:pt x="3146" y="23317"/>
                  </a:lnTo>
                  <a:lnTo>
                    <a:pt x="3459" y="23645"/>
                  </a:lnTo>
                  <a:lnTo>
                    <a:pt x="3787" y="23973"/>
                  </a:lnTo>
                  <a:lnTo>
                    <a:pt x="4115" y="24301"/>
                  </a:lnTo>
                  <a:lnTo>
                    <a:pt x="4458" y="24614"/>
                  </a:lnTo>
                  <a:lnTo>
                    <a:pt x="4816" y="24927"/>
                  </a:lnTo>
                  <a:lnTo>
                    <a:pt x="5189" y="25240"/>
                  </a:lnTo>
                  <a:lnTo>
                    <a:pt x="5576" y="25538"/>
                  </a:lnTo>
                  <a:lnTo>
                    <a:pt x="5964" y="25836"/>
                  </a:lnTo>
                  <a:lnTo>
                    <a:pt x="6367" y="26120"/>
                  </a:lnTo>
                  <a:lnTo>
                    <a:pt x="6784" y="26403"/>
                  </a:lnTo>
                  <a:lnTo>
                    <a:pt x="7216" y="26686"/>
                  </a:lnTo>
                  <a:lnTo>
                    <a:pt x="7649" y="26955"/>
                  </a:lnTo>
                  <a:lnTo>
                    <a:pt x="8096" y="27208"/>
                  </a:lnTo>
                  <a:lnTo>
                    <a:pt x="8558" y="27476"/>
                  </a:lnTo>
                  <a:lnTo>
                    <a:pt x="9020" y="27730"/>
                  </a:lnTo>
                  <a:lnTo>
                    <a:pt x="9497" y="27968"/>
                  </a:lnTo>
                  <a:lnTo>
                    <a:pt x="9989" y="28207"/>
                  </a:lnTo>
                  <a:lnTo>
                    <a:pt x="10496" y="28430"/>
                  </a:lnTo>
                  <a:lnTo>
                    <a:pt x="11003" y="28654"/>
                  </a:lnTo>
                  <a:lnTo>
                    <a:pt x="11510" y="28878"/>
                  </a:lnTo>
                  <a:lnTo>
                    <a:pt x="12032" y="29086"/>
                  </a:lnTo>
                  <a:lnTo>
                    <a:pt x="12569" y="29295"/>
                  </a:lnTo>
                  <a:lnTo>
                    <a:pt x="13120" y="29489"/>
                  </a:lnTo>
                  <a:lnTo>
                    <a:pt x="13672" y="29668"/>
                  </a:lnTo>
                  <a:lnTo>
                    <a:pt x="14223" y="29847"/>
                  </a:lnTo>
                  <a:lnTo>
                    <a:pt x="14790" y="30011"/>
                  </a:lnTo>
                  <a:lnTo>
                    <a:pt x="15371" y="30175"/>
                  </a:lnTo>
                  <a:lnTo>
                    <a:pt x="15953" y="30339"/>
                  </a:lnTo>
                  <a:lnTo>
                    <a:pt x="16534" y="30473"/>
                  </a:lnTo>
                  <a:lnTo>
                    <a:pt x="17131" y="30622"/>
                  </a:lnTo>
                  <a:lnTo>
                    <a:pt x="17742" y="30741"/>
                  </a:lnTo>
                  <a:lnTo>
                    <a:pt x="18353" y="30861"/>
                  </a:lnTo>
                  <a:lnTo>
                    <a:pt x="18964" y="30980"/>
                  </a:lnTo>
                  <a:lnTo>
                    <a:pt x="19590" y="31069"/>
                  </a:lnTo>
                  <a:lnTo>
                    <a:pt x="20217" y="31174"/>
                  </a:lnTo>
                  <a:lnTo>
                    <a:pt x="20858" y="31248"/>
                  </a:lnTo>
                  <a:lnTo>
                    <a:pt x="21499" y="31323"/>
                  </a:lnTo>
                  <a:lnTo>
                    <a:pt x="22140" y="31397"/>
                  </a:lnTo>
                  <a:lnTo>
                    <a:pt x="22796" y="31442"/>
                  </a:lnTo>
                  <a:lnTo>
                    <a:pt x="23452" y="31487"/>
                  </a:lnTo>
                  <a:lnTo>
                    <a:pt x="24108" y="31531"/>
                  </a:lnTo>
                  <a:lnTo>
                    <a:pt x="24779" y="31546"/>
                  </a:lnTo>
                  <a:lnTo>
                    <a:pt x="25435" y="31561"/>
                  </a:lnTo>
                  <a:lnTo>
                    <a:pt x="26120" y="31576"/>
                  </a:lnTo>
                  <a:lnTo>
                    <a:pt x="26791" y="31561"/>
                  </a:lnTo>
                  <a:lnTo>
                    <a:pt x="27462" y="31546"/>
                  </a:lnTo>
                  <a:lnTo>
                    <a:pt x="28118" y="31531"/>
                  </a:lnTo>
                  <a:lnTo>
                    <a:pt x="28789" y="31487"/>
                  </a:lnTo>
                  <a:lnTo>
                    <a:pt x="29445" y="31442"/>
                  </a:lnTo>
                  <a:lnTo>
                    <a:pt x="30086" y="31397"/>
                  </a:lnTo>
                  <a:lnTo>
                    <a:pt x="30742" y="31323"/>
                  </a:lnTo>
                  <a:lnTo>
                    <a:pt x="31383" y="31248"/>
                  </a:lnTo>
                  <a:lnTo>
                    <a:pt x="32009" y="31174"/>
                  </a:lnTo>
                  <a:lnTo>
                    <a:pt x="32635" y="31069"/>
                  </a:lnTo>
                  <a:lnTo>
                    <a:pt x="33261" y="30980"/>
                  </a:lnTo>
                  <a:lnTo>
                    <a:pt x="33888" y="30861"/>
                  </a:lnTo>
                  <a:lnTo>
                    <a:pt x="34499" y="30741"/>
                  </a:lnTo>
                  <a:lnTo>
                    <a:pt x="35095" y="30622"/>
                  </a:lnTo>
                  <a:lnTo>
                    <a:pt x="35692" y="30473"/>
                  </a:lnTo>
                  <a:lnTo>
                    <a:pt x="36288" y="30339"/>
                  </a:lnTo>
                  <a:lnTo>
                    <a:pt x="36869" y="30175"/>
                  </a:lnTo>
                  <a:lnTo>
                    <a:pt x="37436" y="30011"/>
                  </a:lnTo>
                  <a:lnTo>
                    <a:pt x="38002" y="29847"/>
                  </a:lnTo>
                  <a:lnTo>
                    <a:pt x="38569" y="29668"/>
                  </a:lnTo>
                  <a:lnTo>
                    <a:pt x="39120" y="29489"/>
                  </a:lnTo>
                  <a:lnTo>
                    <a:pt x="39657" y="29295"/>
                  </a:lnTo>
                  <a:lnTo>
                    <a:pt x="40194" y="29086"/>
                  </a:lnTo>
                  <a:lnTo>
                    <a:pt x="40716" y="28878"/>
                  </a:lnTo>
                  <a:lnTo>
                    <a:pt x="41237" y="28654"/>
                  </a:lnTo>
                  <a:lnTo>
                    <a:pt x="41744" y="28430"/>
                  </a:lnTo>
                  <a:lnTo>
                    <a:pt x="42236" y="28207"/>
                  </a:lnTo>
                  <a:lnTo>
                    <a:pt x="42728" y="27968"/>
                  </a:lnTo>
                  <a:lnTo>
                    <a:pt x="43205" y="27730"/>
                  </a:lnTo>
                  <a:lnTo>
                    <a:pt x="43682" y="27476"/>
                  </a:lnTo>
                  <a:lnTo>
                    <a:pt x="44130" y="27208"/>
                  </a:lnTo>
                  <a:lnTo>
                    <a:pt x="44577" y="26955"/>
                  </a:lnTo>
                  <a:lnTo>
                    <a:pt x="45024" y="26686"/>
                  </a:lnTo>
                  <a:lnTo>
                    <a:pt x="45442" y="26403"/>
                  </a:lnTo>
                  <a:lnTo>
                    <a:pt x="45859" y="26120"/>
                  </a:lnTo>
                  <a:lnTo>
                    <a:pt x="46262" y="25836"/>
                  </a:lnTo>
                  <a:lnTo>
                    <a:pt x="46664" y="25538"/>
                  </a:lnTo>
                  <a:lnTo>
                    <a:pt x="47037" y="25240"/>
                  </a:lnTo>
                  <a:lnTo>
                    <a:pt x="47410" y="24927"/>
                  </a:lnTo>
                  <a:lnTo>
                    <a:pt x="47767" y="24614"/>
                  </a:lnTo>
                  <a:lnTo>
                    <a:pt x="48110" y="24301"/>
                  </a:lnTo>
                  <a:lnTo>
                    <a:pt x="48453" y="23973"/>
                  </a:lnTo>
                  <a:lnTo>
                    <a:pt x="48766" y="23645"/>
                  </a:lnTo>
                  <a:lnTo>
                    <a:pt x="49079" y="23317"/>
                  </a:lnTo>
                  <a:lnTo>
                    <a:pt x="49377" y="22974"/>
                  </a:lnTo>
                  <a:lnTo>
                    <a:pt x="49661" y="22631"/>
                  </a:lnTo>
                  <a:lnTo>
                    <a:pt x="49929" y="22288"/>
                  </a:lnTo>
                  <a:lnTo>
                    <a:pt x="50183" y="21930"/>
                  </a:lnTo>
                  <a:lnTo>
                    <a:pt x="50421" y="21573"/>
                  </a:lnTo>
                  <a:lnTo>
                    <a:pt x="50645" y="21215"/>
                  </a:lnTo>
                  <a:lnTo>
                    <a:pt x="50853" y="20857"/>
                  </a:lnTo>
                  <a:lnTo>
                    <a:pt x="51062" y="20484"/>
                  </a:lnTo>
                  <a:lnTo>
                    <a:pt x="51241" y="20112"/>
                  </a:lnTo>
                  <a:lnTo>
                    <a:pt x="51405" y="19739"/>
                  </a:lnTo>
                  <a:lnTo>
                    <a:pt x="51569" y="19351"/>
                  </a:lnTo>
                  <a:lnTo>
                    <a:pt x="51703" y="18964"/>
                  </a:lnTo>
                  <a:lnTo>
                    <a:pt x="51822" y="18591"/>
                  </a:lnTo>
                  <a:lnTo>
                    <a:pt x="51927" y="18188"/>
                  </a:lnTo>
                  <a:lnTo>
                    <a:pt x="52016" y="17801"/>
                  </a:lnTo>
                  <a:lnTo>
                    <a:pt x="52091" y="17398"/>
                  </a:lnTo>
                  <a:lnTo>
                    <a:pt x="52150" y="17011"/>
                  </a:lnTo>
                  <a:lnTo>
                    <a:pt x="52195" y="16608"/>
                  </a:lnTo>
                  <a:lnTo>
                    <a:pt x="52225" y="16191"/>
                  </a:lnTo>
                  <a:lnTo>
                    <a:pt x="52225" y="15788"/>
                  </a:lnTo>
                  <a:lnTo>
                    <a:pt x="52225" y="15386"/>
                  </a:lnTo>
                  <a:lnTo>
                    <a:pt x="52195" y="14983"/>
                  </a:lnTo>
                  <a:lnTo>
                    <a:pt x="52150" y="14581"/>
                  </a:lnTo>
                  <a:lnTo>
                    <a:pt x="52091" y="14178"/>
                  </a:lnTo>
                  <a:lnTo>
                    <a:pt x="52016" y="13775"/>
                  </a:lnTo>
                  <a:lnTo>
                    <a:pt x="51927" y="13388"/>
                  </a:lnTo>
                  <a:lnTo>
                    <a:pt x="51822" y="13000"/>
                  </a:lnTo>
                  <a:lnTo>
                    <a:pt x="51703" y="12613"/>
                  </a:lnTo>
                  <a:lnTo>
                    <a:pt x="51569" y="12225"/>
                  </a:lnTo>
                  <a:lnTo>
                    <a:pt x="51405" y="11852"/>
                  </a:lnTo>
                  <a:lnTo>
                    <a:pt x="51241" y="11465"/>
                  </a:lnTo>
                  <a:lnTo>
                    <a:pt x="51062" y="11092"/>
                  </a:lnTo>
                  <a:lnTo>
                    <a:pt x="50853" y="10734"/>
                  </a:lnTo>
                  <a:lnTo>
                    <a:pt x="50645" y="10361"/>
                  </a:lnTo>
                  <a:lnTo>
                    <a:pt x="50421" y="10004"/>
                  </a:lnTo>
                  <a:lnTo>
                    <a:pt x="50183" y="9646"/>
                  </a:lnTo>
                  <a:lnTo>
                    <a:pt x="49929" y="9288"/>
                  </a:lnTo>
                  <a:lnTo>
                    <a:pt x="49661" y="8945"/>
                  </a:lnTo>
                  <a:lnTo>
                    <a:pt x="49377" y="8602"/>
                  </a:lnTo>
                  <a:lnTo>
                    <a:pt x="49079" y="8259"/>
                  </a:lnTo>
                  <a:lnTo>
                    <a:pt x="48766" y="7931"/>
                  </a:lnTo>
                  <a:lnTo>
                    <a:pt x="48453" y="7603"/>
                  </a:lnTo>
                  <a:lnTo>
                    <a:pt x="48110" y="7290"/>
                  </a:lnTo>
                  <a:lnTo>
                    <a:pt x="47767" y="6962"/>
                  </a:lnTo>
                  <a:lnTo>
                    <a:pt x="47410" y="6649"/>
                  </a:lnTo>
                  <a:lnTo>
                    <a:pt x="47037" y="6351"/>
                  </a:lnTo>
                  <a:lnTo>
                    <a:pt x="46664" y="6053"/>
                  </a:lnTo>
                  <a:lnTo>
                    <a:pt x="46262" y="5755"/>
                  </a:lnTo>
                  <a:lnTo>
                    <a:pt x="45859" y="5457"/>
                  </a:lnTo>
                  <a:lnTo>
                    <a:pt x="45442" y="5173"/>
                  </a:lnTo>
                  <a:lnTo>
                    <a:pt x="45024" y="4905"/>
                  </a:lnTo>
                  <a:lnTo>
                    <a:pt x="44577" y="4637"/>
                  </a:lnTo>
                  <a:lnTo>
                    <a:pt x="44130" y="4368"/>
                  </a:lnTo>
                  <a:lnTo>
                    <a:pt x="43682" y="4100"/>
                  </a:lnTo>
                  <a:lnTo>
                    <a:pt x="43205" y="3861"/>
                  </a:lnTo>
                  <a:lnTo>
                    <a:pt x="42728" y="3608"/>
                  </a:lnTo>
                  <a:lnTo>
                    <a:pt x="42236" y="3369"/>
                  </a:lnTo>
                  <a:lnTo>
                    <a:pt x="41744" y="3146"/>
                  </a:lnTo>
                  <a:lnTo>
                    <a:pt x="41237" y="2922"/>
                  </a:lnTo>
                  <a:lnTo>
                    <a:pt x="40716" y="2699"/>
                  </a:lnTo>
                  <a:lnTo>
                    <a:pt x="40194" y="2490"/>
                  </a:lnTo>
                  <a:lnTo>
                    <a:pt x="39657" y="2296"/>
                  </a:lnTo>
                  <a:lnTo>
                    <a:pt x="39120" y="2102"/>
                  </a:lnTo>
                  <a:lnTo>
                    <a:pt x="38569" y="1908"/>
                  </a:lnTo>
                  <a:lnTo>
                    <a:pt x="38002" y="1729"/>
                  </a:lnTo>
                  <a:lnTo>
                    <a:pt x="37436" y="1565"/>
                  </a:lnTo>
                  <a:lnTo>
                    <a:pt x="36869" y="1402"/>
                  </a:lnTo>
                  <a:lnTo>
                    <a:pt x="36288" y="1252"/>
                  </a:lnTo>
                  <a:lnTo>
                    <a:pt x="35692" y="1103"/>
                  </a:lnTo>
                  <a:lnTo>
                    <a:pt x="35095" y="969"/>
                  </a:lnTo>
                  <a:lnTo>
                    <a:pt x="34499" y="835"/>
                  </a:lnTo>
                  <a:lnTo>
                    <a:pt x="33888" y="716"/>
                  </a:lnTo>
                  <a:lnTo>
                    <a:pt x="33261" y="611"/>
                  </a:lnTo>
                  <a:lnTo>
                    <a:pt x="32635" y="507"/>
                  </a:lnTo>
                  <a:lnTo>
                    <a:pt x="32009" y="418"/>
                  </a:lnTo>
                  <a:lnTo>
                    <a:pt x="31383" y="328"/>
                  </a:lnTo>
                  <a:lnTo>
                    <a:pt x="30742" y="254"/>
                  </a:lnTo>
                  <a:lnTo>
                    <a:pt x="30086" y="194"/>
                  </a:lnTo>
                  <a:lnTo>
                    <a:pt x="29445" y="134"/>
                  </a:lnTo>
                  <a:lnTo>
                    <a:pt x="28789" y="90"/>
                  </a:lnTo>
                  <a:lnTo>
                    <a:pt x="28118" y="60"/>
                  </a:lnTo>
                  <a:lnTo>
                    <a:pt x="27462" y="30"/>
                  </a:lnTo>
                  <a:lnTo>
                    <a:pt x="26791" y="15"/>
                  </a:lnTo>
                  <a:lnTo>
                    <a:pt x="2612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292371" y="2204693"/>
              <a:ext cx="792123" cy="478944"/>
            </a:xfrm>
            <a:custGeom>
              <a:rect b="b" l="l" r="r" t="t"/>
              <a:pathLst>
                <a:path extrusionOk="0" fill="none" h="31577" w="52225">
                  <a:moveTo>
                    <a:pt x="52225" y="15788"/>
                  </a:moveTo>
                  <a:lnTo>
                    <a:pt x="52225" y="15788"/>
                  </a:lnTo>
                  <a:lnTo>
                    <a:pt x="52225" y="16191"/>
                  </a:lnTo>
                  <a:lnTo>
                    <a:pt x="52195" y="16608"/>
                  </a:lnTo>
                  <a:lnTo>
                    <a:pt x="52150" y="17011"/>
                  </a:lnTo>
                  <a:lnTo>
                    <a:pt x="52091" y="17398"/>
                  </a:lnTo>
                  <a:lnTo>
                    <a:pt x="52016" y="17801"/>
                  </a:lnTo>
                  <a:lnTo>
                    <a:pt x="51927" y="18188"/>
                  </a:lnTo>
                  <a:lnTo>
                    <a:pt x="51822" y="18591"/>
                  </a:lnTo>
                  <a:lnTo>
                    <a:pt x="51703" y="18964"/>
                  </a:lnTo>
                  <a:lnTo>
                    <a:pt x="51569" y="19351"/>
                  </a:lnTo>
                  <a:lnTo>
                    <a:pt x="51405" y="19739"/>
                  </a:lnTo>
                  <a:lnTo>
                    <a:pt x="51241" y="20112"/>
                  </a:lnTo>
                  <a:lnTo>
                    <a:pt x="51062" y="20484"/>
                  </a:lnTo>
                  <a:lnTo>
                    <a:pt x="50853" y="20857"/>
                  </a:lnTo>
                  <a:lnTo>
                    <a:pt x="50645" y="21215"/>
                  </a:lnTo>
                  <a:lnTo>
                    <a:pt x="50421" y="21573"/>
                  </a:lnTo>
                  <a:lnTo>
                    <a:pt x="50183" y="21930"/>
                  </a:lnTo>
                  <a:lnTo>
                    <a:pt x="49929" y="22288"/>
                  </a:lnTo>
                  <a:lnTo>
                    <a:pt x="49661" y="22631"/>
                  </a:lnTo>
                  <a:lnTo>
                    <a:pt x="49377" y="22974"/>
                  </a:lnTo>
                  <a:lnTo>
                    <a:pt x="49079" y="23317"/>
                  </a:lnTo>
                  <a:lnTo>
                    <a:pt x="48766" y="23645"/>
                  </a:lnTo>
                  <a:lnTo>
                    <a:pt x="48453" y="23973"/>
                  </a:lnTo>
                  <a:lnTo>
                    <a:pt x="48110" y="24301"/>
                  </a:lnTo>
                  <a:lnTo>
                    <a:pt x="47767" y="24614"/>
                  </a:lnTo>
                  <a:lnTo>
                    <a:pt x="47410" y="24927"/>
                  </a:lnTo>
                  <a:lnTo>
                    <a:pt x="47037" y="25240"/>
                  </a:lnTo>
                  <a:lnTo>
                    <a:pt x="46664" y="25538"/>
                  </a:lnTo>
                  <a:lnTo>
                    <a:pt x="46262" y="25836"/>
                  </a:lnTo>
                  <a:lnTo>
                    <a:pt x="45859" y="26120"/>
                  </a:lnTo>
                  <a:lnTo>
                    <a:pt x="45442" y="26403"/>
                  </a:lnTo>
                  <a:lnTo>
                    <a:pt x="45024" y="26686"/>
                  </a:lnTo>
                  <a:lnTo>
                    <a:pt x="44577" y="26955"/>
                  </a:lnTo>
                  <a:lnTo>
                    <a:pt x="44130" y="27208"/>
                  </a:lnTo>
                  <a:lnTo>
                    <a:pt x="43682" y="27476"/>
                  </a:lnTo>
                  <a:lnTo>
                    <a:pt x="43205" y="27730"/>
                  </a:lnTo>
                  <a:lnTo>
                    <a:pt x="42728" y="27968"/>
                  </a:lnTo>
                  <a:lnTo>
                    <a:pt x="42236" y="28207"/>
                  </a:lnTo>
                  <a:lnTo>
                    <a:pt x="41744" y="28430"/>
                  </a:lnTo>
                  <a:lnTo>
                    <a:pt x="41237" y="28654"/>
                  </a:lnTo>
                  <a:lnTo>
                    <a:pt x="40716" y="28878"/>
                  </a:lnTo>
                  <a:lnTo>
                    <a:pt x="40194" y="29086"/>
                  </a:lnTo>
                  <a:lnTo>
                    <a:pt x="39657" y="29295"/>
                  </a:lnTo>
                  <a:lnTo>
                    <a:pt x="39120" y="29489"/>
                  </a:lnTo>
                  <a:lnTo>
                    <a:pt x="38569" y="29668"/>
                  </a:lnTo>
                  <a:lnTo>
                    <a:pt x="38002" y="29847"/>
                  </a:lnTo>
                  <a:lnTo>
                    <a:pt x="37436" y="30011"/>
                  </a:lnTo>
                  <a:lnTo>
                    <a:pt x="36869" y="30175"/>
                  </a:lnTo>
                  <a:lnTo>
                    <a:pt x="36288" y="30339"/>
                  </a:lnTo>
                  <a:lnTo>
                    <a:pt x="35692" y="30473"/>
                  </a:lnTo>
                  <a:lnTo>
                    <a:pt x="35095" y="30622"/>
                  </a:lnTo>
                  <a:lnTo>
                    <a:pt x="34499" y="30741"/>
                  </a:lnTo>
                  <a:lnTo>
                    <a:pt x="33888" y="30861"/>
                  </a:lnTo>
                  <a:lnTo>
                    <a:pt x="33261" y="30980"/>
                  </a:lnTo>
                  <a:lnTo>
                    <a:pt x="32635" y="31069"/>
                  </a:lnTo>
                  <a:lnTo>
                    <a:pt x="32009" y="31174"/>
                  </a:lnTo>
                  <a:lnTo>
                    <a:pt x="31383" y="31248"/>
                  </a:lnTo>
                  <a:lnTo>
                    <a:pt x="30742" y="31323"/>
                  </a:lnTo>
                  <a:lnTo>
                    <a:pt x="30086" y="31397"/>
                  </a:lnTo>
                  <a:lnTo>
                    <a:pt x="29445" y="31442"/>
                  </a:lnTo>
                  <a:lnTo>
                    <a:pt x="28789" y="31487"/>
                  </a:lnTo>
                  <a:lnTo>
                    <a:pt x="28118" y="31531"/>
                  </a:lnTo>
                  <a:lnTo>
                    <a:pt x="27462" y="31546"/>
                  </a:lnTo>
                  <a:lnTo>
                    <a:pt x="26791" y="31561"/>
                  </a:lnTo>
                  <a:lnTo>
                    <a:pt x="26120" y="31576"/>
                  </a:lnTo>
                  <a:lnTo>
                    <a:pt x="26120" y="31576"/>
                  </a:lnTo>
                  <a:lnTo>
                    <a:pt x="25435" y="31561"/>
                  </a:lnTo>
                  <a:lnTo>
                    <a:pt x="24779" y="31546"/>
                  </a:lnTo>
                  <a:lnTo>
                    <a:pt x="24108" y="31531"/>
                  </a:lnTo>
                  <a:lnTo>
                    <a:pt x="23452" y="31487"/>
                  </a:lnTo>
                  <a:lnTo>
                    <a:pt x="22796" y="31442"/>
                  </a:lnTo>
                  <a:lnTo>
                    <a:pt x="22140" y="31397"/>
                  </a:lnTo>
                  <a:lnTo>
                    <a:pt x="21499" y="31323"/>
                  </a:lnTo>
                  <a:lnTo>
                    <a:pt x="20858" y="31248"/>
                  </a:lnTo>
                  <a:lnTo>
                    <a:pt x="20217" y="31174"/>
                  </a:lnTo>
                  <a:lnTo>
                    <a:pt x="19590" y="31069"/>
                  </a:lnTo>
                  <a:lnTo>
                    <a:pt x="18964" y="30980"/>
                  </a:lnTo>
                  <a:lnTo>
                    <a:pt x="18353" y="30861"/>
                  </a:lnTo>
                  <a:lnTo>
                    <a:pt x="17742" y="30741"/>
                  </a:lnTo>
                  <a:lnTo>
                    <a:pt x="17131" y="30622"/>
                  </a:lnTo>
                  <a:lnTo>
                    <a:pt x="16534" y="30473"/>
                  </a:lnTo>
                  <a:lnTo>
                    <a:pt x="15953" y="30339"/>
                  </a:lnTo>
                  <a:lnTo>
                    <a:pt x="15371" y="30175"/>
                  </a:lnTo>
                  <a:lnTo>
                    <a:pt x="14790" y="30011"/>
                  </a:lnTo>
                  <a:lnTo>
                    <a:pt x="14223" y="29847"/>
                  </a:lnTo>
                  <a:lnTo>
                    <a:pt x="13672" y="29668"/>
                  </a:lnTo>
                  <a:lnTo>
                    <a:pt x="13120" y="29489"/>
                  </a:lnTo>
                  <a:lnTo>
                    <a:pt x="12569" y="29295"/>
                  </a:lnTo>
                  <a:lnTo>
                    <a:pt x="12032" y="29086"/>
                  </a:lnTo>
                  <a:lnTo>
                    <a:pt x="11510" y="28878"/>
                  </a:lnTo>
                  <a:lnTo>
                    <a:pt x="11003" y="28654"/>
                  </a:lnTo>
                  <a:lnTo>
                    <a:pt x="10496" y="28430"/>
                  </a:lnTo>
                  <a:lnTo>
                    <a:pt x="9989" y="28207"/>
                  </a:lnTo>
                  <a:lnTo>
                    <a:pt x="9497" y="27968"/>
                  </a:lnTo>
                  <a:lnTo>
                    <a:pt x="9020" y="27730"/>
                  </a:lnTo>
                  <a:lnTo>
                    <a:pt x="8558" y="27476"/>
                  </a:lnTo>
                  <a:lnTo>
                    <a:pt x="8096" y="27208"/>
                  </a:lnTo>
                  <a:lnTo>
                    <a:pt x="7649" y="26955"/>
                  </a:lnTo>
                  <a:lnTo>
                    <a:pt x="7216" y="26686"/>
                  </a:lnTo>
                  <a:lnTo>
                    <a:pt x="6784" y="26403"/>
                  </a:lnTo>
                  <a:lnTo>
                    <a:pt x="6367" y="26120"/>
                  </a:lnTo>
                  <a:lnTo>
                    <a:pt x="5964" y="25836"/>
                  </a:lnTo>
                  <a:lnTo>
                    <a:pt x="5576" y="25538"/>
                  </a:lnTo>
                  <a:lnTo>
                    <a:pt x="5189" y="25240"/>
                  </a:lnTo>
                  <a:lnTo>
                    <a:pt x="4816" y="24927"/>
                  </a:lnTo>
                  <a:lnTo>
                    <a:pt x="4458" y="24614"/>
                  </a:lnTo>
                  <a:lnTo>
                    <a:pt x="4115" y="24301"/>
                  </a:lnTo>
                  <a:lnTo>
                    <a:pt x="3787" y="23973"/>
                  </a:lnTo>
                  <a:lnTo>
                    <a:pt x="3459" y="23645"/>
                  </a:lnTo>
                  <a:lnTo>
                    <a:pt x="3146" y="23317"/>
                  </a:lnTo>
                  <a:lnTo>
                    <a:pt x="2863" y="22974"/>
                  </a:lnTo>
                  <a:lnTo>
                    <a:pt x="2580" y="22631"/>
                  </a:lnTo>
                  <a:lnTo>
                    <a:pt x="2312" y="22288"/>
                  </a:lnTo>
                  <a:lnTo>
                    <a:pt x="2058" y="21930"/>
                  </a:lnTo>
                  <a:lnTo>
                    <a:pt x="1805" y="21573"/>
                  </a:lnTo>
                  <a:lnTo>
                    <a:pt x="1581" y="21215"/>
                  </a:lnTo>
                  <a:lnTo>
                    <a:pt x="1372" y="20857"/>
                  </a:lnTo>
                  <a:lnTo>
                    <a:pt x="1178" y="20484"/>
                  </a:lnTo>
                  <a:lnTo>
                    <a:pt x="985" y="20112"/>
                  </a:lnTo>
                  <a:lnTo>
                    <a:pt x="821" y="19739"/>
                  </a:lnTo>
                  <a:lnTo>
                    <a:pt x="672" y="19351"/>
                  </a:lnTo>
                  <a:lnTo>
                    <a:pt x="537" y="18964"/>
                  </a:lnTo>
                  <a:lnTo>
                    <a:pt x="403" y="18591"/>
                  </a:lnTo>
                  <a:lnTo>
                    <a:pt x="299" y="18188"/>
                  </a:lnTo>
                  <a:lnTo>
                    <a:pt x="209" y="17801"/>
                  </a:lnTo>
                  <a:lnTo>
                    <a:pt x="135" y="17398"/>
                  </a:lnTo>
                  <a:lnTo>
                    <a:pt x="75" y="17011"/>
                  </a:lnTo>
                  <a:lnTo>
                    <a:pt x="31" y="16608"/>
                  </a:lnTo>
                  <a:lnTo>
                    <a:pt x="1" y="16191"/>
                  </a:lnTo>
                  <a:lnTo>
                    <a:pt x="1" y="15788"/>
                  </a:lnTo>
                  <a:lnTo>
                    <a:pt x="1" y="15788"/>
                  </a:lnTo>
                  <a:lnTo>
                    <a:pt x="1" y="15386"/>
                  </a:lnTo>
                  <a:lnTo>
                    <a:pt x="31" y="14983"/>
                  </a:lnTo>
                  <a:lnTo>
                    <a:pt x="75" y="14581"/>
                  </a:lnTo>
                  <a:lnTo>
                    <a:pt x="135" y="14178"/>
                  </a:lnTo>
                  <a:lnTo>
                    <a:pt x="209" y="13775"/>
                  </a:lnTo>
                  <a:lnTo>
                    <a:pt x="299" y="13388"/>
                  </a:lnTo>
                  <a:lnTo>
                    <a:pt x="403" y="13000"/>
                  </a:lnTo>
                  <a:lnTo>
                    <a:pt x="537" y="12613"/>
                  </a:lnTo>
                  <a:lnTo>
                    <a:pt x="672" y="12225"/>
                  </a:lnTo>
                  <a:lnTo>
                    <a:pt x="821" y="11852"/>
                  </a:lnTo>
                  <a:lnTo>
                    <a:pt x="985" y="11465"/>
                  </a:lnTo>
                  <a:lnTo>
                    <a:pt x="1178" y="11092"/>
                  </a:lnTo>
                  <a:lnTo>
                    <a:pt x="1372" y="10734"/>
                  </a:lnTo>
                  <a:lnTo>
                    <a:pt x="1581" y="10361"/>
                  </a:lnTo>
                  <a:lnTo>
                    <a:pt x="1805" y="10004"/>
                  </a:lnTo>
                  <a:lnTo>
                    <a:pt x="2058" y="9646"/>
                  </a:lnTo>
                  <a:lnTo>
                    <a:pt x="2312" y="9288"/>
                  </a:lnTo>
                  <a:lnTo>
                    <a:pt x="2580" y="8945"/>
                  </a:lnTo>
                  <a:lnTo>
                    <a:pt x="2863" y="8602"/>
                  </a:lnTo>
                  <a:lnTo>
                    <a:pt x="3146" y="8259"/>
                  </a:lnTo>
                  <a:lnTo>
                    <a:pt x="3459" y="7931"/>
                  </a:lnTo>
                  <a:lnTo>
                    <a:pt x="3787" y="7603"/>
                  </a:lnTo>
                  <a:lnTo>
                    <a:pt x="4115" y="7290"/>
                  </a:lnTo>
                  <a:lnTo>
                    <a:pt x="4458" y="6962"/>
                  </a:lnTo>
                  <a:lnTo>
                    <a:pt x="4816" y="6649"/>
                  </a:lnTo>
                  <a:lnTo>
                    <a:pt x="5189" y="6351"/>
                  </a:lnTo>
                  <a:lnTo>
                    <a:pt x="5576" y="6053"/>
                  </a:lnTo>
                  <a:lnTo>
                    <a:pt x="5964" y="5755"/>
                  </a:lnTo>
                  <a:lnTo>
                    <a:pt x="6367" y="5457"/>
                  </a:lnTo>
                  <a:lnTo>
                    <a:pt x="6784" y="5173"/>
                  </a:lnTo>
                  <a:lnTo>
                    <a:pt x="7216" y="4905"/>
                  </a:lnTo>
                  <a:lnTo>
                    <a:pt x="7649" y="4637"/>
                  </a:lnTo>
                  <a:lnTo>
                    <a:pt x="8096" y="4368"/>
                  </a:lnTo>
                  <a:lnTo>
                    <a:pt x="8558" y="4100"/>
                  </a:lnTo>
                  <a:lnTo>
                    <a:pt x="9020" y="3861"/>
                  </a:lnTo>
                  <a:lnTo>
                    <a:pt x="9497" y="3608"/>
                  </a:lnTo>
                  <a:lnTo>
                    <a:pt x="9989" y="3369"/>
                  </a:lnTo>
                  <a:lnTo>
                    <a:pt x="10496" y="3146"/>
                  </a:lnTo>
                  <a:lnTo>
                    <a:pt x="11003" y="2922"/>
                  </a:lnTo>
                  <a:lnTo>
                    <a:pt x="11510" y="2699"/>
                  </a:lnTo>
                  <a:lnTo>
                    <a:pt x="12032" y="2490"/>
                  </a:lnTo>
                  <a:lnTo>
                    <a:pt x="12569" y="2296"/>
                  </a:lnTo>
                  <a:lnTo>
                    <a:pt x="13120" y="2102"/>
                  </a:lnTo>
                  <a:lnTo>
                    <a:pt x="13672" y="1908"/>
                  </a:lnTo>
                  <a:lnTo>
                    <a:pt x="14223" y="1729"/>
                  </a:lnTo>
                  <a:lnTo>
                    <a:pt x="14790" y="1565"/>
                  </a:lnTo>
                  <a:lnTo>
                    <a:pt x="15371" y="1402"/>
                  </a:lnTo>
                  <a:lnTo>
                    <a:pt x="15953" y="1252"/>
                  </a:lnTo>
                  <a:lnTo>
                    <a:pt x="16534" y="1103"/>
                  </a:lnTo>
                  <a:lnTo>
                    <a:pt x="17131" y="969"/>
                  </a:lnTo>
                  <a:lnTo>
                    <a:pt x="17742" y="835"/>
                  </a:lnTo>
                  <a:lnTo>
                    <a:pt x="18353" y="716"/>
                  </a:lnTo>
                  <a:lnTo>
                    <a:pt x="18964" y="611"/>
                  </a:lnTo>
                  <a:lnTo>
                    <a:pt x="19590" y="507"/>
                  </a:lnTo>
                  <a:lnTo>
                    <a:pt x="20217" y="418"/>
                  </a:lnTo>
                  <a:lnTo>
                    <a:pt x="20858" y="328"/>
                  </a:lnTo>
                  <a:lnTo>
                    <a:pt x="21499" y="254"/>
                  </a:lnTo>
                  <a:lnTo>
                    <a:pt x="22140" y="194"/>
                  </a:lnTo>
                  <a:lnTo>
                    <a:pt x="22796" y="134"/>
                  </a:lnTo>
                  <a:lnTo>
                    <a:pt x="23452" y="90"/>
                  </a:lnTo>
                  <a:lnTo>
                    <a:pt x="24108" y="60"/>
                  </a:lnTo>
                  <a:lnTo>
                    <a:pt x="24779" y="30"/>
                  </a:lnTo>
                  <a:lnTo>
                    <a:pt x="25435" y="15"/>
                  </a:lnTo>
                  <a:lnTo>
                    <a:pt x="26120" y="0"/>
                  </a:lnTo>
                  <a:lnTo>
                    <a:pt x="26120" y="0"/>
                  </a:lnTo>
                  <a:lnTo>
                    <a:pt x="26791" y="15"/>
                  </a:lnTo>
                  <a:lnTo>
                    <a:pt x="27462" y="30"/>
                  </a:lnTo>
                  <a:lnTo>
                    <a:pt x="28118" y="60"/>
                  </a:lnTo>
                  <a:lnTo>
                    <a:pt x="28789" y="90"/>
                  </a:lnTo>
                  <a:lnTo>
                    <a:pt x="29445" y="134"/>
                  </a:lnTo>
                  <a:lnTo>
                    <a:pt x="30086" y="194"/>
                  </a:lnTo>
                  <a:lnTo>
                    <a:pt x="30742" y="254"/>
                  </a:lnTo>
                  <a:lnTo>
                    <a:pt x="31383" y="328"/>
                  </a:lnTo>
                  <a:lnTo>
                    <a:pt x="32009" y="418"/>
                  </a:lnTo>
                  <a:lnTo>
                    <a:pt x="32635" y="507"/>
                  </a:lnTo>
                  <a:lnTo>
                    <a:pt x="33261" y="611"/>
                  </a:lnTo>
                  <a:lnTo>
                    <a:pt x="33888" y="716"/>
                  </a:lnTo>
                  <a:lnTo>
                    <a:pt x="34499" y="835"/>
                  </a:lnTo>
                  <a:lnTo>
                    <a:pt x="35095" y="969"/>
                  </a:lnTo>
                  <a:lnTo>
                    <a:pt x="35692" y="1103"/>
                  </a:lnTo>
                  <a:lnTo>
                    <a:pt x="36288" y="1252"/>
                  </a:lnTo>
                  <a:lnTo>
                    <a:pt x="36869" y="1402"/>
                  </a:lnTo>
                  <a:lnTo>
                    <a:pt x="37436" y="1565"/>
                  </a:lnTo>
                  <a:lnTo>
                    <a:pt x="38002" y="1729"/>
                  </a:lnTo>
                  <a:lnTo>
                    <a:pt x="38569" y="1908"/>
                  </a:lnTo>
                  <a:lnTo>
                    <a:pt x="39120" y="2102"/>
                  </a:lnTo>
                  <a:lnTo>
                    <a:pt x="39657" y="2296"/>
                  </a:lnTo>
                  <a:lnTo>
                    <a:pt x="40194" y="2490"/>
                  </a:lnTo>
                  <a:lnTo>
                    <a:pt x="40716" y="2699"/>
                  </a:lnTo>
                  <a:lnTo>
                    <a:pt x="41237" y="2922"/>
                  </a:lnTo>
                  <a:lnTo>
                    <a:pt x="41744" y="3146"/>
                  </a:lnTo>
                  <a:lnTo>
                    <a:pt x="42236" y="3369"/>
                  </a:lnTo>
                  <a:lnTo>
                    <a:pt x="42728" y="3608"/>
                  </a:lnTo>
                  <a:lnTo>
                    <a:pt x="43205" y="3861"/>
                  </a:lnTo>
                  <a:lnTo>
                    <a:pt x="43682" y="4100"/>
                  </a:lnTo>
                  <a:lnTo>
                    <a:pt x="44130" y="4368"/>
                  </a:lnTo>
                  <a:lnTo>
                    <a:pt x="44577" y="4637"/>
                  </a:lnTo>
                  <a:lnTo>
                    <a:pt x="45024" y="4905"/>
                  </a:lnTo>
                  <a:lnTo>
                    <a:pt x="45442" y="5173"/>
                  </a:lnTo>
                  <a:lnTo>
                    <a:pt x="45859" y="5457"/>
                  </a:lnTo>
                  <a:lnTo>
                    <a:pt x="46262" y="5755"/>
                  </a:lnTo>
                  <a:lnTo>
                    <a:pt x="46664" y="6053"/>
                  </a:lnTo>
                  <a:lnTo>
                    <a:pt x="47037" y="6351"/>
                  </a:lnTo>
                  <a:lnTo>
                    <a:pt x="47410" y="6649"/>
                  </a:lnTo>
                  <a:lnTo>
                    <a:pt x="47767" y="6962"/>
                  </a:lnTo>
                  <a:lnTo>
                    <a:pt x="48110" y="7290"/>
                  </a:lnTo>
                  <a:lnTo>
                    <a:pt x="48453" y="7603"/>
                  </a:lnTo>
                  <a:lnTo>
                    <a:pt x="48766" y="7931"/>
                  </a:lnTo>
                  <a:lnTo>
                    <a:pt x="49079" y="8259"/>
                  </a:lnTo>
                  <a:lnTo>
                    <a:pt x="49377" y="8602"/>
                  </a:lnTo>
                  <a:lnTo>
                    <a:pt x="49661" y="8945"/>
                  </a:lnTo>
                  <a:lnTo>
                    <a:pt x="49929" y="9288"/>
                  </a:lnTo>
                  <a:lnTo>
                    <a:pt x="50183" y="9646"/>
                  </a:lnTo>
                  <a:lnTo>
                    <a:pt x="50421" y="10004"/>
                  </a:lnTo>
                  <a:lnTo>
                    <a:pt x="50645" y="10361"/>
                  </a:lnTo>
                  <a:lnTo>
                    <a:pt x="50853" y="10734"/>
                  </a:lnTo>
                  <a:lnTo>
                    <a:pt x="51062" y="11092"/>
                  </a:lnTo>
                  <a:lnTo>
                    <a:pt x="51241" y="11465"/>
                  </a:lnTo>
                  <a:lnTo>
                    <a:pt x="51405" y="11852"/>
                  </a:lnTo>
                  <a:lnTo>
                    <a:pt x="51569" y="12225"/>
                  </a:lnTo>
                  <a:lnTo>
                    <a:pt x="51703" y="12613"/>
                  </a:lnTo>
                  <a:lnTo>
                    <a:pt x="51822" y="13000"/>
                  </a:lnTo>
                  <a:lnTo>
                    <a:pt x="51927" y="13388"/>
                  </a:lnTo>
                  <a:lnTo>
                    <a:pt x="52016" y="13775"/>
                  </a:lnTo>
                  <a:lnTo>
                    <a:pt x="52091" y="14178"/>
                  </a:lnTo>
                  <a:lnTo>
                    <a:pt x="52150" y="14581"/>
                  </a:lnTo>
                  <a:lnTo>
                    <a:pt x="52195" y="14983"/>
                  </a:lnTo>
                  <a:lnTo>
                    <a:pt x="52225" y="15386"/>
                  </a:lnTo>
                  <a:lnTo>
                    <a:pt x="52225" y="157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333081" y="2229340"/>
              <a:ext cx="710946" cy="429650"/>
            </a:xfrm>
            <a:custGeom>
              <a:rect b="b" l="l" r="r" t="t"/>
              <a:pathLst>
                <a:path extrusionOk="0" h="28327" w="46873">
                  <a:moveTo>
                    <a:pt x="23436" y="0"/>
                  </a:moveTo>
                  <a:lnTo>
                    <a:pt x="22423" y="15"/>
                  </a:lnTo>
                  <a:lnTo>
                    <a:pt x="21439" y="60"/>
                  </a:lnTo>
                  <a:lnTo>
                    <a:pt x="22363" y="119"/>
                  </a:lnTo>
                  <a:lnTo>
                    <a:pt x="23287" y="209"/>
                  </a:lnTo>
                  <a:lnTo>
                    <a:pt x="24182" y="328"/>
                  </a:lnTo>
                  <a:lnTo>
                    <a:pt x="25061" y="462"/>
                  </a:lnTo>
                  <a:lnTo>
                    <a:pt x="25941" y="626"/>
                  </a:lnTo>
                  <a:lnTo>
                    <a:pt x="26791" y="820"/>
                  </a:lnTo>
                  <a:lnTo>
                    <a:pt x="27611" y="1029"/>
                  </a:lnTo>
                  <a:lnTo>
                    <a:pt x="28431" y="1267"/>
                  </a:lnTo>
                  <a:lnTo>
                    <a:pt x="29221" y="1521"/>
                  </a:lnTo>
                  <a:lnTo>
                    <a:pt x="29981" y="1789"/>
                  </a:lnTo>
                  <a:lnTo>
                    <a:pt x="30727" y="2087"/>
                  </a:lnTo>
                  <a:lnTo>
                    <a:pt x="31442" y="2400"/>
                  </a:lnTo>
                  <a:lnTo>
                    <a:pt x="32143" y="2743"/>
                  </a:lnTo>
                  <a:lnTo>
                    <a:pt x="32814" y="3086"/>
                  </a:lnTo>
                  <a:lnTo>
                    <a:pt x="33455" y="3459"/>
                  </a:lnTo>
                  <a:lnTo>
                    <a:pt x="34066" y="3847"/>
                  </a:lnTo>
                  <a:lnTo>
                    <a:pt x="34662" y="4249"/>
                  </a:lnTo>
                  <a:lnTo>
                    <a:pt x="35214" y="4666"/>
                  </a:lnTo>
                  <a:lnTo>
                    <a:pt x="35736" y="5099"/>
                  </a:lnTo>
                  <a:lnTo>
                    <a:pt x="36228" y="5561"/>
                  </a:lnTo>
                  <a:lnTo>
                    <a:pt x="36690" y="6023"/>
                  </a:lnTo>
                  <a:lnTo>
                    <a:pt x="37107" y="6500"/>
                  </a:lnTo>
                  <a:lnTo>
                    <a:pt x="37301" y="6739"/>
                  </a:lnTo>
                  <a:lnTo>
                    <a:pt x="37495" y="6977"/>
                  </a:lnTo>
                  <a:lnTo>
                    <a:pt x="37674" y="7231"/>
                  </a:lnTo>
                  <a:lnTo>
                    <a:pt x="37853" y="7484"/>
                  </a:lnTo>
                  <a:lnTo>
                    <a:pt x="38002" y="7738"/>
                  </a:lnTo>
                  <a:lnTo>
                    <a:pt x="38166" y="7991"/>
                  </a:lnTo>
                  <a:lnTo>
                    <a:pt x="38300" y="8259"/>
                  </a:lnTo>
                  <a:lnTo>
                    <a:pt x="38434" y="8528"/>
                  </a:lnTo>
                  <a:lnTo>
                    <a:pt x="38553" y="8781"/>
                  </a:lnTo>
                  <a:lnTo>
                    <a:pt x="38673" y="9050"/>
                  </a:lnTo>
                  <a:lnTo>
                    <a:pt x="38777" y="9318"/>
                  </a:lnTo>
                  <a:lnTo>
                    <a:pt x="38867" y="9601"/>
                  </a:lnTo>
                  <a:lnTo>
                    <a:pt x="38956" y="9869"/>
                  </a:lnTo>
                  <a:lnTo>
                    <a:pt x="39016" y="10153"/>
                  </a:lnTo>
                  <a:lnTo>
                    <a:pt x="39075" y="10436"/>
                  </a:lnTo>
                  <a:lnTo>
                    <a:pt x="39135" y="10704"/>
                  </a:lnTo>
                  <a:lnTo>
                    <a:pt x="39165" y="10988"/>
                  </a:lnTo>
                  <a:lnTo>
                    <a:pt x="39195" y="11286"/>
                  </a:lnTo>
                  <a:lnTo>
                    <a:pt x="39224" y="11569"/>
                  </a:lnTo>
                  <a:lnTo>
                    <a:pt x="39224" y="11852"/>
                  </a:lnTo>
                  <a:lnTo>
                    <a:pt x="39209" y="12165"/>
                  </a:lnTo>
                  <a:lnTo>
                    <a:pt x="39195" y="12464"/>
                  </a:lnTo>
                  <a:lnTo>
                    <a:pt x="39165" y="12762"/>
                  </a:lnTo>
                  <a:lnTo>
                    <a:pt x="39120" y="13075"/>
                  </a:lnTo>
                  <a:lnTo>
                    <a:pt x="39060" y="13358"/>
                  </a:lnTo>
                  <a:lnTo>
                    <a:pt x="39001" y="13656"/>
                  </a:lnTo>
                  <a:lnTo>
                    <a:pt x="38911" y="13954"/>
                  </a:lnTo>
                  <a:lnTo>
                    <a:pt x="38822" y="14238"/>
                  </a:lnTo>
                  <a:lnTo>
                    <a:pt x="38717" y="14536"/>
                  </a:lnTo>
                  <a:lnTo>
                    <a:pt x="38598" y="14819"/>
                  </a:lnTo>
                  <a:lnTo>
                    <a:pt x="38479" y="15102"/>
                  </a:lnTo>
                  <a:lnTo>
                    <a:pt x="38345" y="15386"/>
                  </a:lnTo>
                  <a:lnTo>
                    <a:pt x="38196" y="15654"/>
                  </a:lnTo>
                  <a:lnTo>
                    <a:pt x="38032" y="15937"/>
                  </a:lnTo>
                  <a:lnTo>
                    <a:pt x="37868" y="16206"/>
                  </a:lnTo>
                  <a:lnTo>
                    <a:pt x="37689" y="16474"/>
                  </a:lnTo>
                  <a:lnTo>
                    <a:pt x="37495" y="16727"/>
                  </a:lnTo>
                  <a:lnTo>
                    <a:pt x="37286" y="16996"/>
                  </a:lnTo>
                  <a:lnTo>
                    <a:pt x="37078" y="17249"/>
                  </a:lnTo>
                  <a:lnTo>
                    <a:pt x="36854" y="17503"/>
                  </a:lnTo>
                  <a:lnTo>
                    <a:pt x="36630" y="17756"/>
                  </a:lnTo>
                  <a:lnTo>
                    <a:pt x="36377" y="17995"/>
                  </a:lnTo>
                  <a:lnTo>
                    <a:pt x="36138" y="18248"/>
                  </a:lnTo>
                  <a:lnTo>
                    <a:pt x="35870" y="18487"/>
                  </a:lnTo>
                  <a:lnTo>
                    <a:pt x="35602" y="18710"/>
                  </a:lnTo>
                  <a:lnTo>
                    <a:pt x="35333" y="18949"/>
                  </a:lnTo>
                  <a:lnTo>
                    <a:pt x="34737" y="19396"/>
                  </a:lnTo>
                  <a:lnTo>
                    <a:pt x="34126" y="19828"/>
                  </a:lnTo>
                  <a:lnTo>
                    <a:pt x="33485" y="20231"/>
                  </a:lnTo>
                  <a:lnTo>
                    <a:pt x="32799" y="20633"/>
                  </a:lnTo>
                  <a:lnTo>
                    <a:pt x="32083" y="21006"/>
                  </a:lnTo>
                  <a:lnTo>
                    <a:pt x="31338" y="21349"/>
                  </a:lnTo>
                  <a:lnTo>
                    <a:pt x="30577" y="21677"/>
                  </a:lnTo>
                  <a:lnTo>
                    <a:pt x="29772" y="21990"/>
                  </a:lnTo>
                  <a:lnTo>
                    <a:pt x="28952" y="22273"/>
                  </a:lnTo>
                  <a:lnTo>
                    <a:pt x="28118" y="22542"/>
                  </a:lnTo>
                  <a:lnTo>
                    <a:pt x="27238" y="22780"/>
                  </a:lnTo>
                  <a:lnTo>
                    <a:pt x="26358" y="22989"/>
                  </a:lnTo>
                  <a:lnTo>
                    <a:pt x="25434" y="23183"/>
                  </a:lnTo>
                  <a:lnTo>
                    <a:pt x="24510" y="23332"/>
                  </a:lnTo>
                  <a:lnTo>
                    <a:pt x="23556" y="23466"/>
                  </a:lnTo>
                  <a:lnTo>
                    <a:pt x="22601" y="23570"/>
                  </a:lnTo>
                  <a:lnTo>
                    <a:pt x="21617" y="23645"/>
                  </a:lnTo>
                  <a:lnTo>
                    <a:pt x="20619" y="23690"/>
                  </a:lnTo>
                  <a:lnTo>
                    <a:pt x="19605" y="23704"/>
                  </a:lnTo>
                  <a:lnTo>
                    <a:pt x="18651" y="23690"/>
                  </a:lnTo>
                  <a:lnTo>
                    <a:pt x="17711" y="23660"/>
                  </a:lnTo>
                  <a:lnTo>
                    <a:pt x="16787" y="23585"/>
                  </a:lnTo>
                  <a:lnTo>
                    <a:pt x="15878" y="23496"/>
                  </a:lnTo>
                  <a:lnTo>
                    <a:pt x="14968" y="23377"/>
                  </a:lnTo>
                  <a:lnTo>
                    <a:pt x="14089" y="23227"/>
                  </a:lnTo>
                  <a:lnTo>
                    <a:pt x="13224" y="23063"/>
                  </a:lnTo>
                  <a:lnTo>
                    <a:pt x="12374" y="22870"/>
                  </a:lnTo>
                  <a:lnTo>
                    <a:pt x="11554" y="22661"/>
                  </a:lnTo>
                  <a:lnTo>
                    <a:pt x="10734" y="22437"/>
                  </a:lnTo>
                  <a:lnTo>
                    <a:pt x="9944" y="22169"/>
                  </a:lnTo>
                  <a:lnTo>
                    <a:pt x="9184" y="21901"/>
                  </a:lnTo>
                  <a:lnTo>
                    <a:pt x="8438" y="21602"/>
                  </a:lnTo>
                  <a:lnTo>
                    <a:pt x="7723" y="21289"/>
                  </a:lnTo>
                  <a:lnTo>
                    <a:pt x="7022" y="20946"/>
                  </a:lnTo>
                  <a:lnTo>
                    <a:pt x="6366" y="20589"/>
                  </a:lnTo>
                  <a:lnTo>
                    <a:pt x="5725" y="20231"/>
                  </a:lnTo>
                  <a:lnTo>
                    <a:pt x="5114" y="19828"/>
                  </a:lnTo>
                  <a:lnTo>
                    <a:pt x="4517" y="19426"/>
                  </a:lnTo>
                  <a:lnTo>
                    <a:pt x="3966" y="19008"/>
                  </a:lnTo>
                  <a:lnTo>
                    <a:pt x="3444" y="18576"/>
                  </a:lnTo>
                  <a:lnTo>
                    <a:pt x="2967" y="18129"/>
                  </a:lnTo>
                  <a:lnTo>
                    <a:pt x="2505" y="17667"/>
                  </a:lnTo>
                  <a:lnTo>
                    <a:pt x="2087" y="17190"/>
                  </a:lnTo>
                  <a:lnTo>
                    <a:pt x="1894" y="16936"/>
                  </a:lnTo>
                  <a:lnTo>
                    <a:pt x="1700" y="16698"/>
                  </a:lnTo>
                  <a:lnTo>
                    <a:pt x="1521" y="16444"/>
                  </a:lnTo>
                  <a:lnTo>
                    <a:pt x="1357" y="16191"/>
                  </a:lnTo>
                  <a:lnTo>
                    <a:pt x="1193" y="15937"/>
                  </a:lnTo>
                  <a:lnTo>
                    <a:pt x="1044" y="15684"/>
                  </a:lnTo>
                  <a:lnTo>
                    <a:pt x="895" y="15415"/>
                  </a:lnTo>
                  <a:lnTo>
                    <a:pt x="761" y="15147"/>
                  </a:lnTo>
                  <a:lnTo>
                    <a:pt x="641" y="14894"/>
                  </a:lnTo>
                  <a:lnTo>
                    <a:pt x="537" y="14625"/>
                  </a:lnTo>
                  <a:lnTo>
                    <a:pt x="433" y="14342"/>
                  </a:lnTo>
                  <a:lnTo>
                    <a:pt x="343" y="14074"/>
                  </a:lnTo>
                  <a:lnTo>
                    <a:pt x="254" y="13805"/>
                  </a:lnTo>
                  <a:lnTo>
                    <a:pt x="194" y="13522"/>
                  </a:lnTo>
                  <a:lnTo>
                    <a:pt x="134" y="13239"/>
                  </a:lnTo>
                  <a:lnTo>
                    <a:pt x="75" y="12956"/>
                  </a:lnTo>
                  <a:lnTo>
                    <a:pt x="45" y="13269"/>
                  </a:lnTo>
                  <a:lnTo>
                    <a:pt x="15" y="13567"/>
                  </a:lnTo>
                  <a:lnTo>
                    <a:pt x="0" y="13865"/>
                  </a:lnTo>
                  <a:lnTo>
                    <a:pt x="0" y="14163"/>
                  </a:lnTo>
                  <a:lnTo>
                    <a:pt x="0" y="14536"/>
                  </a:lnTo>
                  <a:lnTo>
                    <a:pt x="30" y="14894"/>
                  </a:lnTo>
                  <a:lnTo>
                    <a:pt x="60" y="15251"/>
                  </a:lnTo>
                  <a:lnTo>
                    <a:pt x="119" y="15609"/>
                  </a:lnTo>
                  <a:lnTo>
                    <a:pt x="179" y="15967"/>
                  </a:lnTo>
                  <a:lnTo>
                    <a:pt x="269" y="16325"/>
                  </a:lnTo>
                  <a:lnTo>
                    <a:pt x="358" y="16668"/>
                  </a:lnTo>
                  <a:lnTo>
                    <a:pt x="477" y="17026"/>
                  </a:lnTo>
                  <a:lnTo>
                    <a:pt x="597" y="17368"/>
                  </a:lnTo>
                  <a:lnTo>
                    <a:pt x="731" y="17711"/>
                  </a:lnTo>
                  <a:lnTo>
                    <a:pt x="880" y="18039"/>
                  </a:lnTo>
                  <a:lnTo>
                    <a:pt x="1044" y="18382"/>
                  </a:lnTo>
                  <a:lnTo>
                    <a:pt x="1223" y="18710"/>
                  </a:lnTo>
                  <a:lnTo>
                    <a:pt x="1417" y="19038"/>
                  </a:lnTo>
                  <a:lnTo>
                    <a:pt x="1625" y="19366"/>
                  </a:lnTo>
                  <a:lnTo>
                    <a:pt x="1834" y="19679"/>
                  </a:lnTo>
                  <a:lnTo>
                    <a:pt x="2073" y="19992"/>
                  </a:lnTo>
                  <a:lnTo>
                    <a:pt x="2311" y="20305"/>
                  </a:lnTo>
                  <a:lnTo>
                    <a:pt x="2564" y="20618"/>
                  </a:lnTo>
                  <a:lnTo>
                    <a:pt x="2818" y="20917"/>
                  </a:lnTo>
                  <a:lnTo>
                    <a:pt x="3101" y="21215"/>
                  </a:lnTo>
                  <a:lnTo>
                    <a:pt x="3384" y="21513"/>
                  </a:lnTo>
                  <a:lnTo>
                    <a:pt x="3683" y="21796"/>
                  </a:lnTo>
                  <a:lnTo>
                    <a:pt x="3996" y="22079"/>
                  </a:lnTo>
                  <a:lnTo>
                    <a:pt x="4324" y="22363"/>
                  </a:lnTo>
                  <a:lnTo>
                    <a:pt x="4652" y="22646"/>
                  </a:lnTo>
                  <a:lnTo>
                    <a:pt x="4995" y="22914"/>
                  </a:lnTo>
                  <a:lnTo>
                    <a:pt x="5352" y="23183"/>
                  </a:lnTo>
                  <a:lnTo>
                    <a:pt x="5710" y="23436"/>
                  </a:lnTo>
                  <a:lnTo>
                    <a:pt x="6083" y="23690"/>
                  </a:lnTo>
                  <a:lnTo>
                    <a:pt x="6470" y="23943"/>
                  </a:lnTo>
                  <a:lnTo>
                    <a:pt x="6858" y="24182"/>
                  </a:lnTo>
                  <a:lnTo>
                    <a:pt x="7261" y="24420"/>
                  </a:lnTo>
                  <a:lnTo>
                    <a:pt x="7678" y="24644"/>
                  </a:lnTo>
                  <a:lnTo>
                    <a:pt x="8096" y="24882"/>
                  </a:lnTo>
                  <a:lnTo>
                    <a:pt x="8528" y="25091"/>
                  </a:lnTo>
                  <a:lnTo>
                    <a:pt x="8960" y="25315"/>
                  </a:lnTo>
                  <a:lnTo>
                    <a:pt x="9407" y="25523"/>
                  </a:lnTo>
                  <a:lnTo>
                    <a:pt x="9870" y="25717"/>
                  </a:lnTo>
                  <a:lnTo>
                    <a:pt x="10332" y="25911"/>
                  </a:lnTo>
                  <a:lnTo>
                    <a:pt x="10794" y="26105"/>
                  </a:lnTo>
                  <a:lnTo>
                    <a:pt x="11286" y="26284"/>
                  </a:lnTo>
                  <a:lnTo>
                    <a:pt x="11763" y="26448"/>
                  </a:lnTo>
                  <a:lnTo>
                    <a:pt x="12255" y="26627"/>
                  </a:lnTo>
                  <a:lnTo>
                    <a:pt x="12762" y="26776"/>
                  </a:lnTo>
                  <a:lnTo>
                    <a:pt x="13269" y="26940"/>
                  </a:lnTo>
                  <a:lnTo>
                    <a:pt x="14312" y="27223"/>
                  </a:lnTo>
                  <a:lnTo>
                    <a:pt x="15371" y="27476"/>
                  </a:lnTo>
                  <a:lnTo>
                    <a:pt x="16459" y="27700"/>
                  </a:lnTo>
                  <a:lnTo>
                    <a:pt x="17577" y="27879"/>
                  </a:lnTo>
                  <a:lnTo>
                    <a:pt x="18144" y="27968"/>
                  </a:lnTo>
                  <a:lnTo>
                    <a:pt x="18710" y="28043"/>
                  </a:lnTo>
                  <a:lnTo>
                    <a:pt x="19277" y="28102"/>
                  </a:lnTo>
                  <a:lnTo>
                    <a:pt x="19858" y="28162"/>
                  </a:lnTo>
                  <a:lnTo>
                    <a:pt x="20455" y="28222"/>
                  </a:lnTo>
                  <a:lnTo>
                    <a:pt x="21036" y="28252"/>
                  </a:lnTo>
                  <a:lnTo>
                    <a:pt x="21632" y="28281"/>
                  </a:lnTo>
                  <a:lnTo>
                    <a:pt x="22229" y="28311"/>
                  </a:lnTo>
                  <a:lnTo>
                    <a:pt x="22825" y="28326"/>
                  </a:lnTo>
                  <a:lnTo>
                    <a:pt x="24033" y="28326"/>
                  </a:lnTo>
                  <a:lnTo>
                    <a:pt x="24644" y="28311"/>
                  </a:lnTo>
                  <a:lnTo>
                    <a:pt x="25240" y="28281"/>
                  </a:lnTo>
                  <a:lnTo>
                    <a:pt x="25822" y="28252"/>
                  </a:lnTo>
                  <a:lnTo>
                    <a:pt x="26418" y="28222"/>
                  </a:lnTo>
                  <a:lnTo>
                    <a:pt x="26999" y="28162"/>
                  </a:lnTo>
                  <a:lnTo>
                    <a:pt x="27581" y="28102"/>
                  </a:lnTo>
                  <a:lnTo>
                    <a:pt x="28162" y="28043"/>
                  </a:lnTo>
                  <a:lnTo>
                    <a:pt x="28729" y="27968"/>
                  </a:lnTo>
                  <a:lnTo>
                    <a:pt x="29295" y="27879"/>
                  </a:lnTo>
                  <a:lnTo>
                    <a:pt x="30399" y="27700"/>
                  </a:lnTo>
                  <a:lnTo>
                    <a:pt x="31487" y="27476"/>
                  </a:lnTo>
                  <a:lnTo>
                    <a:pt x="32560" y="27223"/>
                  </a:lnTo>
                  <a:lnTo>
                    <a:pt x="33589" y="26940"/>
                  </a:lnTo>
                  <a:lnTo>
                    <a:pt x="34096" y="26776"/>
                  </a:lnTo>
                  <a:lnTo>
                    <a:pt x="34603" y="26627"/>
                  </a:lnTo>
                  <a:lnTo>
                    <a:pt x="35095" y="26448"/>
                  </a:lnTo>
                  <a:lnTo>
                    <a:pt x="35587" y="26284"/>
                  </a:lnTo>
                  <a:lnTo>
                    <a:pt x="36064" y="26105"/>
                  </a:lnTo>
                  <a:lnTo>
                    <a:pt x="36541" y="25911"/>
                  </a:lnTo>
                  <a:lnTo>
                    <a:pt x="37003" y="25717"/>
                  </a:lnTo>
                  <a:lnTo>
                    <a:pt x="37450" y="25523"/>
                  </a:lnTo>
                  <a:lnTo>
                    <a:pt x="37897" y="25315"/>
                  </a:lnTo>
                  <a:lnTo>
                    <a:pt x="38345" y="25091"/>
                  </a:lnTo>
                  <a:lnTo>
                    <a:pt x="38762" y="24882"/>
                  </a:lnTo>
                  <a:lnTo>
                    <a:pt x="39195" y="24644"/>
                  </a:lnTo>
                  <a:lnTo>
                    <a:pt x="39597" y="24420"/>
                  </a:lnTo>
                  <a:lnTo>
                    <a:pt x="40000" y="24182"/>
                  </a:lnTo>
                  <a:lnTo>
                    <a:pt x="40402" y="23943"/>
                  </a:lnTo>
                  <a:lnTo>
                    <a:pt x="40775" y="23690"/>
                  </a:lnTo>
                  <a:lnTo>
                    <a:pt x="41148" y="23436"/>
                  </a:lnTo>
                  <a:lnTo>
                    <a:pt x="41520" y="23183"/>
                  </a:lnTo>
                  <a:lnTo>
                    <a:pt x="41863" y="22914"/>
                  </a:lnTo>
                  <a:lnTo>
                    <a:pt x="42206" y="22646"/>
                  </a:lnTo>
                  <a:lnTo>
                    <a:pt x="42549" y="22363"/>
                  </a:lnTo>
                  <a:lnTo>
                    <a:pt x="42862" y="22079"/>
                  </a:lnTo>
                  <a:lnTo>
                    <a:pt x="43175" y="21796"/>
                  </a:lnTo>
                  <a:lnTo>
                    <a:pt x="43473" y="21513"/>
                  </a:lnTo>
                  <a:lnTo>
                    <a:pt x="43756" y="21215"/>
                  </a:lnTo>
                  <a:lnTo>
                    <a:pt x="44040" y="20917"/>
                  </a:lnTo>
                  <a:lnTo>
                    <a:pt x="44308" y="20618"/>
                  </a:lnTo>
                  <a:lnTo>
                    <a:pt x="44562" y="20305"/>
                  </a:lnTo>
                  <a:lnTo>
                    <a:pt x="44800" y="19992"/>
                  </a:lnTo>
                  <a:lnTo>
                    <a:pt x="45024" y="19679"/>
                  </a:lnTo>
                  <a:lnTo>
                    <a:pt x="45247" y="19366"/>
                  </a:lnTo>
                  <a:lnTo>
                    <a:pt x="45441" y="19038"/>
                  </a:lnTo>
                  <a:lnTo>
                    <a:pt x="45635" y="18710"/>
                  </a:lnTo>
                  <a:lnTo>
                    <a:pt x="45814" y="18382"/>
                  </a:lnTo>
                  <a:lnTo>
                    <a:pt x="45978" y="18039"/>
                  </a:lnTo>
                  <a:lnTo>
                    <a:pt x="46127" y="17711"/>
                  </a:lnTo>
                  <a:lnTo>
                    <a:pt x="46276" y="17368"/>
                  </a:lnTo>
                  <a:lnTo>
                    <a:pt x="46395" y="17026"/>
                  </a:lnTo>
                  <a:lnTo>
                    <a:pt x="46500" y="16668"/>
                  </a:lnTo>
                  <a:lnTo>
                    <a:pt x="46604" y="16325"/>
                  </a:lnTo>
                  <a:lnTo>
                    <a:pt x="46679" y="15967"/>
                  </a:lnTo>
                  <a:lnTo>
                    <a:pt x="46753" y="15609"/>
                  </a:lnTo>
                  <a:lnTo>
                    <a:pt x="46798" y="15251"/>
                  </a:lnTo>
                  <a:lnTo>
                    <a:pt x="46843" y="14894"/>
                  </a:lnTo>
                  <a:lnTo>
                    <a:pt x="46857" y="14536"/>
                  </a:lnTo>
                  <a:lnTo>
                    <a:pt x="46872" y="14163"/>
                  </a:lnTo>
                  <a:lnTo>
                    <a:pt x="46857" y="13805"/>
                  </a:lnTo>
                  <a:lnTo>
                    <a:pt x="46843" y="13433"/>
                  </a:lnTo>
                  <a:lnTo>
                    <a:pt x="46798" y="13075"/>
                  </a:lnTo>
                  <a:lnTo>
                    <a:pt x="46753" y="12717"/>
                  </a:lnTo>
                  <a:lnTo>
                    <a:pt x="46679" y="12359"/>
                  </a:lnTo>
                  <a:lnTo>
                    <a:pt x="46604" y="12016"/>
                  </a:lnTo>
                  <a:lnTo>
                    <a:pt x="46500" y="11659"/>
                  </a:lnTo>
                  <a:lnTo>
                    <a:pt x="46395" y="11316"/>
                  </a:lnTo>
                  <a:lnTo>
                    <a:pt x="46276" y="10973"/>
                  </a:lnTo>
                  <a:lnTo>
                    <a:pt x="46127" y="10630"/>
                  </a:lnTo>
                  <a:lnTo>
                    <a:pt x="45978" y="10287"/>
                  </a:lnTo>
                  <a:lnTo>
                    <a:pt x="45814" y="9959"/>
                  </a:lnTo>
                  <a:lnTo>
                    <a:pt x="45635" y="9616"/>
                  </a:lnTo>
                  <a:lnTo>
                    <a:pt x="45441" y="9303"/>
                  </a:lnTo>
                  <a:lnTo>
                    <a:pt x="45247" y="8975"/>
                  </a:lnTo>
                  <a:lnTo>
                    <a:pt x="45024" y="8647"/>
                  </a:lnTo>
                  <a:lnTo>
                    <a:pt x="44800" y="8334"/>
                  </a:lnTo>
                  <a:lnTo>
                    <a:pt x="44562" y="8021"/>
                  </a:lnTo>
                  <a:lnTo>
                    <a:pt x="44308" y="7723"/>
                  </a:lnTo>
                  <a:lnTo>
                    <a:pt x="44040" y="7410"/>
                  </a:lnTo>
                  <a:lnTo>
                    <a:pt x="43756" y="7111"/>
                  </a:lnTo>
                  <a:lnTo>
                    <a:pt x="43473" y="6828"/>
                  </a:lnTo>
                  <a:lnTo>
                    <a:pt x="43175" y="6530"/>
                  </a:lnTo>
                  <a:lnTo>
                    <a:pt x="42862" y="6247"/>
                  </a:lnTo>
                  <a:lnTo>
                    <a:pt x="42549" y="5963"/>
                  </a:lnTo>
                  <a:lnTo>
                    <a:pt x="42206" y="5695"/>
                  </a:lnTo>
                  <a:lnTo>
                    <a:pt x="41863" y="5427"/>
                  </a:lnTo>
                  <a:lnTo>
                    <a:pt x="41520" y="5158"/>
                  </a:lnTo>
                  <a:lnTo>
                    <a:pt x="41148" y="4890"/>
                  </a:lnTo>
                  <a:lnTo>
                    <a:pt x="40775" y="4637"/>
                  </a:lnTo>
                  <a:lnTo>
                    <a:pt x="40402" y="4398"/>
                  </a:lnTo>
                  <a:lnTo>
                    <a:pt x="40000" y="4145"/>
                  </a:lnTo>
                  <a:lnTo>
                    <a:pt x="39597" y="3906"/>
                  </a:lnTo>
                  <a:lnTo>
                    <a:pt x="39195" y="3683"/>
                  </a:lnTo>
                  <a:lnTo>
                    <a:pt x="38762" y="3459"/>
                  </a:lnTo>
                  <a:lnTo>
                    <a:pt x="38345" y="3235"/>
                  </a:lnTo>
                  <a:lnTo>
                    <a:pt x="37897" y="3027"/>
                  </a:lnTo>
                  <a:lnTo>
                    <a:pt x="37450" y="2818"/>
                  </a:lnTo>
                  <a:lnTo>
                    <a:pt x="37003" y="2609"/>
                  </a:lnTo>
                  <a:lnTo>
                    <a:pt x="36541" y="2415"/>
                  </a:lnTo>
                  <a:lnTo>
                    <a:pt x="36064" y="2236"/>
                  </a:lnTo>
                  <a:lnTo>
                    <a:pt x="35587" y="2057"/>
                  </a:lnTo>
                  <a:lnTo>
                    <a:pt x="35095" y="1879"/>
                  </a:lnTo>
                  <a:lnTo>
                    <a:pt x="34603" y="1715"/>
                  </a:lnTo>
                  <a:lnTo>
                    <a:pt x="34096" y="1551"/>
                  </a:lnTo>
                  <a:lnTo>
                    <a:pt x="33589" y="1402"/>
                  </a:lnTo>
                  <a:lnTo>
                    <a:pt x="32560" y="1118"/>
                  </a:lnTo>
                  <a:lnTo>
                    <a:pt x="31487" y="865"/>
                  </a:lnTo>
                  <a:lnTo>
                    <a:pt x="30399" y="641"/>
                  </a:lnTo>
                  <a:lnTo>
                    <a:pt x="29295" y="447"/>
                  </a:lnTo>
                  <a:lnTo>
                    <a:pt x="28729" y="373"/>
                  </a:lnTo>
                  <a:lnTo>
                    <a:pt x="28162" y="283"/>
                  </a:lnTo>
                  <a:lnTo>
                    <a:pt x="27581" y="224"/>
                  </a:lnTo>
                  <a:lnTo>
                    <a:pt x="26999" y="164"/>
                  </a:lnTo>
                  <a:lnTo>
                    <a:pt x="26418" y="119"/>
                  </a:lnTo>
                  <a:lnTo>
                    <a:pt x="25822" y="75"/>
                  </a:lnTo>
                  <a:lnTo>
                    <a:pt x="25240" y="45"/>
                  </a:lnTo>
                  <a:lnTo>
                    <a:pt x="24644" y="15"/>
                  </a:lnTo>
                  <a:lnTo>
                    <a:pt x="24033" y="0"/>
                  </a:lnTo>
                  <a:close/>
                </a:path>
              </a:pathLst>
            </a:custGeom>
            <a:solidFill>
              <a:srgbClr val="EFA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3333081" y="2229340"/>
              <a:ext cx="710946" cy="429650"/>
            </a:xfrm>
            <a:custGeom>
              <a:rect b="b" l="l" r="r" t="t"/>
              <a:pathLst>
                <a:path extrusionOk="0" fill="none" h="28327" w="46873">
                  <a:moveTo>
                    <a:pt x="46872" y="14163"/>
                  </a:moveTo>
                  <a:lnTo>
                    <a:pt x="46872" y="14163"/>
                  </a:lnTo>
                  <a:lnTo>
                    <a:pt x="46857" y="14536"/>
                  </a:lnTo>
                  <a:lnTo>
                    <a:pt x="46843" y="14894"/>
                  </a:lnTo>
                  <a:lnTo>
                    <a:pt x="46798" y="15251"/>
                  </a:lnTo>
                  <a:lnTo>
                    <a:pt x="46753" y="15609"/>
                  </a:lnTo>
                  <a:lnTo>
                    <a:pt x="46679" y="15967"/>
                  </a:lnTo>
                  <a:lnTo>
                    <a:pt x="46604" y="16325"/>
                  </a:lnTo>
                  <a:lnTo>
                    <a:pt x="46500" y="16668"/>
                  </a:lnTo>
                  <a:lnTo>
                    <a:pt x="46395" y="17026"/>
                  </a:lnTo>
                  <a:lnTo>
                    <a:pt x="46276" y="17368"/>
                  </a:lnTo>
                  <a:lnTo>
                    <a:pt x="46127" y="17711"/>
                  </a:lnTo>
                  <a:lnTo>
                    <a:pt x="45978" y="18039"/>
                  </a:lnTo>
                  <a:lnTo>
                    <a:pt x="45814" y="18382"/>
                  </a:lnTo>
                  <a:lnTo>
                    <a:pt x="45635" y="18710"/>
                  </a:lnTo>
                  <a:lnTo>
                    <a:pt x="45441" y="19038"/>
                  </a:lnTo>
                  <a:lnTo>
                    <a:pt x="45247" y="19366"/>
                  </a:lnTo>
                  <a:lnTo>
                    <a:pt x="45024" y="19679"/>
                  </a:lnTo>
                  <a:lnTo>
                    <a:pt x="44800" y="19992"/>
                  </a:lnTo>
                  <a:lnTo>
                    <a:pt x="44562" y="20305"/>
                  </a:lnTo>
                  <a:lnTo>
                    <a:pt x="44308" y="20618"/>
                  </a:lnTo>
                  <a:lnTo>
                    <a:pt x="44040" y="20917"/>
                  </a:lnTo>
                  <a:lnTo>
                    <a:pt x="43756" y="21215"/>
                  </a:lnTo>
                  <a:lnTo>
                    <a:pt x="43473" y="21513"/>
                  </a:lnTo>
                  <a:lnTo>
                    <a:pt x="43175" y="21796"/>
                  </a:lnTo>
                  <a:lnTo>
                    <a:pt x="42862" y="22079"/>
                  </a:lnTo>
                  <a:lnTo>
                    <a:pt x="42549" y="22363"/>
                  </a:lnTo>
                  <a:lnTo>
                    <a:pt x="42206" y="22646"/>
                  </a:lnTo>
                  <a:lnTo>
                    <a:pt x="41863" y="22914"/>
                  </a:lnTo>
                  <a:lnTo>
                    <a:pt x="41520" y="23183"/>
                  </a:lnTo>
                  <a:lnTo>
                    <a:pt x="41148" y="23436"/>
                  </a:lnTo>
                  <a:lnTo>
                    <a:pt x="40775" y="23690"/>
                  </a:lnTo>
                  <a:lnTo>
                    <a:pt x="40402" y="23943"/>
                  </a:lnTo>
                  <a:lnTo>
                    <a:pt x="40000" y="24182"/>
                  </a:lnTo>
                  <a:lnTo>
                    <a:pt x="39597" y="24420"/>
                  </a:lnTo>
                  <a:lnTo>
                    <a:pt x="39195" y="24644"/>
                  </a:lnTo>
                  <a:lnTo>
                    <a:pt x="38762" y="24882"/>
                  </a:lnTo>
                  <a:lnTo>
                    <a:pt x="38345" y="25091"/>
                  </a:lnTo>
                  <a:lnTo>
                    <a:pt x="37897" y="25315"/>
                  </a:lnTo>
                  <a:lnTo>
                    <a:pt x="37450" y="25523"/>
                  </a:lnTo>
                  <a:lnTo>
                    <a:pt x="37003" y="25717"/>
                  </a:lnTo>
                  <a:lnTo>
                    <a:pt x="36541" y="25911"/>
                  </a:lnTo>
                  <a:lnTo>
                    <a:pt x="36064" y="26105"/>
                  </a:lnTo>
                  <a:lnTo>
                    <a:pt x="35587" y="26284"/>
                  </a:lnTo>
                  <a:lnTo>
                    <a:pt x="35095" y="26448"/>
                  </a:lnTo>
                  <a:lnTo>
                    <a:pt x="34603" y="26627"/>
                  </a:lnTo>
                  <a:lnTo>
                    <a:pt x="34096" y="26776"/>
                  </a:lnTo>
                  <a:lnTo>
                    <a:pt x="33589" y="26940"/>
                  </a:lnTo>
                  <a:lnTo>
                    <a:pt x="32560" y="27223"/>
                  </a:lnTo>
                  <a:lnTo>
                    <a:pt x="31487" y="27476"/>
                  </a:lnTo>
                  <a:lnTo>
                    <a:pt x="30399" y="27700"/>
                  </a:lnTo>
                  <a:lnTo>
                    <a:pt x="29295" y="27879"/>
                  </a:lnTo>
                  <a:lnTo>
                    <a:pt x="28729" y="27968"/>
                  </a:lnTo>
                  <a:lnTo>
                    <a:pt x="28162" y="28043"/>
                  </a:lnTo>
                  <a:lnTo>
                    <a:pt x="27581" y="28102"/>
                  </a:lnTo>
                  <a:lnTo>
                    <a:pt x="26999" y="28162"/>
                  </a:lnTo>
                  <a:lnTo>
                    <a:pt x="26418" y="28222"/>
                  </a:lnTo>
                  <a:lnTo>
                    <a:pt x="25822" y="28252"/>
                  </a:lnTo>
                  <a:lnTo>
                    <a:pt x="25240" y="28281"/>
                  </a:lnTo>
                  <a:lnTo>
                    <a:pt x="24644" y="28311"/>
                  </a:lnTo>
                  <a:lnTo>
                    <a:pt x="24033" y="28326"/>
                  </a:lnTo>
                  <a:lnTo>
                    <a:pt x="23436" y="28326"/>
                  </a:lnTo>
                  <a:lnTo>
                    <a:pt x="23436" y="28326"/>
                  </a:lnTo>
                  <a:lnTo>
                    <a:pt x="22825" y="28326"/>
                  </a:lnTo>
                  <a:lnTo>
                    <a:pt x="22229" y="28311"/>
                  </a:lnTo>
                  <a:lnTo>
                    <a:pt x="21632" y="28281"/>
                  </a:lnTo>
                  <a:lnTo>
                    <a:pt x="21036" y="28252"/>
                  </a:lnTo>
                  <a:lnTo>
                    <a:pt x="20455" y="28222"/>
                  </a:lnTo>
                  <a:lnTo>
                    <a:pt x="19858" y="28162"/>
                  </a:lnTo>
                  <a:lnTo>
                    <a:pt x="19277" y="28102"/>
                  </a:lnTo>
                  <a:lnTo>
                    <a:pt x="18710" y="28043"/>
                  </a:lnTo>
                  <a:lnTo>
                    <a:pt x="18144" y="27968"/>
                  </a:lnTo>
                  <a:lnTo>
                    <a:pt x="17577" y="27879"/>
                  </a:lnTo>
                  <a:lnTo>
                    <a:pt x="16459" y="27700"/>
                  </a:lnTo>
                  <a:lnTo>
                    <a:pt x="15371" y="27476"/>
                  </a:lnTo>
                  <a:lnTo>
                    <a:pt x="14312" y="27223"/>
                  </a:lnTo>
                  <a:lnTo>
                    <a:pt x="13269" y="26940"/>
                  </a:lnTo>
                  <a:lnTo>
                    <a:pt x="12762" y="26776"/>
                  </a:lnTo>
                  <a:lnTo>
                    <a:pt x="12255" y="26627"/>
                  </a:lnTo>
                  <a:lnTo>
                    <a:pt x="11763" y="26448"/>
                  </a:lnTo>
                  <a:lnTo>
                    <a:pt x="11286" y="26284"/>
                  </a:lnTo>
                  <a:lnTo>
                    <a:pt x="10794" y="26105"/>
                  </a:lnTo>
                  <a:lnTo>
                    <a:pt x="10332" y="25911"/>
                  </a:lnTo>
                  <a:lnTo>
                    <a:pt x="9870" y="25717"/>
                  </a:lnTo>
                  <a:lnTo>
                    <a:pt x="9407" y="25523"/>
                  </a:lnTo>
                  <a:lnTo>
                    <a:pt x="8960" y="25315"/>
                  </a:lnTo>
                  <a:lnTo>
                    <a:pt x="8528" y="25091"/>
                  </a:lnTo>
                  <a:lnTo>
                    <a:pt x="8096" y="24882"/>
                  </a:lnTo>
                  <a:lnTo>
                    <a:pt x="7678" y="24644"/>
                  </a:lnTo>
                  <a:lnTo>
                    <a:pt x="7261" y="24420"/>
                  </a:lnTo>
                  <a:lnTo>
                    <a:pt x="6858" y="24182"/>
                  </a:lnTo>
                  <a:lnTo>
                    <a:pt x="6470" y="23943"/>
                  </a:lnTo>
                  <a:lnTo>
                    <a:pt x="6083" y="23690"/>
                  </a:lnTo>
                  <a:lnTo>
                    <a:pt x="5710" y="23436"/>
                  </a:lnTo>
                  <a:lnTo>
                    <a:pt x="5352" y="23183"/>
                  </a:lnTo>
                  <a:lnTo>
                    <a:pt x="4995" y="22914"/>
                  </a:lnTo>
                  <a:lnTo>
                    <a:pt x="4652" y="22646"/>
                  </a:lnTo>
                  <a:lnTo>
                    <a:pt x="4324" y="22363"/>
                  </a:lnTo>
                  <a:lnTo>
                    <a:pt x="3996" y="22079"/>
                  </a:lnTo>
                  <a:lnTo>
                    <a:pt x="3683" y="21796"/>
                  </a:lnTo>
                  <a:lnTo>
                    <a:pt x="3384" y="21513"/>
                  </a:lnTo>
                  <a:lnTo>
                    <a:pt x="3101" y="21215"/>
                  </a:lnTo>
                  <a:lnTo>
                    <a:pt x="2818" y="20917"/>
                  </a:lnTo>
                  <a:lnTo>
                    <a:pt x="2564" y="20618"/>
                  </a:lnTo>
                  <a:lnTo>
                    <a:pt x="2311" y="20305"/>
                  </a:lnTo>
                  <a:lnTo>
                    <a:pt x="2073" y="19992"/>
                  </a:lnTo>
                  <a:lnTo>
                    <a:pt x="1834" y="19679"/>
                  </a:lnTo>
                  <a:lnTo>
                    <a:pt x="1625" y="19366"/>
                  </a:lnTo>
                  <a:lnTo>
                    <a:pt x="1417" y="19038"/>
                  </a:lnTo>
                  <a:lnTo>
                    <a:pt x="1223" y="18710"/>
                  </a:lnTo>
                  <a:lnTo>
                    <a:pt x="1044" y="18382"/>
                  </a:lnTo>
                  <a:lnTo>
                    <a:pt x="880" y="18039"/>
                  </a:lnTo>
                  <a:lnTo>
                    <a:pt x="731" y="17711"/>
                  </a:lnTo>
                  <a:lnTo>
                    <a:pt x="597" y="17368"/>
                  </a:lnTo>
                  <a:lnTo>
                    <a:pt x="477" y="17026"/>
                  </a:lnTo>
                  <a:lnTo>
                    <a:pt x="358" y="16668"/>
                  </a:lnTo>
                  <a:lnTo>
                    <a:pt x="269" y="16325"/>
                  </a:lnTo>
                  <a:lnTo>
                    <a:pt x="179" y="15967"/>
                  </a:lnTo>
                  <a:lnTo>
                    <a:pt x="119" y="15609"/>
                  </a:lnTo>
                  <a:lnTo>
                    <a:pt x="60" y="15251"/>
                  </a:lnTo>
                  <a:lnTo>
                    <a:pt x="30" y="14894"/>
                  </a:lnTo>
                  <a:lnTo>
                    <a:pt x="0" y="14536"/>
                  </a:lnTo>
                  <a:lnTo>
                    <a:pt x="0" y="14163"/>
                  </a:lnTo>
                  <a:lnTo>
                    <a:pt x="0" y="14163"/>
                  </a:lnTo>
                  <a:lnTo>
                    <a:pt x="0" y="13865"/>
                  </a:lnTo>
                  <a:lnTo>
                    <a:pt x="15" y="13567"/>
                  </a:lnTo>
                  <a:lnTo>
                    <a:pt x="45" y="13269"/>
                  </a:lnTo>
                  <a:lnTo>
                    <a:pt x="75" y="12956"/>
                  </a:lnTo>
                  <a:lnTo>
                    <a:pt x="75" y="12956"/>
                  </a:lnTo>
                  <a:lnTo>
                    <a:pt x="134" y="13239"/>
                  </a:lnTo>
                  <a:lnTo>
                    <a:pt x="194" y="13522"/>
                  </a:lnTo>
                  <a:lnTo>
                    <a:pt x="254" y="13805"/>
                  </a:lnTo>
                  <a:lnTo>
                    <a:pt x="343" y="14074"/>
                  </a:lnTo>
                  <a:lnTo>
                    <a:pt x="433" y="14342"/>
                  </a:lnTo>
                  <a:lnTo>
                    <a:pt x="537" y="14625"/>
                  </a:lnTo>
                  <a:lnTo>
                    <a:pt x="641" y="14894"/>
                  </a:lnTo>
                  <a:lnTo>
                    <a:pt x="761" y="15147"/>
                  </a:lnTo>
                  <a:lnTo>
                    <a:pt x="895" y="15415"/>
                  </a:lnTo>
                  <a:lnTo>
                    <a:pt x="1044" y="15684"/>
                  </a:lnTo>
                  <a:lnTo>
                    <a:pt x="1193" y="15937"/>
                  </a:lnTo>
                  <a:lnTo>
                    <a:pt x="1357" y="16191"/>
                  </a:lnTo>
                  <a:lnTo>
                    <a:pt x="1521" y="16444"/>
                  </a:lnTo>
                  <a:lnTo>
                    <a:pt x="1700" y="16698"/>
                  </a:lnTo>
                  <a:lnTo>
                    <a:pt x="1894" y="16936"/>
                  </a:lnTo>
                  <a:lnTo>
                    <a:pt x="2087" y="17190"/>
                  </a:lnTo>
                  <a:lnTo>
                    <a:pt x="2505" y="17667"/>
                  </a:lnTo>
                  <a:lnTo>
                    <a:pt x="2967" y="18129"/>
                  </a:lnTo>
                  <a:lnTo>
                    <a:pt x="3444" y="18576"/>
                  </a:lnTo>
                  <a:lnTo>
                    <a:pt x="3966" y="19008"/>
                  </a:lnTo>
                  <a:lnTo>
                    <a:pt x="4517" y="19426"/>
                  </a:lnTo>
                  <a:lnTo>
                    <a:pt x="5114" y="19828"/>
                  </a:lnTo>
                  <a:lnTo>
                    <a:pt x="5725" y="20231"/>
                  </a:lnTo>
                  <a:lnTo>
                    <a:pt x="6366" y="20589"/>
                  </a:lnTo>
                  <a:lnTo>
                    <a:pt x="7022" y="20946"/>
                  </a:lnTo>
                  <a:lnTo>
                    <a:pt x="7723" y="21289"/>
                  </a:lnTo>
                  <a:lnTo>
                    <a:pt x="8438" y="21602"/>
                  </a:lnTo>
                  <a:lnTo>
                    <a:pt x="9184" y="21901"/>
                  </a:lnTo>
                  <a:lnTo>
                    <a:pt x="9944" y="22169"/>
                  </a:lnTo>
                  <a:lnTo>
                    <a:pt x="10734" y="22437"/>
                  </a:lnTo>
                  <a:lnTo>
                    <a:pt x="11554" y="22661"/>
                  </a:lnTo>
                  <a:lnTo>
                    <a:pt x="12374" y="22870"/>
                  </a:lnTo>
                  <a:lnTo>
                    <a:pt x="13224" y="23063"/>
                  </a:lnTo>
                  <a:lnTo>
                    <a:pt x="14089" y="23227"/>
                  </a:lnTo>
                  <a:lnTo>
                    <a:pt x="14968" y="23377"/>
                  </a:lnTo>
                  <a:lnTo>
                    <a:pt x="15878" y="23496"/>
                  </a:lnTo>
                  <a:lnTo>
                    <a:pt x="16787" y="23585"/>
                  </a:lnTo>
                  <a:lnTo>
                    <a:pt x="17711" y="23660"/>
                  </a:lnTo>
                  <a:lnTo>
                    <a:pt x="18651" y="23690"/>
                  </a:lnTo>
                  <a:lnTo>
                    <a:pt x="19605" y="23704"/>
                  </a:lnTo>
                  <a:lnTo>
                    <a:pt x="19605" y="23704"/>
                  </a:lnTo>
                  <a:lnTo>
                    <a:pt x="20619" y="23690"/>
                  </a:lnTo>
                  <a:lnTo>
                    <a:pt x="21617" y="23645"/>
                  </a:lnTo>
                  <a:lnTo>
                    <a:pt x="22601" y="23570"/>
                  </a:lnTo>
                  <a:lnTo>
                    <a:pt x="23556" y="23466"/>
                  </a:lnTo>
                  <a:lnTo>
                    <a:pt x="24510" y="23332"/>
                  </a:lnTo>
                  <a:lnTo>
                    <a:pt x="25434" y="23183"/>
                  </a:lnTo>
                  <a:lnTo>
                    <a:pt x="26358" y="22989"/>
                  </a:lnTo>
                  <a:lnTo>
                    <a:pt x="27238" y="22780"/>
                  </a:lnTo>
                  <a:lnTo>
                    <a:pt x="28118" y="22542"/>
                  </a:lnTo>
                  <a:lnTo>
                    <a:pt x="28952" y="22273"/>
                  </a:lnTo>
                  <a:lnTo>
                    <a:pt x="29772" y="21990"/>
                  </a:lnTo>
                  <a:lnTo>
                    <a:pt x="30577" y="21677"/>
                  </a:lnTo>
                  <a:lnTo>
                    <a:pt x="31338" y="21349"/>
                  </a:lnTo>
                  <a:lnTo>
                    <a:pt x="32083" y="21006"/>
                  </a:lnTo>
                  <a:lnTo>
                    <a:pt x="32799" y="20633"/>
                  </a:lnTo>
                  <a:lnTo>
                    <a:pt x="33485" y="20231"/>
                  </a:lnTo>
                  <a:lnTo>
                    <a:pt x="34126" y="19828"/>
                  </a:lnTo>
                  <a:lnTo>
                    <a:pt x="34737" y="19396"/>
                  </a:lnTo>
                  <a:lnTo>
                    <a:pt x="35333" y="18949"/>
                  </a:lnTo>
                  <a:lnTo>
                    <a:pt x="35602" y="18710"/>
                  </a:lnTo>
                  <a:lnTo>
                    <a:pt x="35870" y="18487"/>
                  </a:lnTo>
                  <a:lnTo>
                    <a:pt x="36138" y="18248"/>
                  </a:lnTo>
                  <a:lnTo>
                    <a:pt x="36377" y="17995"/>
                  </a:lnTo>
                  <a:lnTo>
                    <a:pt x="36630" y="17756"/>
                  </a:lnTo>
                  <a:lnTo>
                    <a:pt x="36854" y="17503"/>
                  </a:lnTo>
                  <a:lnTo>
                    <a:pt x="37078" y="17249"/>
                  </a:lnTo>
                  <a:lnTo>
                    <a:pt x="37286" y="16996"/>
                  </a:lnTo>
                  <a:lnTo>
                    <a:pt x="37495" y="16727"/>
                  </a:lnTo>
                  <a:lnTo>
                    <a:pt x="37689" y="16474"/>
                  </a:lnTo>
                  <a:lnTo>
                    <a:pt x="37868" y="16206"/>
                  </a:lnTo>
                  <a:lnTo>
                    <a:pt x="38032" y="15937"/>
                  </a:lnTo>
                  <a:lnTo>
                    <a:pt x="38196" y="15654"/>
                  </a:lnTo>
                  <a:lnTo>
                    <a:pt x="38345" y="15386"/>
                  </a:lnTo>
                  <a:lnTo>
                    <a:pt x="38479" y="15102"/>
                  </a:lnTo>
                  <a:lnTo>
                    <a:pt x="38598" y="14819"/>
                  </a:lnTo>
                  <a:lnTo>
                    <a:pt x="38717" y="14536"/>
                  </a:lnTo>
                  <a:lnTo>
                    <a:pt x="38822" y="14238"/>
                  </a:lnTo>
                  <a:lnTo>
                    <a:pt x="38911" y="13954"/>
                  </a:lnTo>
                  <a:lnTo>
                    <a:pt x="39001" y="13656"/>
                  </a:lnTo>
                  <a:lnTo>
                    <a:pt x="39060" y="13358"/>
                  </a:lnTo>
                  <a:lnTo>
                    <a:pt x="39120" y="13075"/>
                  </a:lnTo>
                  <a:lnTo>
                    <a:pt x="39165" y="12762"/>
                  </a:lnTo>
                  <a:lnTo>
                    <a:pt x="39195" y="12464"/>
                  </a:lnTo>
                  <a:lnTo>
                    <a:pt x="39209" y="12165"/>
                  </a:lnTo>
                  <a:lnTo>
                    <a:pt x="39224" y="11852"/>
                  </a:lnTo>
                  <a:lnTo>
                    <a:pt x="39224" y="11852"/>
                  </a:lnTo>
                  <a:lnTo>
                    <a:pt x="39224" y="11569"/>
                  </a:lnTo>
                  <a:lnTo>
                    <a:pt x="39195" y="11286"/>
                  </a:lnTo>
                  <a:lnTo>
                    <a:pt x="39165" y="10988"/>
                  </a:lnTo>
                  <a:lnTo>
                    <a:pt x="39135" y="10704"/>
                  </a:lnTo>
                  <a:lnTo>
                    <a:pt x="39075" y="10436"/>
                  </a:lnTo>
                  <a:lnTo>
                    <a:pt x="39016" y="10153"/>
                  </a:lnTo>
                  <a:lnTo>
                    <a:pt x="38956" y="9869"/>
                  </a:lnTo>
                  <a:lnTo>
                    <a:pt x="38867" y="9601"/>
                  </a:lnTo>
                  <a:lnTo>
                    <a:pt x="38777" y="9318"/>
                  </a:lnTo>
                  <a:lnTo>
                    <a:pt x="38673" y="9050"/>
                  </a:lnTo>
                  <a:lnTo>
                    <a:pt x="38553" y="8781"/>
                  </a:lnTo>
                  <a:lnTo>
                    <a:pt x="38434" y="8528"/>
                  </a:lnTo>
                  <a:lnTo>
                    <a:pt x="38300" y="8259"/>
                  </a:lnTo>
                  <a:lnTo>
                    <a:pt x="38166" y="7991"/>
                  </a:lnTo>
                  <a:lnTo>
                    <a:pt x="38002" y="7738"/>
                  </a:lnTo>
                  <a:lnTo>
                    <a:pt x="37853" y="7484"/>
                  </a:lnTo>
                  <a:lnTo>
                    <a:pt x="37674" y="7231"/>
                  </a:lnTo>
                  <a:lnTo>
                    <a:pt x="37495" y="6977"/>
                  </a:lnTo>
                  <a:lnTo>
                    <a:pt x="37301" y="6739"/>
                  </a:lnTo>
                  <a:lnTo>
                    <a:pt x="37107" y="6500"/>
                  </a:lnTo>
                  <a:lnTo>
                    <a:pt x="36690" y="6023"/>
                  </a:lnTo>
                  <a:lnTo>
                    <a:pt x="36228" y="5561"/>
                  </a:lnTo>
                  <a:lnTo>
                    <a:pt x="35736" y="5099"/>
                  </a:lnTo>
                  <a:lnTo>
                    <a:pt x="35214" y="4666"/>
                  </a:lnTo>
                  <a:lnTo>
                    <a:pt x="34662" y="4249"/>
                  </a:lnTo>
                  <a:lnTo>
                    <a:pt x="34066" y="3847"/>
                  </a:lnTo>
                  <a:lnTo>
                    <a:pt x="33455" y="3459"/>
                  </a:lnTo>
                  <a:lnTo>
                    <a:pt x="32814" y="3086"/>
                  </a:lnTo>
                  <a:lnTo>
                    <a:pt x="32143" y="2743"/>
                  </a:lnTo>
                  <a:lnTo>
                    <a:pt x="31442" y="2400"/>
                  </a:lnTo>
                  <a:lnTo>
                    <a:pt x="30727" y="2087"/>
                  </a:lnTo>
                  <a:lnTo>
                    <a:pt x="29981" y="1789"/>
                  </a:lnTo>
                  <a:lnTo>
                    <a:pt x="29221" y="1521"/>
                  </a:lnTo>
                  <a:lnTo>
                    <a:pt x="28431" y="1267"/>
                  </a:lnTo>
                  <a:lnTo>
                    <a:pt x="27611" y="1029"/>
                  </a:lnTo>
                  <a:lnTo>
                    <a:pt x="26791" y="820"/>
                  </a:lnTo>
                  <a:lnTo>
                    <a:pt x="25941" y="626"/>
                  </a:lnTo>
                  <a:lnTo>
                    <a:pt x="25061" y="462"/>
                  </a:lnTo>
                  <a:lnTo>
                    <a:pt x="24182" y="328"/>
                  </a:lnTo>
                  <a:lnTo>
                    <a:pt x="23287" y="209"/>
                  </a:lnTo>
                  <a:lnTo>
                    <a:pt x="22363" y="119"/>
                  </a:lnTo>
                  <a:lnTo>
                    <a:pt x="21439" y="60"/>
                  </a:lnTo>
                  <a:lnTo>
                    <a:pt x="21439" y="60"/>
                  </a:lnTo>
                  <a:lnTo>
                    <a:pt x="22423" y="15"/>
                  </a:lnTo>
                  <a:lnTo>
                    <a:pt x="23436" y="0"/>
                  </a:lnTo>
                  <a:lnTo>
                    <a:pt x="23436" y="0"/>
                  </a:lnTo>
                  <a:lnTo>
                    <a:pt x="24033" y="0"/>
                  </a:lnTo>
                  <a:lnTo>
                    <a:pt x="24644" y="15"/>
                  </a:lnTo>
                  <a:lnTo>
                    <a:pt x="25240" y="45"/>
                  </a:lnTo>
                  <a:lnTo>
                    <a:pt x="25822" y="75"/>
                  </a:lnTo>
                  <a:lnTo>
                    <a:pt x="26418" y="119"/>
                  </a:lnTo>
                  <a:lnTo>
                    <a:pt x="26999" y="164"/>
                  </a:lnTo>
                  <a:lnTo>
                    <a:pt x="27581" y="224"/>
                  </a:lnTo>
                  <a:lnTo>
                    <a:pt x="28162" y="283"/>
                  </a:lnTo>
                  <a:lnTo>
                    <a:pt x="28729" y="373"/>
                  </a:lnTo>
                  <a:lnTo>
                    <a:pt x="29295" y="447"/>
                  </a:lnTo>
                  <a:lnTo>
                    <a:pt x="30399" y="641"/>
                  </a:lnTo>
                  <a:lnTo>
                    <a:pt x="31487" y="865"/>
                  </a:lnTo>
                  <a:lnTo>
                    <a:pt x="32560" y="1118"/>
                  </a:lnTo>
                  <a:lnTo>
                    <a:pt x="33589" y="1402"/>
                  </a:lnTo>
                  <a:lnTo>
                    <a:pt x="34096" y="1551"/>
                  </a:lnTo>
                  <a:lnTo>
                    <a:pt x="34603" y="1715"/>
                  </a:lnTo>
                  <a:lnTo>
                    <a:pt x="35095" y="1879"/>
                  </a:lnTo>
                  <a:lnTo>
                    <a:pt x="35587" y="2057"/>
                  </a:lnTo>
                  <a:lnTo>
                    <a:pt x="36064" y="2236"/>
                  </a:lnTo>
                  <a:lnTo>
                    <a:pt x="36541" y="2415"/>
                  </a:lnTo>
                  <a:lnTo>
                    <a:pt x="37003" y="2609"/>
                  </a:lnTo>
                  <a:lnTo>
                    <a:pt x="37450" y="2818"/>
                  </a:lnTo>
                  <a:lnTo>
                    <a:pt x="37897" y="3027"/>
                  </a:lnTo>
                  <a:lnTo>
                    <a:pt x="38345" y="3235"/>
                  </a:lnTo>
                  <a:lnTo>
                    <a:pt x="38762" y="3459"/>
                  </a:lnTo>
                  <a:lnTo>
                    <a:pt x="39195" y="3683"/>
                  </a:lnTo>
                  <a:lnTo>
                    <a:pt x="39597" y="3906"/>
                  </a:lnTo>
                  <a:lnTo>
                    <a:pt x="40000" y="4145"/>
                  </a:lnTo>
                  <a:lnTo>
                    <a:pt x="40402" y="4398"/>
                  </a:lnTo>
                  <a:lnTo>
                    <a:pt x="40775" y="4637"/>
                  </a:lnTo>
                  <a:lnTo>
                    <a:pt x="41148" y="4890"/>
                  </a:lnTo>
                  <a:lnTo>
                    <a:pt x="41520" y="5158"/>
                  </a:lnTo>
                  <a:lnTo>
                    <a:pt x="41863" y="5427"/>
                  </a:lnTo>
                  <a:lnTo>
                    <a:pt x="42206" y="5695"/>
                  </a:lnTo>
                  <a:lnTo>
                    <a:pt x="42549" y="5963"/>
                  </a:lnTo>
                  <a:lnTo>
                    <a:pt x="42862" y="6247"/>
                  </a:lnTo>
                  <a:lnTo>
                    <a:pt x="43175" y="6530"/>
                  </a:lnTo>
                  <a:lnTo>
                    <a:pt x="43473" y="6828"/>
                  </a:lnTo>
                  <a:lnTo>
                    <a:pt x="43756" y="7111"/>
                  </a:lnTo>
                  <a:lnTo>
                    <a:pt x="44040" y="7410"/>
                  </a:lnTo>
                  <a:lnTo>
                    <a:pt x="44308" y="7723"/>
                  </a:lnTo>
                  <a:lnTo>
                    <a:pt x="44562" y="8021"/>
                  </a:lnTo>
                  <a:lnTo>
                    <a:pt x="44800" y="8334"/>
                  </a:lnTo>
                  <a:lnTo>
                    <a:pt x="45024" y="8647"/>
                  </a:lnTo>
                  <a:lnTo>
                    <a:pt x="45247" y="8975"/>
                  </a:lnTo>
                  <a:lnTo>
                    <a:pt x="45441" y="9303"/>
                  </a:lnTo>
                  <a:lnTo>
                    <a:pt x="45635" y="9616"/>
                  </a:lnTo>
                  <a:lnTo>
                    <a:pt x="45814" y="9959"/>
                  </a:lnTo>
                  <a:lnTo>
                    <a:pt x="45978" y="10287"/>
                  </a:lnTo>
                  <a:lnTo>
                    <a:pt x="46127" y="10630"/>
                  </a:lnTo>
                  <a:lnTo>
                    <a:pt x="46276" y="10973"/>
                  </a:lnTo>
                  <a:lnTo>
                    <a:pt x="46395" y="11316"/>
                  </a:lnTo>
                  <a:lnTo>
                    <a:pt x="46500" y="11659"/>
                  </a:lnTo>
                  <a:lnTo>
                    <a:pt x="46604" y="12016"/>
                  </a:lnTo>
                  <a:lnTo>
                    <a:pt x="46679" y="12359"/>
                  </a:lnTo>
                  <a:lnTo>
                    <a:pt x="46753" y="12717"/>
                  </a:lnTo>
                  <a:lnTo>
                    <a:pt x="46798" y="13075"/>
                  </a:lnTo>
                  <a:lnTo>
                    <a:pt x="46843" y="13433"/>
                  </a:lnTo>
                  <a:lnTo>
                    <a:pt x="46857" y="13805"/>
                  </a:lnTo>
                  <a:lnTo>
                    <a:pt x="46872" y="1416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3334203" y="2230235"/>
              <a:ext cx="593823" cy="358651"/>
            </a:xfrm>
            <a:custGeom>
              <a:rect b="b" l="l" r="r" t="t"/>
              <a:pathLst>
                <a:path extrusionOk="0" h="23646" w="39151">
                  <a:moveTo>
                    <a:pt x="21365" y="1"/>
                  </a:moveTo>
                  <a:lnTo>
                    <a:pt x="20306" y="60"/>
                  </a:lnTo>
                  <a:lnTo>
                    <a:pt x="19262" y="165"/>
                  </a:lnTo>
                  <a:lnTo>
                    <a:pt x="18234" y="284"/>
                  </a:lnTo>
                  <a:lnTo>
                    <a:pt x="17220" y="433"/>
                  </a:lnTo>
                  <a:lnTo>
                    <a:pt x="16236" y="612"/>
                  </a:lnTo>
                  <a:lnTo>
                    <a:pt x="15252" y="806"/>
                  </a:lnTo>
                  <a:lnTo>
                    <a:pt x="14298" y="1044"/>
                  </a:lnTo>
                  <a:lnTo>
                    <a:pt x="13374" y="1283"/>
                  </a:lnTo>
                  <a:lnTo>
                    <a:pt x="12464" y="1566"/>
                  </a:lnTo>
                  <a:lnTo>
                    <a:pt x="11570" y="1864"/>
                  </a:lnTo>
                  <a:lnTo>
                    <a:pt x="10705" y="2177"/>
                  </a:lnTo>
                  <a:lnTo>
                    <a:pt x="9870" y="2520"/>
                  </a:lnTo>
                  <a:lnTo>
                    <a:pt x="9050" y="2893"/>
                  </a:lnTo>
                  <a:lnTo>
                    <a:pt x="8275" y="3266"/>
                  </a:lnTo>
                  <a:lnTo>
                    <a:pt x="7515" y="3668"/>
                  </a:lnTo>
                  <a:lnTo>
                    <a:pt x="6784" y="4086"/>
                  </a:lnTo>
                  <a:lnTo>
                    <a:pt x="6083" y="4533"/>
                  </a:lnTo>
                  <a:lnTo>
                    <a:pt x="5427" y="4995"/>
                  </a:lnTo>
                  <a:lnTo>
                    <a:pt x="4786" y="5472"/>
                  </a:lnTo>
                  <a:lnTo>
                    <a:pt x="4190" y="5949"/>
                  </a:lnTo>
                  <a:lnTo>
                    <a:pt x="3624" y="6456"/>
                  </a:lnTo>
                  <a:lnTo>
                    <a:pt x="3355" y="6724"/>
                  </a:lnTo>
                  <a:lnTo>
                    <a:pt x="3102" y="6993"/>
                  </a:lnTo>
                  <a:lnTo>
                    <a:pt x="2848" y="7246"/>
                  </a:lnTo>
                  <a:lnTo>
                    <a:pt x="2610" y="7530"/>
                  </a:lnTo>
                  <a:lnTo>
                    <a:pt x="2371" y="7798"/>
                  </a:lnTo>
                  <a:lnTo>
                    <a:pt x="2148" y="8066"/>
                  </a:lnTo>
                  <a:lnTo>
                    <a:pt x="1939" y="8349"/>
                  </a:lnTo>
                  <a:lnTo>
                    <a:pt x="1730" y="8633"/>
                  </a:lnTo>
                  <a:lnTo>
                    <a:pt x="1536" y="8931"/>
                  </a:lnTo>
                  <a:lnTo>
                    <a:pt x="1357" y="9214"/>
                  </a:lnTo>
                  <a:lnTo>
                    <a:pt x="1179" y="9512"/>
                  </a:lnTo>
                  <a:lnTo>
                    <a:pt x="1029" y="9796"/>
                  </a:lnTo>
                  <a:lnTo>
                    <a:pt x="865" y="10094"/>
                  </a:lnTo>
                  <a:lnTo>
                    <a:pt x="731" y="10407"/>
                  </a:lnTo>
                  <a:lnTo>
                    <a:pt x="597" y="10705"/>
                  </a:lnTo>
                  <a:lnTo>
                    <a:pt x="478" y="11018"/>
                  </a:lnTo>
                  <a:lnTo>
                    <a:pt x="373" y="11316"/>
                  </a:lnTo>
                  <a:lnTo>
                    <a:pt x="284" y="11629"/>
                  </a:lnTo>
                  <a:lnTo>
                    <a:pt x="195" y="11942"/>
                  </a:lnTo>
                  <a:lnTo>
                    <a:pt x="120" y="12270"/>
                  </a:lnTo>
                  <a:lnTo>
                    <a:pt x="60" y="12583"/>
                  </a:lnTo>
                  <a:lnTo>
                    <a:pt x="1" y="12897"/>
                  </a:lnTo>
                  <a:lnTo>
                    <a:pt x="60" y="13180"/>
                  </a:lnTo>
                  <a:lnTo>
                    <a:pt x="120" y="13463"/>
                  </a:lnTo>
                  <a:lnTo>
                    <a:pt x="180" y="13746"/>
                  </a:lnTo>
                  <a:lnTo>
                    <a:pt x="269" y="14015"/>
                  </a:lnTo>
                  <a:lnTo>
                    <a:pt x="359" y="14283"/>
                  </a:lnTo>
                  <a:lnTo>
                    <a:pt x="463" y="14566"/>
                  </a:lnTo>
                  <a:lnTo>
                    <a:pt x="567" y="14835"/>
                  </a:lnTo>
                  <a:lnTo>
                    <a:pt x="687" y="15088"/>
                  </a:lnTo>
                  <a:lnTo>
                    <a:pt x="821" y="15356"/>
                  </a:lnTo>
                  <a:lnTo>
                    <a:pt x="970" y="15625"/>
                  </a:lnTo>
                  <a:lnTo>
                    <a:pt x="1119" y="15878"/>
                  </a:lnTo>
                  <a:lnTo>
                    <a:pt x="1283" y="16132"/>
                  </a:lnTo>
                  <a:lnTo>
                    <a:pt x="1447" y="16385"/>
                  </a:lnTo>
                  <a:lnTo>
                    <a:pt x="1626" y="16639"/>
                  </a:lnTo>
                  <a:lnTo>
                    <a:pt x="1820" y="16877"/>
                  </a:lnTo>
                  <a:lnTo>
                    <a:pt x="2013" y="17131"/>
                  </a:lnTo>
                  <a:lnTo>
                    <a:pt x="2431" y="17608"/>
                  </a:lnTo>
                  <a:lnTo>
                    <a:pt x="2893" y="18070"/>
                  </a:lnTo>
                  <a:lnTo>
                    <a:pt x="3370" y="18517"/>
                  </a:lnTo>
                  <a:lnTo>
                    <a:pt x="3892" y="18949"/>
                  </a:lnTo>
                  <a:lnTo>
                    <a:pt x="4443" y="19367"/>
                  </a:lnTo>
                  <a:lnTo>
                    <a:pt x="5040" y="19769"/>
                  </a:lnTo>
                  <a:lnTo>
                    <a:pt x="5651" y="20172"/>
                  </a:lnTo>
                  <a:lnTo>
                    <a:pt x="6292" y="20530"/>
                  </a:lnTo>
                  <a:lnTo>
                    <a:pt x="6948" y="20887"/>
                  </a:lnTo>
                  <a:lnTo>
                    <a:pt x="7649" y="21230"/>
                  </a:lnTo>
                  <a:lnTo>
                    <a:pt x="8364" y="21543"/>
                  </a:lnTo>
                  <a:lnTo>
                    <a:pt x="9110" y="21842"/>
                  </a:lnTo>
                  <a:lnTo>
                    <a:pt x="9870" y="22110"/>
                  </a:lnTo>
                  <a:lnTo>
                    <a:pt x="10660" y="22378"/>
                  </a:lnTo>
                  <a:lnTo>
                    <a:pt x="11480" y="22602"/>
                  </a:lnTo>
                  <a:lnTo>
                    <a:pt x="12300" y="22811"/>
                  </a:lnTo>
                  <a:lnTo>
                    <a:pt x="13150" y="23004"/>
                  </a:lnTo>
                  <a:lnTo>
                    <a:pt x="14015" y="23168"/>
                  </a:lnTo>
                  <a:lnTo>
                    <a:pt x="14894" y="23318"/>
                  </a:lnTo>
                  <a:lnTo>
                    <a:pt x="15804" y="23437"/>
                  </a:lnTo>
                  <a:lnTo>
                    <a:pt x="16713" y="23526"/>
                  </a:lnTo>
                  <a:lnTo>
                    <a:pt x="17637" y="23601"/>
                  </a:lnTo>
                  <a:lnTo>
                    <a:pt x="18577" y="23631"/>
                  </a:lnTo>
                  <a:lnTo>
                    <a:pt x="19531" y="23645"/>
                  </a:lnTo>
                  <a:lnTo>
                    <a:pt x="20545" y="23631"/>
                  </a:lnTo>
                  <a:lnTo>
                    <a:pt x="21543" y="23586"/>
                  </a:lnTo>
                  <a:lnTo>
                    <a:pt x="22527" y="23511"/>
                  </a:lnTo>
                  <a:lnTo>
                    <a:pt x="23482" y="23407"/>
                  </a:lnTo>
                  <a:lnTo>
                    <a:pt x="24436" y="23273"/>
                  </a:lnTo>
                  <a:lnTo>
                    <a:pt x="25360" y="23124"/>
                  </a:lnTo>
                  <a:lnTo>
                    <a:pt x="26284" y="22930"/>
                  </a:lnTo>
                  <a:lnTo>
                    <a:pt x="27164" y="22721"/>
                  </a:lnTo>
                  <a:lnTo>
                    <a:pt x="28044" y="22483"/>
                  </a:lnTo>
                  <a:lnTo>
                    <a:pt x="28878" y="22214"/>
                  </a:lnTo>
                  <a:lnTo>
                    <a:pt x="29698" y="21931"/>
                  </a:lnTo>
                  <a:lnTo>
                    <a:pt x="30503" y="21618"/>
                  </a:lnTo>
                  <a:lnTo>
                    <a:pt x="31264" y="21290"/>
                  </a:lnTo>
                  <a:lnTo>
                    <a:pt x="32009" y="20947"/>
                  </a:lnTo>
                  <a:lnTo>
                    <a:pt x="32725" y="20574"/>
                  </a:lnTo>
                  <a:lnTo>
                    <a:pt x="33411" y="20172"/>
                  </a:lnTo>
                  <a:lnTo>
                    <a:pt x="34052" y="19769"/>
                  </a:lnTo>
                  <a:lnTo>
                    <a:pt x="34663" y="19337"/>
                  </a:lnTo>
                  <a:lnTo>
                    <a:pt x="35259" y="18890"/>
                  </a:lnTo>
                  <a:lnTo>
                    <a:pt x="35528" y="18651"/>
                  </a:lnTo>
                  <a:lnTo>
                    <a:pt x="35796" y="18428"/>
                  </a:lnTo>
                  <a:lnTo>
                    <a:pt x="36064" y="18189"/>
                  </a:lnTo>
                  <a:lnTo>
                    <a:pt x="36303" y="17936"/>
                  </a:lnTo>
                  <a:lnTo>
                    <a:pt x="36556" y="17697"/>
                  </a:lnTo>
                  <a:lnTo>
                    <a:pt x="36780" y="17444"/>
                  </a:lnTo>
                  <a:lnTo>
                    <a:pt x="37004" y="17190"/>
                  </a:lnTo>
                  <a:lnTo>
                    <a:pt x="37212" y="16937"/>
                  </a:lnTo>
                  <a:lnTo>
                    <a:pt x="37421" y="16668"/>
                  </a:lnTo>
                  <a:lnTo>
                    <a:pt x="37615" y="16415"/>
                  </a:lnTo>
                  <a:lnTo>
                    <a:pt x="37794" y="16147"/>
                  </a:lnTo>
                  <a:lnTo>
                    <a:pt x="37958" y="15878"/>
                  </a:lnTo>
                  <a:lnTo>
                    <a:pt x="38122" y="15595"/>
                  </a:lnTo>
                  <a:lnTo>
                    <a:pt x="38271" y="15327"/>
                  </a:lnTo>
                  <a:lnTo>
                    <a:pt x="38405" y="15043"/>
                  </a:lnTo>
                  <a:lnTo>
                    <a:pt x="38524" y="14760"/>
                  </a:lnTo>
                  <a:lnTo>
                    <a:pt x="38643" y="14477"/>
                  </a:lnTo>
                  <a:lnTo>
                    <a:pt x="38748" y="14179"/>
                  </a:lnTo>
                  <a:lnTo>
                    <a:pt x="38837" y="13895"/>
                  </a:lnTo>
                  <a:lnTo>
                    <a:pt x="38927" y="13597"/>
                  </a:lnTo>
                  <a:lnTo>
                    <a:pt x="38986" y="13299"/>
                  </a:lnTo>
                  <a:lnTo>
                    <a:pt x="39046" y="13016"/>
                  </a:lnTo>
                  <a:lnTo>
                    <a:pt x="39091" y="12703"/>
                  </a:lnTo>
                  <a:lnTo>
                    <a:pt x="39121" y="12405"/>
                  </a:lnTo>
                  <a:lnTo>
                    <a:pt x="39135" y="12106"/>
                  </a:lnTo>
                  <a:lnTo>
                    <a:pt x="39150" y="11793"/>
                  </a:lnTo>
                  <a:lnTo>
                    <a:pt x="39150" y="11510"/>
                  </a:lnTo>
                  <a:lnTo>
                    <a:pt x="39121" y="11227"/>
                  </a:lnTo>
                  <a:lnTo>
                    <a:pt x="39091" y="10929"/>
                  </a:lnTo>
                  <a:lnTo>
                    <a:pt x="39061" y="10645"/>
                  </a:lnTo>
                  <a:lnTo>
                    <a:pt x="39001" y="10377"/>
                  </a:lnTo>
                  <a:lnTo>
                    <a:pt x="38942" y="10094"/>
                  </a:lnTo>
                  <a:lnTo>
                    <a:pt x="38882" y="9810"/>
                  </a:lnTo>
                  <a:lnTo>
                    <a:pt x="38793" y="9542"/>
                  </a:lnTo>
                  <a:lnTo>
                    <a:pt x="38703" y="9259"/>
                  </a:lnTo>
                  <a:lnTo>
                    <a:pt x="38599" y="8991"/>
                  </a:lnTo>
                  <a:lnTo>
                    <a:pt x="38479" y="8722"/>
                  </a:lnTo>
                  <a:lnTo>
                    <a:pt x="38360" y="8469"/>
                  </a:lnTo>
                  <a:lnTo>
                    <a:pt x="38226" y="8200"/>
                  </a:lnTo>
                  <a:lnTo>
                    <a:pt x="38092" y="7932"/>
                  </a:lnTo>
                  <a:lnTo>
                    <a:pt x="37928" y="7679"/>
                  </a:lnTo>
                  <a:lnTo>
                    <a:pt x="37779" y="7425"/>
                  </a:lnTo>
                  <a:lnTo>
                    <a:pt x="37600" y="7172"/>
                  </a:lnTo>
                  <a:lnTo>
                    <a:pt x="37421" y="6918"/>
                  </a:lnTo>
                  <a:lnTo>
                    <a:pt x="37227" y="6680"/>
                  </a:lnTo>
                  <a:lnTo>
                    <a:pt x="37033" y="6441"/>
                  </a:lnTo>
                  <a:lnTo>
                    <a:pt x="36616" y="5964"/>
                  </a:lnTo>
                  <a:lnTo>
                    <a:pt x="36154" y="5502"/>
                  </a:lnTo>
                  <a:lnTo>
                    <a:pt x="35662" y="5040"/>
                  </a:lnTo>
                  <a:lnTo>
                    <a:pt x="35140" y="4607"/>
                  </a:lnTo>
                  <a:lnTo>
                    <a:pt x="34588" y="4190"/>
                  </a:lnTo>
                  <a:lnTo>
                    <a:pt x="33992" y="3788"/>
                  </a:lnTo>
                  <a:lnTo>
                    <a:pt x="33381" y="3400"/>
                  </a:lnTo>
                  <a:lnTo>
                    <a:pt x="32740" y="3027"/>
                  </a:lnTo>
                  <a:lnTo>
                    <a:pt x="32069" y="2684"/>
                  </a:lnTo>
                  <a:lnTo>
                    <a:pt x="31368" y="2341"/>
                  </a:lnTo>
                  <a:lnTo>
                    <a:pt x="30653" y="2028"/>
                  </a:lnTo>
                  <a:lnTo>
                    <a:pt x="29907" y="1730"/>
                  </a:lnTo>
                  <a:lnTo>
                    <a:pt x="29147" y="1462"/>
                  </a:lnTo>
                  <a:lnTo>
                    <a:pt x="28357" y="1208"/>
                  </a:lnTo>
                  <a:lnTo>
                    <a:pt x="27537" y="970"/>
                  </a:lnTo>
                  <a:lnTo>
                    <a:pt x="26717" y="761"/>
                  </a:lnTo>
                  <a:lnTo>
                    <a:pt x="25867" y="567"/>
                  </a:lnTo>
                  <a:lnTo>
                    <a:pt x="24987" y="403"/>
                  </a:lnTo>
                  <a:lnTo>
                    <a:pt x="24108" y="269"/>
                  </a:lnTo>
                  <a:lnTo>
                    <a:pt x="23213" y="150"/>
                  </a:lnTo>
                  <a:lnTo>
                    <a:pt x="22289" y="60"/>
                  </a:lnTo>
                  <a:lnTo>
                    <a:pt x="21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3334203" y="2230235"/>
              <a:ext cx="593823" cy="358651"/>
            </a:xfrm>
            <a:custGeom>
              <a:rect b="b" l="l" r="r" t="t"/>
              <a:pathLst>
                <a:path extrusionOk="0" fill="none" h="23646" w="39151">
                  <a:moveTo>
                    <a:pt x="39150" y="11793"/>
                  </a:moveTo>
                  <a:lnTo>
                    <a:pt x="39150" y="11793"/>
                  </a:lnTo>
                  <a:lnTo>
                    <a:pt x="39135" y="12106"/>
                  </a:lnTo>
                  <a:lnTo>
                    <a:pt x="39121" y="12405"/>
                  </a:lnTo>
                  <a:lnTo>
                    <a:pt x="39091" y="12703"/>
                  </a:lnTo>
                  <a:lnTo>
                    <a:pt x="39046" y="13016"/>
                  </a:lnTo>
                  <a:lnTo>
                    <a:pt x="38986" y="13299"/>
                  </a:lnTo>
                  <a:lnTo>
                    <a:pt x="38927" y="13597"/>
                  </a:lnTo>
                  <a:lnTo>
                    <a:pt x="38837" y="13895"/>
                  </a:lnTo>
                  <a:lnTo>
                    <a:pt x="38748" y="14179"/>
                  </a:lnTo>
                  <a:lnTo>
                    <a:pt x="38643" y="14477"/>
                  </a:lnTo>
                  <a:lnTo>
                    <a:pt x="38524" y="14760"/>
                  </a:lnTo>
                  <a:lnTo>
                    <a:pt x="38405" y="15043"/>
                  </a:lnTo>
                  <a:lnTo>
                    <a:pt x="38271" y="15327"/>
                  </a:lnTo>
                  <a:lnTo>
                    <a:pt x="38122" y="15595"/>
                  </a:lnTo>
                  <a:lnTo>
                    <a:pt x="37958" y="15878"/>
                  </a:lnTo>
                  <a:lnTo>
                    <a:pt x="37794" y="16147"/>
                  </a:lnTo>
                  <a:lnTo>
                    <a:pt x="37615" y="16415"/>
                  </a:lnTo>
                  <a:lnTo>
                    <a:pt x="37421" y="16668"/>
                  </a:lnTo>
                  <a:lnTo>
                    <a:pt x="37212" y="16937"/>
                  </a:lnTo>
                  <a:lnTo>
                    <a:pt x="37004" y="17190"/>
                  </a:lnTo>
                  <a:lnTo>
                    <a:pt x="36780" y="17444"/>
                  </a:lnTo>
                  <a:lnTo>
                    <a:pt x="36556" y="17697"/>
                  </a:lnTo>
                  <a:lnTo>
                    <a:pt x="36303" y="17936"/>
                  </a:lnTo>
                  <a:lnTo>
                    <a:pt x="36064" y="18189"/>
                  </a:lnTo>
                  <a:lnTo>
                    <a:pt x="35796" y="18428"/>
                  </a:lnTo>
                  <a:lnTo>
                    <a:pt x="35528" y="18651"/>
                  </a:lnTo>
                  <a:lnTo>
                    <a:pt x="35259" y="18890"/>
                  </a:lnTo>
                  <a:lnTo>
                    <a:pt x="34663" y="19337"/>
                  </a:lnTo>
                  <a:lnTo>
                    <a:pt x="34052" y="19769"/>
                  </a:lnTo>
                  <a:lnTo>
                    <a:pt x="33411" y="20172"/>
                  </a:lnTo>
                  <a:lnTo>
                    <a:pt x="32725" y="20574"/>
                  </a:lnTo>
                  <a:lnTo>
                    <a:pt x="32009" y="20947"/>
                  </a:lnTo>
                  <a:lnTo>
                    <a:pt x="31264" y="21290"/>
                  </a:lnTo>
                  <a:lnTo>
                    <a:pt x="30503" y="21618"/>
                  </a:lnTo>
                  <a:lnTo>
                    <a:pt x="29698" y="21931"/>
                  </a:lnTo>
                  <a:lnTo>
                    <a:pt x="28878" y="22214"/>
                  </a:lnTo>
                  <a:lnTo>
                    <a:pt x="28044" y="22483"/>
                  </a:lnTo>
                  <a:lnTo>
                    <a:pt x="27164" y="22721"/>
                  </a:lnTo>
                  <a:lnTo>
                    <a:pt x="26284" y="22930"/>
                  </a:lnTo>
                  <a:lnTo>
                    <a:pt x="25360" y="23124"/>
                  </a:lnTo>
                  <a:lnTo>
                    <a:pt x="24436" y="23273"/>
                  </a:lnTo>
                  <a:lnTo>
                    <a:pt x="23482" y="23407"/>
                  </a:lnTo>
                  <a:lnTo>
                    <a:pt x="22527" y="23511"/>
                  </a:lnTo>
                  <a:lnTo>
                    <a:pt x="21543" y="23586"/>
                  </a:lnTo>
                  <a:lnTo>
                    <a:pt x="20545" y="23631"/>
                  </a:lnTo>
                  <a:lnTo>
                    <a:pt x="19531" y="23645"/>
                  </a:lnTo>
                  <a:lnTo>
                    <a:pt x="19531" y="23645"/>
                  </a:lnTo>
                  <a:lnTo>
                    <a:pt x="18577" y="23631"/>
                  </a:lnTo>
                  <a:lnTo>
                    <a:pt x="17637" y="23601"/>
                  </a:lnTo>
                  <a:lnTo>
                    <a:pt x="16713" y="23526"/>
                  </a:lnTo>
                  <a:lnTo>
                    <a:pt x="15804" y="23437"/>
                  </a:lnTo>
                  <a:lnTo>
                    <a:pt x="14894" y="23318"/>
                  </a:lnTo>
                  <a:lnTo>
                    <a:pt x="14015" y="23168"/>
                  </a:lnTo>
                  <a:lnTo>
                    <a:pt x="13150" y="23004"/>
                  </a:lnTo>
                  <a:lnTo>
                    <a:pt x="12300" y="22811"/>
                  </a:lnTo>
                  <a:lnTo>
                    <a:pt x="11480" y="22602"/>
                  </a:lnTo>
                  <a:lnTo>
                    <a:pt x="10660" y="22378"/>
                  </a:lnTo>
                  <a:lnTo>
                    <a:pt x="9870" y="22110"/>
                  </a:lnTo>
                  <a:lnTo>
                    <a:pt x="9110" y="21842"/>
                  </a:lnTo>
                  <a:lnTo>
                    <a:pt x="8364" y="21543"/>
                  </a:lnTo>
                  <a:lnTo>
                    <a:pt x="7649" y="21230"/>
                  </a:lnTo>
                  <a:lnTo>
                    <a:pt x="6948" y="20887"/>
                  </a:lnTo>
                  <a:lnTo>
                    <a:pt x="6292" y="20530"/>
                  </a:lnTo>
                  <a:lnTo>
                    <a:pt x="5651" y="20172"/>
                  </a:lnTo>
                  <a:lnTo>
                    <a:pt x="5040" y="19769"/>
                  </a:lnTo>
                  <a:lnTo>
                    <a:pt x="4443" y="19367"/>
                  </a:lnTo>
                  <a:lnTo>
                    <a:pt x="3892" y="18949"/>
                  </a:lnTo>
                  <a:lnTo>
                    <a:pt x="3370" y="18517"/>
                  </a:lnTo>
                  <a:lnTo>
                    <a:pt x="2893" y="18070"/>
                  </a:lnTo>
                  <a:lnTo>
                    <a:pt x="2431" y="17608"/>
                  </a:lnTo>
                  <a:lnTo>
                    <a:pt x="2013" y="17131"/>
                  </a:lnTo>
                  <a:lnTo>
                    <a:pt x="1820" y="16877"/>
                  </a:lnTo>
                  <a:lnTo>
                    <a:pt x="1626" y="16639"/>
                  </a:lnTo>
                  <a:lnTo>
                    <a:pt x="1447" y="16385"/>
                  </a:lnTo>
                  <a:lnTo>
                    <a:pt x="1283" y="16132"/>
                  </a:lnTo>
                  <a:lnTo>
                    <a:pt x="1119" y="15878"/>
                  </a:lnTo>
                  <a:lnTo>
                    <a:pt x="970" y="15625"/>
                  </a:lnTo>
                  <a:lnTo>
                    <a:pt x="821" y="15356"/>
                  </a:lnTo>
                  <a:lnTo>
                    <a:pt x="687" y="15088"/>
                  </a:lnTo>
                  <a:lnTo>
                    <a:pt x="567" y="14835"/>
                  </a:lnTo>
                  <a:lnTo>
                    <a:pt x="463" y="14566"/>
                  </a:lnTo>
                  <a:lnTo>
                    <a:pt x="359" y="14283"/>
                  </a:lnTo>
                  <a:lnTo>
                    <a:pt x="269" y="14015"/>
                  </a:lnTo>
                  <a:lnTo>
                    <a:pt x="180" y="13746"/>
                  </a:lnTo>
                  <a:lnTo>
                    <a:pt x="120" y="13463"/>
                  </a:lnTo>
                  <a:lnTo>
                    <a:pt x="60" y="13180"/>
                  </a:lnTo>
                  <a:lnTo>
                    <a:pt x="1" y="12897"/>
                  </a:lnTo>
                  <a:lnTo>
                    <a:pt x="1" y="12897"/>
                  </a:lnTo>
                  <a:lnTo>
                    <a:pt x="60" y="12583"/>
                  </a:lnTo>
                  <a:lnTo>
                    <a:pt x="120" y="12270"/>
                  </a:lnTo>
                  <a:lnTo>
                    <a:pt x="195" y="11942"/>
                  </a:lnTo>
                  <a:lnTo>
                    <a:pt x="284" y="11629"/>
                  </a:lnTo>
                  <a:lnTo>
                    <a:pt x="373" y="11316"/>
                  </a:lnTo>
                  <a:lnTo>
                    <a:pt x="478" y="11018"/>
                  </a:lnTo>
                  <a:lnTo>
                    <a:pt x="597" y="10705"/>
                  </a:lnTo>
                  <a:lnTo>
                    <a:pt x="731" y="10407"/>
                  </a:lnTo>
                  <a:lnTo>
                    <a:pt x="865" y="10094"/>
                  </a:lnTo>
                  <a:lnTo>
                    <a:pt x="1029" y="9796"/>
                  </a:lnTo>
                  <a:lnTo>
                    <a:pt x="1179" y="9512"/>
                  </a:lnTo>
                  <a:lnTo>
                    <a:pt x="1357" y="9214"/>
                  </a:lnTo>
                  <a:lnTo>
                    <a:pt x="1536" y="8931"/>
                  </a:lnTo>
                  <a:lnTo>
                    <a:pt x="1730" y="8633"/>
                  </a:lnTo>
                  <a:lnTo>
                    <a:pt x="1939" y="8349"/>
                  </a:lnTo>
                  <a:lnTo>
                    <a:pt x="2148" y="8066"/>
                  </a:lnTo>
                  <a:lnTo>
                    <a:pt x="2371" y="7798"/>
                  </a:lnTo>
                  <a:lnTo>
                    <a:pt x="2610" y="7530"/>
                  </a:lnTo>
                  <a:lnTo>
                    <a:pt x="2848" y="7246"/>
                  </a:lnTo>
                  <a:lnTo>
                    <a:pt x="3102" y="6993"/>
                  </a:lnTo>
                  <a:lnTo>
                    <a:pt x="3355" y="6724"/>
                  </a:lnTo>
                  <a:lnTo>
                    <a:pt x="3624" y="6456"/>
                  </a:lnTo>
                  <a:lnTo>
                    <a:pt x="4190" y="5949"/>
                  </a:lnTo>
                  <a:lnTo>
                    <a:pt x="4786" y="5472"/>
                  </a:lnTo>
                  <a:lnTo>
                    <a:pt x="5427" y="4995"/>
                  </a:lnTo>
                  <a:lnTo>
                    <a:pt x="6083" y="4533"/>
                  </a:lnTo>
                  <a:lnTo>
                    <a:pt x="6784" y="4086"/>
                  </a:lnTo>
                  <a:lnTo>
                    <a:pt x="7515" y="3668"/>
                  </a:lnTo>
                  <a:lnTo>
                    <a:pt x="8275" y="3266"/>
                  </a:lnTo>
                  <a:lnTo>
                    <a:pt x="9050" y="2893"/>
                  </a:lnTo>
                  <a:lnTo>
                    <a:pt x="9870" y="2520"/>
                  </a:lnTo>
                  <a:lnTo>
                    <a:pt x="10705" y="2177"/>
                  </a:lnTo>
                  <a:lnTo>
                    <a:pt x="11570" y="1864"/>
                  </a:lnTo>
                  <a:lnTo>
                    <a:pt x="12464" y="1566"/>
                  </a:lnTo>
                  <a:lnTo>
                    <a:pt x="13374" y="1283"/>
                  </a:lnTo>
                  <a:lnTo>
                    <a:pt x="14298" y="1044"/>
                  </a:lnTo>
                  <a:lnTo>
                    <a:pt x="15252" y="806"/>
                  </a:lnTo>
                  <a:lnTo>
                    <a:pt x="16236" y="612"/>
                  </a:lnTo>
                  <a:lnTo>
                    <a:pt x="17220" y="433"/>
                  </a:lnTo>
                  <a:lnTo>
                    <a:pt x="18234" y="284"/>
                  </a:lnTo>
                  <a:lnTo>
                    <a:pt x="19262" y="165"/>
                  </a:lnTo>
                  <a:lnTo>
                    <a:pt x="20306" y="60"/>
                  </a:lnTo>
                  <a:lnTo>
                    <a:pt x="21365" y="1"/>
                  </a:lnTo>
                  <a:lnTo>
                    <a:pt x="21365" y="1"/>
                  </a:lnTo>
                  <a:lnTo>
                    <a:pt x="22289" y="60"/>
                  </a:lnTo>
                  <a:lnTo>
                    <a:pt x="23213" y="150"/>
                  </a:lnTo>
                  <a:lnTo>
                    <a:pt x="24108" y="269"/>
                  </a:lnTo>
                  <a:lnTo>
                    <a:pt x="24987" y="403"/>
                  </a:lnTo>
                  <a:lnTo>
                    <a:pt x="25867" y="567"/>
                  </a:lnTo>
                  <a:lnTo>
                    <a:pt x="26717" y="761"/>
                  </a:lnTo>
                  <a:lnTo>
                    <a:pt x="27537" y="970"/>
                  </a:lnTo>
                  <a:lnTo>
                    <a:pt x="28357" y="1208"/>
                  </a:lnTo>
                  <a:lnTo>
                    <a:pt x="29147" y="1462"/>
                  </a:lnTo>
                  <a:lnTo>
                    <a:pt x="29907" y="1730"/>
                  </a:lnTo>
                  <a:lnTo>
                    <a:pt x="30653" y="2028"/>
                  </a:lnTo>
                  <a:lnTo>
                    <a:pt x="31368" y="2341"/>
                  </a:lnTo>
                  <a:lnTo>
                    <a:pt x="32069" y="2684"/>
                  </a:lnTo>
                  <a:lnTo>
                    <a:pt x="32740" y="3027"/>
                  </a:lnTo>
                  <a:lnTo>
                    <a:pt x="33381" y="3400"/>
                  </a:lnTo>
                  <a:lnTo>
                    <a:pt x="33992" y="3788"/>
                  </a:lnTo>
                  <a:lnTo>
                    <a:pt x="34588" y="4190"/>
                  </a:lnTo>
                  <a:lnTo>
                    <a:pt x="35140" y="4607"/>
                  </a:lnTo>
                  <a:lnTo>
                    <a:pt x="35662" y="5040"/>
                  </a:lnTo>
                  <a:lnTo>
                    <a:pt x="36154" y="5502"/>
                  </a:lnTo>
                  <a:lnTo>
                    <a:pt x="36616" y="5964"/>
                  </a:lnTo>
                  <a:lnTo>
                    <a:pt x="37033" y="6441"/>
                  </a:lnTo>
                  <a:lnTo>
                    <a:pt x="37227" y="6680"/>
                  </a:lnTo>
                  <a:lnTo>
                    <a:pt x="37421" y="6918"/>
                  </a:lnTo>
                  <a:lnTo>
                    <a:pt x="37600" y="7172"/>
                  </a:lnTo>
                  <a:lnTo>
                    <a:pt x="37779" y="7425"/>
                  </a:lnTo>
                  <a:lnTo>
                    <a:pt x="37928" y="7679"/>
                  </a:lnTo>
                  <a:lnTo>
                    <a:pt x="38092" y="7932"/>
                  </a:lnTo>
                  <a:lnTo>
                    <a:pt x="38226" y="8200"/>
                  </a:lnTo>
                  <a:lnTo>
                    <a:pt x="38360" y="8469"/>
                  </a:lnTo>
                  <a:lnTo>
                    <a:pt x="38479" y="8722"/>
                  </a:lnTo>
                  <a:lnTo>
                    <a:pt x="38599" y="8991"/>
                  </a:lnTo>
                  <a:lnTo>
                    <a:pt x="38703" y="9259"/>
                  </a:lnTo>
                  <a:lnTo>
                    <a:pt x="38793" y="9542"/>
                  </a:lnTo>
                  <a:lnTo>
                    <a:pt x="38882" y="9810"/>
                  </a:lnTo>
                  <a:lnTo>
                    <a:pt x="38942" y="10094"/>
                  </a:lnTo>
                  <a:lnTo>
                    <a:pt x="39001" y="10377"/>
                  </a:lnTo>
                  <a:lnTo>
                    <a:pt x="39061" y="10645"/>
                  </a:lnTo>
                  <a:lnTo>
                    <a:pt x="39091" y="10929"/>
                  </a:lnTo>
                  <a:lnTo>
                    <a:pt x="39121" y="11227"/>
                  </a:lnTo>
                  <a:lnTo>
                    <a:pt x="39150" y="11510"/>
                  </a:lnTo>
                  <a:lnTo>
                    <a:pt x="39150" y="117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493174" y="2401416"/>
              <a:ext cx="138403" cy="83679"/>
            </a:xfrm>
            <a:custGeom>
              <a:rect b="b" l="l" r="r" t="t"/>
              <a:pathLst>
                <a:path extrusionOk="0" h="5517" w="9125">
                  <a:moveTo>
                    <a:pt x="4175" y="0"/>
                  </a:moveTo>
                  <a:lnTo>
                    <a:pt x="3772" y="30"/>
                  </a:lnTo>
                  <a:lnTo>
                    <a:pt x="3370" y="90"/>
                  </a:lnTo>
                  <a:lnTo>
                    <a:pt x="2997" y="164"/>
                  </a:lnTo>
                  <a:lnTo>
                    <a:pt x="2624" y="254"/>
                  </a:lnTo>
                  <a:lnTo>
                    <a:pt x="2266" y="373"/>
                  </a:lnTo>
                  <a:lnTo>
                    <a:pt x="1939" y="492"/>
                  </a:lnTo>
                  <a:lnTo>
                    <a:pt x="1625" y="641"/>
                  </a:lnTo>
                  <a:lnTo>
                    <a:pt x="1342" y="805"/>
                  </a:lnTo>
                  <a:lnTo>
                    <a:pt x="1074" y="984"/>
                  </a:lnTo>
                  <a:lnTo>
                    <a:pt x="835" y="1163"/>
                  </a:lnTo>
                  <a:lnTo>
                    <a:pt x="627" y="1372"/>
                  </a:lnTo>
                  <a:lnTo>
                    <a:pt x="433" y="1581"/>
                  </a:lnTo>
                  <a:lnTo>
                    <a:pt x="284" y="1804"/>
                  </a:lnTo>
                  <a:lnTo>
                    <a:pt x="164" y="2028"/>
                  </a:lnTo>
                  <a:lnTo>
                    <a:pt x="75" y="2267"/>
                  </a:lnTo>
                  <a:lnTo>
                    <a:pt x="45" y="2401"/>
                  </a:lnTo>
                  <a:lnTo>
                    <a:pt x="15" y="2520"/>
                  </a:lnTo>
                  <a:lnTo>
                    <a:pt x="0" y="2758"/>
                  </a:lnTo>
                  <a:lnTo>
                    <a:pt x="15" y="2893"/>
                  </a:lnTo>
                  <a:lnTo>
                    <a:pt x="30" y="3027"/>
                  </a:lnTo>
                  <a:lnTo>
                    <a:pt x="60" y="3176"/>
                  </a:lnTo>
                  <a:lnTo>
                    <a:pt x="105" y="3310"/>
                  </a:lnTo>
                  <a:lnTo>
                    <a:pt x="149" y="3444"/>
                  </a:lnTo>
                  <a:lnTo>
                    <a:pt x="209" y="3578"/>
                  </a:lnTo>
                  <a:lnTo>
                    <a:pt x="284" y="3698"/>
                  </a:lnTo>
                  <a:lnTo>
                    <a:pt x="358" y="3832"/>
                  </a:lnTo>
                  <a:lnTo>
                    <a:pt x="463" y="3951"/>
                  </a:lnTo>
                  <a:lnTo>
                    <a:pt x="552" y="4070"/>
                  </a:lnTo>
                  <a:lnTo>
                    <a:pt x="791" y="4294"/>
                  </a:lnTo>
                  <a:lnTo>
                    <a:pt x="1044" y="4503"/>
                  </a:lnTo>
                  <a:lnTo>
                    <a:pt x="1342" y="4697"/>
                  </a:lnTo>
                  <a:lnTo>
                    <a:pt x="1670" y="4875"/>
                  </a:lnTo>
                  <a:lnTo>
                    <a:pt x="2013" y="5039"/>
                  </a:lnTo>
                  <a:lnTo>
                    <a:pt x="2401" y="5174"/>
                  </a:lnTo>
                  <a:lnTo>
                    <a:pt x="2788" y="5293"/>
                  </a:lnTo>
                  <a:lnTo>
                    <a:pt x="3206" y="5382"/>
                  </a:lnTo>
                  <a:lnTo>
                    <a:pt x="3653" y="5457"/>
                  </a:lnTo>
                  <a:lnTo>
                    <a:pt x="4100" y="5502"/>
                  </a:lnTo>
                  <a:lnTo>
                    <a:pt x="4562" y="5517"/>
                  </a:lnTo>
                  <a:lnTo>
                    <a:pt x="5039" y="5502"/>
                  </a:lnTo>
                  <a:lnTo>
                    <a:pt x="5487" y="5457"/>
                  </a:lnTo>
                  <a:lnTo>
                    <a:pt x="5919" y="5382"/>
                  </a:lnTo>
                  <a:lnTo>
                    <a:pt x="6336" y="5293"/>
                  </a:lnTo>
                  <a:lnTo>
                    <a:pt x="6739" y="5174"/>
                  </a:lnTo>
                  <a:lnTo>
                    <a:pt x="7112" y="5039"/>
                  </a:lnTo>
                  <a:lnTo>
                    <a:pt x="7470" y="4875"/>
                  </a:lnTo>
                  <a:lnTo>
                    <a:pt x="7798" y="4697"/>
                  </a:lnTo>
                  <a:lnTo>
                    <a:pt x="8096" y="4503"/>
                  </a:lnTo>
                  <a:lnTo>
                    <a:pt x="8349" y="4294"/>
                  </a:lnTo>
                  <a:lnTo>
                    <a:pt x="8573" y="4070"/>
                  </a:lnTo>
                  <a:lnTo>
                    <a:pt x="8677" y="3951"/>
                  </a:lnTo>
                  <a:lnTo>
                    <a:pt x="8767" y="3832"/>
                  </a:lnTo>
                  <a:lnTo>
                    <a:pt x="8856" y="3698"/>
                  </a:lnTo>
                  <a:lnTo>
                    <a:pt x="8931" y="3578"/>
                  </a:lnTo>
                  <a:lnTo>
                    <a:pt x="8990" y="3444"/>
                  </a:lnTo>
                  <a:lnTo>
                    <a:pt x="9035" y="3310"/>
                  </a:lnTo>
                  <a:lnTo>
                    <a:pt x="9080" y="3176"/>
                  </a:lnTo>
                  <a:lnTo>
                    <a:pt x="9109" y="3027"/>
                  </a:lnTo>
                  <a:lnTo>
                    <a:pt x="9124" y="2893"/>
                  </a:lnTo>
                  <a:lnTo>
                    <a:pt x="9124" y="2758"/>
                  </a:lnTo>
                  <a:lnTo>
                    <a:pt x="9124" y="2609"/>
                  </a:lnTo>
                  <a:lnTo>
                    <a:pt x="9109" y="2475"/>
                  </a:lnTo>
                  <a:lnTo>
                    <a:pt x="9080" y="2326"/>
                  </a:lnTo>
                  <a:lnTo>
                    <a:pt x="9035" y="2192"/>
                  </a:lnTo>
                  <a:lnTo>
                    <a:pt x="8990" y="2058"/>
                  </a:lnTo>
                  <a:lnTo>
                    <a:pt x="8931" y="1939"/>
                  </a:lnTo>
                  <a:lnTo>
                    <a:pt x="8856" y="1804"/>
                  </a:lnTo>
                  <a:lnTo>
                    <a:pt x="8767" y="1685"/>
                  </a:lnTo>
                  <a:lnTo>
                    <a:pt x="8677" y="1551"/>
                  </a:lnTo>
                  <a:lnTo>
                    <a:pt x="8573" y="1432"/>
                  </a:lnTo>
                  <a:lnTo>
                    <a:pt x="8349" y="1208"/>
                  </a:lnTo>
                  <a:lnTo>
                    <a:pt x="8096" y="999"/>
                  </a:lnTo>
                  <a:lnTo>
                    <a:pt x="7798" y="805"/>
                  </a:lnTo>
                  <a:lnTo>
                    <a:pt x="7470" y="627"/>
                  </a:lnTo>
                  <a:lnTo>
                    <a:pt x="7112" y="463"/>
                  </a:lnTo>
                  <a:lnTo>
                    <a:pt x="6739" y="328"/>
                  </a:lnTo>
                  <a:lnTo>
                    <a:pt x="6336" y="209"/>
                  </a:lnTo>
                  <a:lnTo>
                    <a:pt x="5919" y="120"/>
                  </a:lnTo>
                  <a:lnTo>
                    <a:pt x="5487" y="45"/>
                  </a:lnTo>
                  <a:lnTo>
                    <a:pt x="5039" y="15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rgbClr val="F9C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493174" y="2401416"/>
              <a:ext cx="138403" cy="83679"/>
            </a:xfrm>
            <a:custGeom>
              <a:rect b="b" l="l" r="r" t="t"/>
              <a:pathLst>
                <a:path extrusionOk="0" fill="none" h="5517" w="9125">
                  <a:moveTo>
                    <a:pt x="4562" y="0"/>
                  </a:moveTo>
                  <a:lnTo>
                    <a:pt x="4562" y="0"/>
                  </a:lnTo>
                  <a:lnTo>
                    <a:pt x="4175" y="0"/>
                  </a:lnTo>
                  <a:lnTo>
                    <a:pt x="4175" y="0"/>
                  </a:lnTo>
                  <a:lnTo>
                    <a:pt x="3772" y="30"/>
                  </a:lnTo>
                  <a:lnTo>
                    <a:pt x="3370" y="90"/>
                  </a:lnTo>
                  <a:lnTo>
                    <a:pt x="2997" y="164"/>
                  </a:lnTo>
                  <a:lnTo>
                    <a:pt x="2624" y="254"/>
                  </a:lnTo>
                  <a:lnTo>
                    <a:pt x="2266" y="373"/>
                  </a:lnTo>
                  <a:lnTo>
                    <a:pt x="1939" y="492"/>
                  </a:lnTo>
                  <a:lnTo>
                    <a:pt x="1625" y="641"/>
                  </a:lnTo>
                  <a:lnTo>
                    <a:pt x="1342" y="805"/>
                  </a:lnTo>
                  <a:lnTo>
                    <a:pt x="1074" y="984"/>
                  </a:lnTo>
                  <a:lnTo>
                    <a:pt x="835" y="1163"/>
                  </a:lnTo>
                  <a:lnTo>
                    <a:pt x="627" y="1372"/>
                  </a:lnTo>
                  <a:lnTo>
                    <a:pt x="433" y="1581"/>
                  </a:lnTo>
                  <a:lnTo>
                    <a:pt x="284" y="1804"/>
                  </a:lnTo>
                  <a:lnTo>
                    <a:pt x="164" y="2028"/>
                  </a:lnTo>
                  <a:lnTo>
                    <a:pt x="75" y="2267"/>
                  </a:lnTo>
                  <a:lnTo>
                    <a:pt x="45" y="2401"/>
                  </a:lnTo>
                  <a:lnTo>
                    <a:pt x="15" y="2520"/>
                  </a:lnTo>
                  <a:lnTo>
                    <a:pt x="15" y="2520"/>
                  </a:lnTo>
                  <a:lnTo>
                    <a:pt x="0" y="2758"/>
                  </a:lnTo>
                  <a:lnTo>
                    <a:pt x="0" y="2758"/>
                  </a:lnTo>
                  <a:lnTo>
                    <a:pt x="15" y="2893"/>
                  </a:lnTo>
                  <a:lnTo>
                    <a:pt x="30" y="3027"/>
                  </a:lnTo>
                  <a:lnTo>
                    <a:pt x="60" y="3176"/>
                  </a:lnTo>
                  <a:lnTo>
                    <a:pt x="105" y="3310"/>
                  </a:lnTo>
                  <a:lnTo>
                    <a:pt x="149" y="3444"/>
                  </a:lnTo>
                  <a:lnTo>
                    <a:pt x="209" y="3578"/>
                  </a:lnTo>
                  <a:lnTo>
                    <a:pt x="284" y="3698"/>
                  </a:lnTo>
                  <a:lnTo>
                    <a:pt x="358" y="3832"/>
                  </a:lnTo>
                  <a:lnTo>
                    <a:pt x="463" y="3951"/>
                  </a:lnTo>
                  <a:lnTo>
                    <a:pt x="552" y="4070"/>
                  </a:lnTo>
                  <a:lnTo>
                    <a:pt x="791" y="4294"/>
                  </a:lnTo>
                  <a:lnTo>
                    <a:pt x="1044" y="4503"/>
                  </a:lnTo>
                  <a:lnTo>
                    <a:pt x="1342" y="4697"/>
                  </a:lnTo>
                  <a:lnTo>
                    <a:pt x="1670" y="4875"/>
                  </a:lnTo>
                  <a:lnTo>
                    <a:pt x="2013" y="5039"/>
                  </a:lnTo>
                  <a:lnTo>
                    <a:pt x="2401" y="5174"/>
                  </a:lnTo>
                  <a:lnTo>
                    <a:pt x="2788" y="5293"/>
                  </a:lnTo>
                  <a:lnTo>
                    <a:pt x="3206" y="5382"/>
                  </a:lnTo>
                  <a:lnTo>
                    <a:pt x="3653" y="5457"/>
                  </a:lnTo>
                  <a:lnTo>
                    <a:pt x="4100" y="5502"/>
                  </a:lnTo>
                  <a:lnTo>
                    <a:pt x="4562" y="5517"/>
                  </a:lnTo>
                  <a:lnTo>
                    <a:pt x="4562" y="5517"/>
                  </a:lnTo>
                  <a:lnTo>
                    <a:pt x="5039" y="5502"/>
                  </a:lnTo>
                  <a:lnTo>
                    <a:pt x="5487" y="5457"/>
                  </a:lnTo>
                  <a:lnTo>
                    <a:pt x="5919" y="5382"/>
                  </a:lnTo>
                  <a:lnTo>
                    <a:pt x="6336" y="5293"/>
                  </a:lnTo>
                  <a:lnTo>
                    <a:pt x="6739" y="5174"/>
                  </a:lnTo>
                  <a:lnTo>
                    <a:pt x="7112" y="5039"/>
                  </a:lnTo>
                  <a:lnTo>
                    <a:pt x="7470" y="4875"/>
                  </a:lnTo>
                  <a:lnTo>
                    <a:pt x="7798" y="4697"/>
                  </a:lnTo>
                  <a:lnTo>
                    <a:pt x="8096" y="4503"/>
                  </a:lnTo>
                  <a:lnTo>
                    <a:pt x="8349" y="4294"/>
                  </a:lnTo>
                  <a:lnTo>
                    <a:pt x="8573" y="4070"/>
                  </a:lnTo>
                  <a:lnTo>
                    <a:pt x="8677" y="3951"/>
                  </a:lnTo>
                  <a:lnTo>
                    <a:pt x="8767" y="3832"/>
                  </a:lnTo>
                  <a:lnTo>
                    <a:pt x="8856" y="3698"/>
                  </a:lnTo>
                  <a:lnTo>
                    <a:pt x="8931" y="3578"/>
                  </a:lnTo>
                  <a:lnTo>
                    <a:pt x="8990" y="3444"/>
                  </a:lnTo>
                  <a:lnTo>
                    <a:pt x="9035" y="3310"/>
                  </a:lnTo>
                  <a:lnTo>
                    <a:pt x="9080" y="3176"/>
                  </a:lnTo>
                  <a:lnTo>
                    <a:pt x="9109" y="3027"/>
                  </a:lnTo>
                  <a:lnTo>
                    <a:pt x="9124" y="2893"/>
                  </a:lnTo>
                  <a:lnTo>
                    <a:pt x="9124" y="2758"/>
                  </a:lnTo>
                  <a:lnTo>
                    <a:pt x="9124" y="2758"/>
                  </a:lnTo>
                  <a:lnTo>
                    <a:pt x="9124" y="2609"/>
                  </a:lnTo>
                  <a:lnTo>
                    <a:pt x="9109" y="2475"/>
                  </a:lnTo>
                  <a:lnTo>
                    <a:pt x="9080" y="2326"/>
                  </a:lnTo>
                  <a:lnTo>
                    <a:pt x="9035" y="2192"/>
                  </a:lnTo>
                  <a:lnTo>
                    <a:pt x="8990" y="2058"/>
                  </a:lnTo>
                  <a:lnTo>
                    <a:pt x="8931" y="1939"/>
                  </a:lnTo>
                  <a:lnTo>
                    <a:pt x="8856" y="1804"/>
                  </a:lnTo>
                  <a:lnTo>
                    <a:pt x="8767" y="1685"/>
                  </a:lnTo>
                  <a:lnTo>
                    <a:pt x="8677" y="1551"/>
                  </a:lnTo>
                  <a:lnTo>
                    <a:pt x="8573" y="1432"/>
                  </a:lnTo>
                  <a:lnTo>
                    <a:pt x="8349" y="1208"/>
                  </a:lnTo>
                  <a:lnTo>
                    <a:pt x="8096" y="999"/>
                  </a:lnTo>
                  <a:lnTo>
                    <a:pt x="7798" y="805"/>
                  </a:lnTo>
                  <a:lnTo>
                    <a:pt x="7470" y="627"/>
                  </a:lnTo>
                  <a:lnTo>
                    <a:pt x="7112" y="463"/>
                  </a:lnTo>
                  <a:lnTo>
                    <a:pt x="6739" y="328"/>
                  </a:lnTo>
                  <a:lnTo>
                    <a:pt x="6336" y="209"/>
                  </a:lnTo>
                  <a:lnTo>
                    <a:pt x="5919" y="120"/>
                  </a:lnTo>
                  <a:lnTo>
                    <a:pt x="5487" y="45"/>
                  </a:lnTo>
                  <a:lnTo>
                    <a:pt x="5039" y="15"/>
                  </a:lnTo>
                  <a:lnTo>
                    <a:pt x="45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909688" y="2346691"/>
              <a:ext cx="18338" cy="23980"/>
            </a:xfrm>
            <a:custGeom>
              <a:rect b="b" l="l" r="r" t="t"/>
              <a:pathLst>
                <a:path extrusionOk="0" h="1581" w="1209">
                  <a:moveTo>
                    <a:pt x="1" y="1"/>
                  </a:moveTo>
                  <a:lnTo>
                    <a:pt x="224" y="388"/>
                  </a:lnTo>
                  <a:lnTo>
                    <a:pt x="418" y="776"/>
                  </a:lnTo>
                  <a:lnTo>
                    <a:pt x="597" y="1178"/>
                  </a:lnTo>
                  <a:lnTo>
                    <a:pt x="761" y="1581"/>
                  </a:lnTo>
                  <a:lnTo>
                    <a:pt x="851" y="1506"/>
                  </a:lnTo>
                  <a:lnTo>
                    <a:pt x="940" y="1432"/>
                  </a:lnTo>
                  <a:lnTo>
                    <a:pt x="1015" y="1357"/>
                  </a:lnTo>
                  <a:lnTo>
                    <a:pt x="1089" y="1283"/>
                  </a:lnTo>
                  <a:lnTo>
                    <a:pt x="1134" y="1193"/>
                  </a:lnTo>
                  <a:lnTo>
                    <a:pt x="1179" y="1104"/>
                  </a:lnTo>
                  <a:lnTo>
                    <a:pt x="1193" y="1014"/>
                  </a:lnTo>
                  <a:lnTo>
                    <a:pt x="1208" y="910"/>
                  </a:lnTo>
                  <a:lnTo>
                    <a:pt x="1208" y="835"/>
                  </a:lnTo>
                  <a:lnTo>
                    <a:pt x="1179" y="746"/>
                  </a:lnTo>
                  <a:lnTo>
                    <a:pt x="1149" y="671"/>
                  </a:lnTo>
                  <a:lnTo>
                    <a:pt x="1119" y="597"/>
                  </a:lnTo>
                  <a:lnTo>
                    <a:pt x="1059" y="522"/>
                  </a:lnTo>
                  <a:lnTo>
                    <a:pt x="1000" y="448"/>
                  </a:lnTo>
                  <a:lnTo>
                    <a:pt x="865" y="329"/>
                  </a:lnTo>
                  <a:lnTo>
                    <a:pt x="687" y="209"/>
                  </a:lnTo>
                  <a:lnTo>
                    <a:pt x="478" y="120"/>
                  </a:lnTo>
                  <a:lnTo>
                    <a:pt x="239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B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909688" y="2346691"/>
              <a:ext cx="18338" cy="23980"/>
            </a:xfrm>
            <a:custGeom>
              <a:rect b="b" l="l" r="r" t="t"/>
              <a:pathLst>
                <a:path extrusionOk="0" fill="none" h="1581" w="1209">
                  <a:moveTo>
                    <a:pt x="1" y="1"/>
                  </a:moveTo>
                  <a:lnTo>
                    <a:pt x="1" y="1"/>
                  </a:lnTo>
                  <a:lnTo>
                    <a:pt x="224" y="388"/>
                  </a:lnTo>
                  <a:lnTo>
                    <a:pt x="418" y="776"/>
                  </a:lnTo>
                  <a:lnTo>
                    <a:pt x="597" y="1178"/>
                  </a:lnTo>
                  <a:lnTo>
                    <a:pt x="761" y="1581"/>
                  </a:lnTo>
                  <a:lnTo>
                    <a:pt x="761" y="1581"/>
                  </a:lnTo>
                  <a:lnTo>
                    <a:pt x="851" y="1506"/>
                  </a:lnTo>
                  <a:lnTo>
                    <a:pt x="940" y="1432"/>
                  </a:lnTo>
                  <a:lnTo>
                    <a:pt x="1015" y="1357"/>
                  </a:lnTo>
                  <a:lnTo>
                    <a:pt x="1089" y="1283"/>
                  </a:lnTo>
                  <a:lnTo>
                    <a:pt x="1134" y="1193"/>
                  </a:lnTo>
                  <a:lnTo>
                    <a:pt x="1179" y="1104"/>
                  </a:lnTo>
                  <a:lnTo>
                    <a:pt x="1193" y="1014"/>
                  </a:lnTo>
                  <a:lnTo>
                    <a:pt x="1208" y="910"/>
                  </a:lnTo>
                  <a:lnTo>
                    <a:pt x="1208" y="910"/>
                  </a:lnTo>
                  <a:lnTo>
                    <a:pt x="1208" y="835"/>
                  </a:lnTo>
                  <a:lnTo>
                    <a:pt x="1179" y="746"/>
                  </a:lnTo>
                  <a:lnTo>
                    <a:pt x="1149" y="671"/>
                  </a:lnTo>
                  <a:lnTo>
                    <a:pt x="1119" y="597"/>
                  </a:lnTo>
                  <a:lnTo>
                    <a:pt x="1059" y="522"/>
                  </a:lnTo>
                  <a:lnTo>
                    <a:pt x="1000" y="448"/>
                  </a:lnTo>
                  <a:lnTo>
                    <a:pt x="865" y="329"/>
                  </a:lnTo>
                  <a:lnTo>
                    <a:pt x="687" y="209"/>
                  </a:lnTo>
                  <a:lnTo>
                    <a:pt x="478" y="120"/>
                  </a:lnTo>
                  <a:lnTo>
                    <a:pt x="239" y="4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881204" y="2346464"/>
              <a:ext cx="40042" cy="28287"/>
            </a:xfrm>
            <a:custGeom>
              <a:rect b="b" l="l" r="r" t="t"/>
              <a:pathLst>
                <a:path extrusionOk="0" h="1865" w="2640">
                  <a:moveTo>
                    <a:pt x="1417" y="1"/>
                  </a:moveTo>
                  <a:lnTo>
                    <a:pt x="1148" y="31"/>
                  </a:lnTo>
                  <a:lnTo>
                    <a:pt x="895" y="90"/>
                  </a:lnTo>
                  <a:lnTo>
                    <a:pt x="656" y="165"/>
                  </a:lnTo>
                  <a:lnTo>
                    <a:pt x="462" y="269"/>
                  </a:lnTo>
                  <a:lnTo>
                    <a:pt x="284" y="388"/>
                  </a:lnTo>
                  <a:lnTo>
                    <a:pt x="209" y="463"/>
                  </a:lnTo>
                  <a:lnTo>
                    <a:pt x="149" y="537"/>
                  </a:lnTo>
                  <a:lnTo>
                    <a:pt x="105" y="612"/>
                  </a:lnTo>
                  <a:lnTo>
                    <a:pt x="60" y="686"/>
                  </a:lnTo>
                  <a:lnTo>
                    <a:pt x="30" y="761"/>
                  </a:lnTo>
                  <a:lnTo>
                    <a:pt x="15" y="850"/>
                  </a:lnTo>
                  <a:lnTo>
                    <a:pt x="0" y="925"/>
                  </a:lnTo>
                  <a:lnTo>
                    <a:pt x="15" y="1029"/>
                  </a:lnTo>
                  <a:lnTo>
                    <a:pt x="30" y="1119"/>
                  </a:lnTo>
                  <a:lnTo>
                    <a:pt x="75" y="1208"/>
                  </a:lnTo>
                  <a:lnTo>
                    <a:pt x="120" y="1298"/>
                  </a:lnTo>
                  <a:lnTo>
                    <a:pt x="194" y="1372"/>
                  </a:lnTo>
                  <a:lnTo>
                    <a:pt x="269" y="1447"/>
                  </a:lnTo>
                  <a:lnTo>
                    <a:pt x="358" y="1521"/>
                  </a:lnTo>
                  <a:lnTo>
                    <a:pt x="462" y="1596"/>
                  </a:lnTo>
                  <a:lnTo>
                    <a:pt x="567" y="1656"/>
                  </a:lnTo>
                  <a:lnTo>
                    <a:pt x="686" y="1700"/>
                  </a:lnTo>
                  <a:lnTo>
                    <a:pt x="805" y="1745"/>
                  </a:lnTo>
                  <a:lnTo>
                    <a:pt x="940" y="1790"/>
                  </a:lnTo>
                  <a:lnTo>
                    <a:pt x="1089" y="1820"/>
                  </a:lnTo>
                  <a:lnTo>
                    <a:pt x="1238" y="1849"/>
                  </a:lnTo>
                  <a:lnTo>
                    <a:pt x="1387" y="1849"/>
                  </a:lnTo>
                  <a:lnTo>
                    <a:pt x="1551" y="1864"/>
                  </a:lnTo>
                  <a:lnTo>
                    <a:pt x="1700" y="1849"/>
                  </a:lnTo>
                  <a:lnTo>
                    <a:pt x="1849" y="1849"/>
                  </a:lnTo>
                  <a:lnTo>
                    <a:pt x="1998" y="1820"/>
                  </a:lnTo>
                  <a:lnTo>
                    <a:pt x="2147" y="1790"/>
                  </a:lnTo>
                  <a:lnTo>
                    <a:pt x="2281" y="1745"/>
                  </a:lnTo>
                  <a:lnTo>
                    <a:pt x="2401" y="1700"/>
                  </a:lnTo>
                  <a:lnTo>
                    <a:pt x="2520" y="1656"/>
                  </a:lnTo>
                  <a:lnTo>
                    <a:pt x="2639" y="1596"/>
                  </a:lnTo>
                  <a:lnTo>
                    <a:pt x="2475" y="1193"/>
                  </a:lnTo>
                  <a:lnTo>
                    <a:pt x="2296" y="791"/>
                  </a:lnTo>
                  <a:lnTo>
                    <a:pt x="2102" y="403"/>
                  </a:lnTo>
                  <a:lnTo>
                    <a:pt x="1879" y="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F9C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881204" y="2346464"/>
              <a:ext cx="40042" cy="28287"/>
            </a:xfrm>
            <a:custGeom>
              <a:rect b="b" l="l" r="r" t="t"/>
              <a:pathLst>
                <a:path extrusionOk="0" fill="none" h="1865" w="2640">
                  <a:moveTo>
                    <a:pt x="1551" y="1"/>
                  </a:moveTo>
                  <a:lnTo>
                    <a:pt x="1551" y="1"/>
                  </a:lnTo>
                  <a:lnTo>
                    <a:pt x="1417" y="1"/>
                  </a:lnTo>
                  <a:lnTo>
                    <a:pt x="1417" y="1"/>
                  </a:lnTo>
                  <a:lnTo>
                    <a:pt x="1148" y="31"/>
                  </a:lnTo>
                  <a:lnTo>
                    <a:pt x="895" y="90"/>
                  </a:lnTo>
                  <a:lnTo>
                    <a:pt x="656" y="165"/>
                  </a:lnTo>
                  <a:lnTo>
                    <a:pt x="462" y="269"/>
                  </a:lnTo>
                  <a:lnTo>
                    <a:pt x="284" y="388"/>
                  </a:lnTo>
                  <a:lnTo>
                    <a:pt x="209" y="463"/>
                  </a:lnTo>
                  <a:lnTo>
                    <a:pt x="149" y="537"/>
                  </a:lnTo>
                  <a:lnTo>
                    <a:pt x="105" y="612"/>
                  </a:lnTo>
                  <a:lnTo>
                    <a:pt x="60" y="686"/>
                  </a:lnTo>
                  <a:lnTo>
                    <a:pt x="30" y="761"/>
                  </a:lnTo>
                  <a:lnTo>
                    <a:pt x="15" y="850"/>
                  </a:lnTo>
                  <a:lnTo>
                    <a:pt x="15" y="850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15" y="1029"/>
                  </a:lnTo>
                  <a:lnTo>
                    <a:pt x="30" y="1119"/>
                  </a:lnTo>
                  <a:lnTo>
                    <a:pt x="75" y="1208"/>
                  </a:lnTo>
                  <a:lnTo>
                    <a:pt x="120" y="1298"/>
                  </a:lnTo>
                  <a:lnTo>
                    <a:pt x="194" y="1372"/>
                  </a:lnTo>
                  <a:lnTo>
                    <a:pt x="269" y="1447"/>
                  </a:lnTo>
                  <a:lnTo>
                    <a:pt x="358" y="1521"/>
                  </a:lnTo>
                  <a:lnTo>
                    <a:pt x="462" y="1596"/>
                  </a:lnTo>
                  <a:lnTo>
                    <a:pt x="567" y="1656"/>
                  </a:lnTo>
                  <a:lnTo>
                    <a:pt x="686" y="1700"/>
                  </a:lnTo>
                  <a:lnTo>
                    <a:pt x="805" y="1745"/>
                  </a:lnTo>
                  <a:lnTo>
                    <a:pt x="940" y="1790"/>
                  </a:lnTo>
                  <a:lnTo>
                    <a:pt x="1089" y="1820"/>
                  </a:lnTo>
                  <a:lnTo>
                    <a:pt x="1238" y="1849"/>
                  </a:lnTo>
                  <a:lnTo>
                    <a:pt x="1387" y="1849"/>
                  </a:lnTo>
                  <a:lnTo>
                    <a:pt x="1551" y="1864"/>
                  </a:lnTo>
                  <a:lnTo>
                    <a:pt x="1551" y="1864"/>
                  </a:lnTo>
                  <a:lnTo>
                    <a:pt x="1700" y="1849"/>
                  </a:lnTo>
                  <a:lnTo>
                    <a:pt x="1849" y="1849"/>
                  </a:lnTo>
                  <a:lnTo>
                    <a:pt x="1998" y="1820"/>
                  </a:lnTo>
                  <a:lnTo>
                    <a:pt x="2147" y="1790"/>
                  </a:lnTo>
                  <a:lnTo>
                    <a:pt x="2281" y="1745"/>
                  </a:lnTo>
                  <a:lnTo>
                    <a:pt x="2401" y="1700"/>
                  </a:lnTo>
                  <a:lnTo>
                    <a:pt x="2520" y="1656"/>
                  </a:lnTo>
                  <a:lnTo>
                    <a:pt x="2639" y="1596"/>
                  </a:lnTo>
                  <a:lnTo>
                    <a:pt x="2639" y="1596"/>
                  </a:lnTo>
                  <a:lnTo>
                    <a:pt x="2475" y="1193"/>
                  </a:lnTo>
                  <a:lnTo>
                    <a:pt x="2296" y="791"/>
                  </a:lnTo>
                  <a:lnTo>
                    <a:pt x="2102" y="403"/>
                  </a:lnTo>
                  <a:lnTo>
                    <a:pt x="1879" y="16"/>
                  </a:lnTo>
                  <a:lnTo>
                    <a:pt x="1879" y="16"/>
                  </a:lnTo>
                  <a:lnTo>
                    <a:pt x="1715" y="1"/>
                  </a:lnTo>
                  <a:lnTo>
                    <a:pt x="15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92839" y="2263483"/>
              <a:ext cx="90459" cy="54740"/>
            </a:xfrm>
            <a:custGeom>
              <a:rect b="b" l="l" r="r" t="t"/>
              <a:pathLst>
                <a:path extrusionOk="0" h="3609" w="5964">
                  <a:moveTo>
                    <a:pt x="2982" y="0"/>
                  </a:moveTo>
                  <a:lnTo>
                    <a:pt x="2729" y="15"/>
                  </a:lnTo>
                  <a:lnTo>
                    <a:pt x="2460" y="30"/>
                  </a:lnTo>
                  <a:lnTo>
                    <a:pt x="2207" y="60"/>
                  </a:lnTo>
                  <a:lnTo>
                    <a:pt x="1954" y="120"/>
                  </a:lnTo>
                  <a:lnTo>
                    <a:pt x="1715" y="179"/>
                  </a:lnTo>
                  <a:lnTo>
                    <a:pt x="1476" y="254"/>
                  </a:lnTo>
                  <a:lnTo>
                    <a:pt x="1268" y="328"/>
                  </a:lnTo>
                  <a:lnTo>
                    <a:pt x="1059" y="433"/>
                  </a:lnTo>
                  <a:lnTo>
                    <a:pt x="865" y="537"/>
                  </a:lnTo>
                  <a:lnTo>
                    <a:pt x="701" y="641"/>
                  </a:lnTo>
                  <a:lnTo>
                    <a:pt x="537" y="776"/>
                  </a:lnTo>
                  <a:lnTo>
                    <a:pt x="403" y="895"/>
                  </a:lnTo>
                  <a:lnTo>
                    <a:pt x="284" y="1044"/>
                  </a:lnTo>
                  <a:lnTo>
                    <a:pt x="179" y="1178"/>
                  </a:lnTo>
                  <a:lnTo>
                    <a:pt x="105" y="1342"/>
                  </a:lnTo>
                  <a:lnTo>
                    <a:pt x="45" y="1491"/>
                  </a:lnTo>
                  <a:lnTo>
                    <a:pt x="15" y="1655"/>
                  </a:lnTo>
                  <a:lnTo>
                    <a:pt x="1" y="1804"/>
                  </a:lnTo>
                  <a:lnTo>
                    <a:pt x="15" y="1998"/>
                  </a:lnTo>
                  <a:lnTo>
                    <a:pt x="60" y="2177"/>
                  </a:lnTo>
                  <a:lnTo>
                    <a:pt x="135" y="2341"/>
                  </a:lnTo>
                  <a:lnTo>
                    <a:pt x="239" y="2505"/>
                  </a:lnTo>
                  <a:lnTo>
                    <a:pt x="358" y="2669"/>
                  </a:lnTo>
                  <a:lnTo>
                    <a:pt x="507" y="2818"/>
                  </a:lnTo>
                  <a:lnTo>
                    <a:pt x="686" y="2952"/>
                  </a:lnTo>
                  <a:lnTo>
                    <a:pt x="880" y="3086"/>
                  </a:lnTo>
                  <a:lnTo>
                    <a:pt x="1089" y="3191"/>
                  </a:lnTo>
                  <a:lnTo>
                    <a:pt x="1312" y="3295"/>
                  </a:lnTo>
                  <a:lnTo>
                    <a:pt x="1566" y="3385"/>
                  </a:lnTo>
                  <a:lnTo>
                    <a:pt x="1819" y="3474"/>
                  </a:lnTo>
                  <a:lnTo>
                    <a:pt x="2088" y="3534"/>
                  </a:lnTo>
                  <a:lnTo>
                    <a:pt x="2386" y="3578"/>
                  </a:lnTo>
                  <a:lnTo>
                    <a:pt x="2684" y="3593"/>
                  </a:lnTo>
                  <a:lnTo>
                    <a:pt x="2982" y="3608"/>
                  </a:lnTo>
                  <a:lnTo>
                    <a:pt x="3280" y="3593"/>
                  </a:lnTo>
                  <a:lnTo>
                    <a:pt x="3579" y="3578"/>
                  </a:lnTo>
                  <a:lnTo>
                    <a:pt x="3862" y="3534"/>
                  </a:lnTo>
                  <a:lnTo>
                    <a:pt x="4145" y="3474"/>
                  </a:lnTo>
                  <a:lnTo>
                    <a:pt x="4399" y="3385"/>
                  </a:lnTo>
                  <a:lnTo>
                    <a:pt x="4652" y="3295"/>
                  </a:lnTo>
                  <a:lnTo>
                    <a:pt x="4876" y="3191"/>
                  </a:lnTo>
                  <a:lnTo>
                    <a:pt x="5084" y="3086"/>
                  </a:lnTo>
                  <a:lnTo>
                    <a:pt x="5278" y="2952"/>
                  </a:lnTo>
                  <a:lnTo>
                    <a:pt x="5457" y="2818"/>
                  </a:lnTo>
                  <a:lnTo>
                    <a:pt x="5606" y="2669"/>
                  </a:lnTo>
                  <a:lnTo>
                    <a:pt x="5725" y="2505"/>
                  </a:lnTo>
                  <a:lnTo>
                    <a:pt x="5830" y="2341"/>
                  </a:lnTo>
                  <a:lnTo>
                    <a:pt x="5904" y="2177"/>
                  </a:lnTo>
                  <a:lnTo>
                    <a:pt x="5949" y="1998"/>
                  </a:lnTo>
                  <a:lnTo>
                    <a:pt x="5964" y="1804"/>
                  </a:lnTo>
                  <a:lnTo>
                    <a:pt x="5949" y="1625"/>
                  </a:lnTo>
                  <a:lnTo>
                    <a:pt x="5904" y="1446"/>
                  </a:lnTo>
                  <a:lnTo>
                    <a:pt x="5830" y="1268"/>
                  </a:lnTo>
                  <a:lnTo>
                    <a:pt x="5725" y="1104"/>
                  </a:lnTo>
                  <a:lnTo>
                    <a:pt x="5606" y="954"/>
                  </a:lnTo>
                  <a:lnTo>
                    <a:pt x="5457" y="805"/>
                  </a:lnTo>
                  <a:lnTo>
                    <a:pt x="5278" y="656"/>
                  </a:lnTo>
                  <a:lnTo>
                    <a:pt x="5084" y="537"/>
                  </a:lnTo>
                  <a:lnTo>
                    <a:pt x="4876" y="418"/>
                  </a:lnTo>
                  <a:lnTo>
                    <a:pt x="4652" y="313"/>
                  </a:lnTo>
                  <a:lnTo>
                    <a:pt x="4399" y="224"/>
                  </a:lnTo>
                  <a:lnTo>
                    <a:pt x="4145" y="149"/>
                  </a:lnTo>
                  <a:lnTo>
                    <a:pt x="3862" y="90"/>
                  </a:lnTo>
                  <a:lnTo>
                    <a:pt x="3579" y="45"/>
                  </a:lnTo>
                  <a:lnTo>
                    <a:pt x="3280" y="15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rgbClr val="F9C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92839" y="2263483"/>
              <a:ext cx="90459" cy="54740"/>
            </a:xfrm>
            <a:custGeom>
              <a:rect b="b" l="l" r="r" t="t"/>
              <a:pathLst>
                <a:path extrusionOk="0" fill="none" h="3609" w="5964">
                  <a:moveTo>
                    <a:pt x="2982" y="0"/>
                  </a:moveTo>
                  <a:lnTo>
                    <a:pt x="2982" y="0"/>
                  </a:lnTo>
                  <a:lnTo>
                    <a:pt x="2729" y="15"/>
                  </a:lnTo>
                  <a:lnTo>
                    <a:pt x="2729" y="15"/>
                  </a:lnTo>
                  <a:lnTo>
                    <a:pt x="2460" y="30"/>
                  </a:lnTo>
                  <a:lnTo>
                    <a:pt x="2207" y="60"/>
                  </a:lnTo>
                  <a:lnTo>
                    <a:pt x="1954" y="120"/>
                  </a:lnTo>
                  <a:lnTo>
                    <a:pt x="1715" y="179"/>
                  </a:lnTo>
                  <a:lnTo>
                    <a:pt x="1476" y="254"/>
                  </a:lnTo>
                  <a:lnTo>
                    <a:pt x="1268" y="328"/>
                  </a:lnTo>
                  <a:lnTo>
                    <a:pt x="1059" y="433"/>
                  </a:lnTo>
                  <a:lnTo>
                    <a:pt x="865" y="537"/>
                  </a:lnTo>
                  <a:lnTo>
                    <a:pt x="701" y="641"/>
                  </a:lnTo>
                  <a:lnTo>
                    <a:pt x="537" y="776"/>
                  </a:lnTo>
                  <a:lnTo>
                    <a:pt x="403" y="895"/>
                  </a:lnTo>
                  <a:lnTo>
                    <a:pt x="284" y="1044"/>
                  </a:lnTo>
                  <a:lnTo>
                    <a:pt x="179" y="1178"/>
                  </a:lnTo>
                  <a:lnTo>
                    <a:pt x="105" y="1342"/>
                  </a:lnTo>
                  <a:lnTo>
                    <a:pt x="45" y="1491"/>
                  </a:lnTo>
                  <a:lnTo>
                    <a:pt x="15" y="1655"/>
                  </a:lnTo>
                  <a:lnTo>
                    <a:pt x="15" y="1655"/>
                  </a:lnTo>
                  <a:lnTo>
                    <a:pt x="1" y="1804"/>
                  </a:lnTo>
                  <a:lnTo>
                    <a:pt x="1" y="1804"/>
                  </a:lnTo>
                  <a:lnTo>
                    <a:pt x="15" y="1998"/>
                  </a:lnTo>
                  <a:lnTo>
                    <a:pt x="60" y="2177"/>
                  </a:lnTo>
                  <a:lnTo>
                    <a:pt x="135" y="2341"/>
                  </a:lnTo>
                  <a:lnTo>
                    <a:pt x="239" y="2505"/>
                  </a:lnTo>
                  <a:lnTo>
                    <a:pt x="358" y="2669"/>
                  </a:lnTo>
                  <a:lnTo>
                    <a:pt x="507" y="2818"/>
                  </a:lnTo>
                  <a:lnTo>
                    <a:pt x="686" y="2952"/>
                  </a:lnTo>
                  <a:lnTo>
                    <a:pt x="880" y="3086"/>
                  </a:lnTo>
                  <a:lnTo>
                    <a:pt x="1089" y="3191"/>
                  </a:lnTo>
                  <a:lnTo>
                    <a:pt x="1312" y="3295"/>
                  </a:lnTo>
                  <a:lnTo>
                    <a:pt x="1566" y="3385"/>
                  </a:lnTo>
                  <a:lnTo>
                    <a:pt x="1819" y="3474"/>
                  </a:lnTo>
                  <a:lnTo>
                    <a:pt x="2088" y="3534"/>
                  </a:lnTo>
                  <a:lnTo>
                    <a:pt x="2386" y="3578"/>
                  </a:lnTo>
                  <a:lnTo>
                    <a:pt x="2684" y="3593"/>
                  </a:lnTo>
                  <a:lnTo>
                    <a:pt x="2982" y="3608"/>
                  </a:lnTo>
                  <a:lnTo>
                    <a:pt x="2982" y="3608"/>
                  </a:lnTo>
                  <a:lnTo>
                    <a:pt x="3280" y="3593"/>
                  </a:lnTo>
                  <a:lnTo>
                    <a:pt x="3579" y="3578"/>
                  </a:lnTo>
                  <a:lnTo>
                    <a:pt x="3862" y="3534"/>
                  </a:lnTo>
                  <a:lnTo>
                    <a:pt x="4145" y="3474"/>
                  </a:lnTo>
                  <a:lnTo>
                    <a:pt x="4399" y="3385"/>
                  </a:lnTo>
                  <a:lnTo>
                    <a:pt x="4652" y="3295"/>
                  </a:lnTo>
                  <a:lnTo>
                    <a:pt x="4876" y="3191"/>
                  </a:lnTo>
                  <a:lnTo>
                    <a:pt x="5084" y="3086"/>
                  </a:lnTo>
                  <a:lnTo>
                    <a:pt x="5278" y="2952"/>
                  </a:lnTo>
                  <a:lnTo>
                    <a:pt x="5457" y="2818"/>
                  </a:lnTo>
                  <a:lnTo>
                    <a:pt x="5606" y="2669"/>
                  </a:lnTo>
                  <a:lnTo>
                    <a:pt x="5725" y="2505"/>
                  </a:lnTo>
                  <a:lnTo>
                    <a:pt x="5830" y="2341"/>
                  </a:lnTo>
                  <a:lnTo>
                    <a:pt x="5904" y="2177"/>
                  </a:lnTo>
                  <a:lnTo>
                    <a:pt x="5949" y="1998"/>
                  </a:lnTo>
                  <a:lnTo>
                    <a:pt x="5964" y="1804"/>
                  </a:lnTo>
                  <a:lnTo>
                    <a:pt x="5964" y="1804"/>
                  </a:lnTo>
                  <a:lnTo>
                    <a:pt x="5949" y="1625"/>
                  </a:lnTo>
                  <a:lnTo>
                    <a:pt x="5904" y="1446"/>
                  </a:lnTo>
                  <a:lnTo>
                    <a:pt x="5830" y="1268"/>
                  </a:lnTo>
                  <a:lnTo>
                    <a:pt x="5725" y="1104"/>
                  </a:lnTo>
                  <a:lnTo>
                    <a:pt x="5606" y="954"/>
                  </a:lnTo>
                  <a:lnTo>
                    <a:pt x="5457" y="805"/>
                  </a:lnTo>
                  <a:lnTo>
                    <a:pt x="5278" y="656"/>
                  </a:lnTo>
                  <a:lnTo>
                    <a:pt x="5084" y="537"/>
                  </a:lnTo>
                  <a:lnTo>
                    <a:pt x="4876" y="418"/>
                  </a:lnTo>
                  <a:lnTo>
                    <a:pt x="4652" y="313"/>
                  </a:lnTo>
                  <a:lnTo>
                    <a:pt x="4399" y="224"/>
                  </a:lnTo>
                  <a:lnTo>
                    <a:pt x="4145" y="149"/>
                  </a:lnTo>
                  <a:lnTo>
                    <a:pt x="3862" y="90"/>
                  </a:lnTo>
                  <a:lnTo>
                    <a:pt x="3579" y="45"/>
                  </a:lnTo>
                  <a:lnTo>
                    <a:pt x="3280" y="15"/>
                  </a:lnTo>
                  <a:lnTo>
                    <a:pt x="298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487061" y="2503842"/>
              <a:ext cx="74184" cy="44790"/>
            </a:xfrm>
            <a:custGeom>
              <a:rect b="b" l="l" r="r" t="t"/>
              <a:pathLst>
                <a:path extrusionOk="0" h="2953" w="4891">
                  <a:moveTo>
                    <a:pt x="2237" y="1"/>
                  </a:moveTo>
                  <a:lnTo>
                    <a:pt x="2014" y="16"/>
                  </a:lnTo>
                  <a:lnTo>
                    <a:pt x="1805" y="46"/>
                  </a:lnTo>
                  <a:lnTo>
                    <a:pt x="1596" y="90"/>
                  </a:lnTo>
                  <a:lnTo>
                    <a:pt x="1402" y="135"/>
                  </a:lnTo>
                  <a:lnTo>
                    <a:pt x="1223" y="195"/>
                  </a:lnTo>
                  <a:lnTo>
                    <a:pt x="1044" y="269"/>
                  </a:lnTo>
                  <a:lnTo>
                    <a:pt x="866" y="344"/>
                  </a:lnTo>
                  <a:lnTo>
                    <a:pt x="716" y="433"/>
                  </a:lnTo>
                  <a:lnTo>
                    <a:pt x="582" y="523"/>
                  </a:lnTo>
                  <a:lnTo>
                    <a:pt x="448" y="627"/>
                  </a:lnTo>
                  <a:lnTo>
                    <a:pt x="329" y="731"/>
                  </a:lnTo>
                  <a:lnTo>
                    <a:pt x="239" y="851"/>
                  </a:lnTo>
                  <a:lnTo>
                    <a:pt x="150" y="970"/>
                  </a:lnTo>
                  <a:lnTo>
                    <a:pt x="90" y="1089"/>
                  </a:lnTo>
                  <a:lnTo>
                    <a:pt x="46" y="1223"/>
                  </a:lnTo>
                  <a:lnTo>
                    <a:pt x="16" y="1358"/>
                  </a:lnTo>
                  <a:lnTo>
                    <a:pt x="1" y="1477"/>
                  </a:lnTo>
                  <a:lnTo>
                    <a:pt x="16" y="1626"/>
                  </a:lnTo>
                  <a:lnTo>
                    <a:pt x="46" y="1775"/>
                  </a:lnTo>
                  <a:lnTo>
                    <a:pt x="105" y="1909"/>
                  </a:lnTo>
                  <a:lnTo>
                    <a:pt x="195" y="2058"/>
                  </a:lnTo>
                  <a:lnTo>
                    <a:pt x="299" y="2178"/>
                  </a:lnTo>
                  <a:lnTo>
                    <a:pt x="418" y="2297"/>
                  </a:lnTo>
                  <a:lnTo>
                    <a:pt x="567" y="2416"/>
                  </a:lnTo>
                  <a:lnTo>
                    <a:pt x="716" y="2520"/>
                  </a:lnTo>
                  <a:lnTo>
                    <a:pt x="895" y="2610"/>
                  </a:lnTo>
                  <a:lnTo>
                    <a:pt x="1074" y="2699"/>
                  </a:lnTo>
                  <a:lnTo>
                    <a:pt x="1283" y="2774"/>
                  </a:lnTo>
                  <a:lnTo>
                    <a:pt x="1492" y="2834"/>
                  </a:lnTo>
                  <a:lnTo>
                    <a:pt x="1715" y="2893"/>
                  </a:lnTo>
                  <a:lnTo>
                    <a:pt x="1954" y="2923"/>
                  </a:lnTo>
                  <a:lnTo>
                    <a:pt x="2192" y="2953"/>
                  </a:lnTo>
                  <a:lnTo>
                    <a:pt x="2699" y="2953"/>
                  </a:lnTo>
                  <a:lnTo>
                    <a:pt x="2938" y="2923"/>
                  </a:lnTo>
                  <a:lnTo>
                    <a:pt x="3176" y="2893"/>
                  </a:lnTo>
                  <a:lnTo>
                    <a:pt x="3400" y="2834"/>
                  </a:lnTo>
                  <a:lnTo>
                    <a:pt x="3609" y="2774"/>
                  </a:lnTo>
                  <a:lnTo>
                    <a:pt x="3817" y="2699"/>
                  </a:lnTo>
                  <a:lnTo>
                    <a:pt x="3996" y="2610"/>
                  </a:lnTo>
                  <a:lnTo>
                    <a:pt x="4175" y="2520"/>
                  </a:lnTo>
                  <a:lnTo>
                    <a:pt x="4339" y="2416"/>
                  </a:lnTo>
                  <a:lnTo>
                    <a:pt x="4473" y="2297"/>
                  </a:lnTo>
                  <a:lnTo>
                    <a:pt x="4593" y="2178"/>
                  </a:lnTo>
                  <a:lnTo>
                    <a:pt x="4697" y="2058"/>
                  </a:lnTo>
                  <a:lnTo>
                    <a:pt x="4786" y="1909"/>
                  </a:lnTo>
                  <a:lnTo>
                    <a:pt x="4846" y="1775"/>
                  </a:lnTo>
                  <a:lnTo>
                    <a:pt x="4876" y="1626"/>
                  </a:lnTo>
                  <a:lnTo>
                    <a:pt x="4891" y="1477"/>
                  </a:lnTo>
                  <a:lnTo>
                    <a:pt x="4876" y="1328"/>
                  </a:lnTo>
                  <a:lnTo>
                    <a:pt x="4846" y="1179"/>
                  </a:lnTo>
                  <a:lnTo>
                    <a:pt x="4786" y="1045"/>
                  </a:lnTo>
                  <a:lnTo>
                    <a:pt x="4697" y="895"/>
                  </a:lnTo>
                  <a:lnTo>
                    <a:pt x="4593" y="776"/>
                  </a:lnTo>
                  <a:lnTo>
                    <a:pt x="4473" y="657"/>
                  </a:lnTo>
                  <a:lnTo>
                    <a:pt x="4339" y="538"/>
                  </a:lnTo>
                  <a:lnTo>
                    <a:pt x="4175" y="433"/>
                  </a:lnTo>
                  <a:lnTo>
                    <a:pt x="3996" y="344"/>
                  </a:lnTo>
                  <a:lnTo>
                    <a:pt x="3817" y="254"/>
                  </a:lnTo>
                  <a:lnTo>
                    <a:pt x="3609" y="180"/>
                  </a:lnTo>
                  <a:lnTo>
                    <a:pt x="3400" y="120"/>
                  </a:lnTo>
                  <a:lnTo>
                    <a:pt x="3176" y="61"/>
                  </a:lnTo>
                  <a:lnTo>
                    <a:pt x="2938" y="31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rgbClr val="F9C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487061" y="2503842"/>
              <a:ext cx="74184" cy="44790"/>
            </a:xfrm>
            <a:custGeom>
              <a:rect b="b" l="l" r="r" t="t"/>
              <a:pathLst>
                <a:path extrusionOk="0" fill="none" h="2953" w="4891">
                  <a:moveTo>
                    <a:pt x="2446" y="1"/>
                  </a:moveTo>
                  <a:lnTo>
                    <a:pt x="2446" y="1"/>
                  </a:lnTo>
                  <a:lnTo>
                    <a:pt x="2237" y="1"/>
                  </a:lnTo>
                  <a:lnTo>
                    <a:pt x="2237" y="1"/>
                  </a:lnTo>
                  <a:lnTo>
                    <a:pt x="2014" y="16"/>
                  </a:lnTo>
                  <a:lnTo>
                    <a:pt x="1805" y="46"/>
                  </a:lnTo>
                  <a:lnTo>
                    <a:pt x="1596" y="90"/>
                  </a:lnTo>
                  <a:lnTo>
                    <a:pt x="1402" y="135"/>
                  </a:lnTo>
                  <a:lnTo>
                    <a:pt x="1223" y="195"/>
                  </a:lnTo>
                  <a:lnTo>
                    <a:pt x="1044" y="269"/>
                  </a:lnTo>
                  <a:lnTo>
                    <a:pt x="866" y="344"/>
                  </a:lnTo>
                  <a:lnTo>
                    <a:pt x="716" y="433"/>
                  </a:lnTo>
                  <a:lnTo>
                    <a:pt x="582" y="523"/>
                  </a:lnTo>
                  <a:lnTo>
                    <a:pt x="448" y="627"/>
                  </a:lnTo>
                  <a:lnTo>
                    <a:pt x="329" y="731"/>
                  </a:lnTo>
                  <a:lnTo>
                    <a:pt x="239" y="851"/>
                  </a:lnTo>
                  <a:lnTo>
                    <a:pt x="150" y="970"/>
                  </a:lnTo>
                  <a:lnTo>
                    <a:pt x="90" y="1089"/>
                  </a:lnTo>
                  <a:lnTo>
                    <a:pt x="46" y="1223"/>
                  </a:lnTo>
                  <a:lnTo>
                    <a:pt x="16" y="1358"/>
                  </a:lnTo>
                  <a:lnTo>
                    <a:pt x="16" y="1358"/>
                  </a:lnTo>
                  <a:lnTo>
                    <a:pt x="1" y="1477"/>
                  </a:lnTo>
                  <a:lnTo>
                    <a:pt x="1" y="1477"/>
                  </a:lnTo>
                  <a:lnTo>
                    <a:pt x="16" y="1626"/>
                  </a:lnTo>
                  <a:lnTo>
                    <a:pt x="46" y="1775"/>
                  </a:lnTo>
                  <a:lnTo>
                    <a:pt x="105" y="1909"/>
                  </a:lnTo>
                  <a:lnTo>
                    <a:pt x="195" y="2058"/>
                  </a:lnTo>
                  <a:lnTo>
                    <a:pt x="299" y="2178"/>
                  </a:lnTo>
                  <a:lnTo>
                    <a:pt x="418" y="2297"/>
                  </a:lnTo>
                  <a:lnTo>
                    <a:pt x="567" y="2416"/>
                  </a:lnTo>
                  <a:lnTo>
                    <a:pt x="716" y="2520"/>
                  </a:lnTo>
                  <a:lnTo>
                    <a:pt x="895" y="2610"/>
                  </a:lnTo>
                  <a:lnTo>
                    <a:pt x="1074" y="2699"/>
                  </a:lnTo>
                  <a:lnTo>
                    <a:pt x="1283" y="2774"/>
                  </a:lnTo>
                  <a:lnTo>
                    <a:pt x="1492" y="2834"/>
                  </a:lnTo>
                  <a:lnTo>
                    <a:pt x="1715" y="2893"/>
                  </a:lnTo>
                  <a:lnTo>
                    <a:pt x="1954" y="2923"/>
                  </a:lnTo>
                  <a:lnTo>
                    <a:pt x="2192" y="2953"/>
                  </a:lnTo>
                  <a:lnTo>
                    <a:pt x="2446" y="2953"/>
                  </a:lnTo>
                  <a:lnTo>
                    <a:pt x="2446" y="2953"/>
                  </a:lnTo>
                  <a:lnTo>
                    <a:pt x="2699" y="2953"/>
                  </a:lnTo>
                  <a:lnTo>
                    <a:pt x="2938" y="2923"/>
                  </a:lnTo>
                  <a:lnTo>
                    <a:pt x="3176" y="2893"/>
                  </a:lnTo>
                  <a:lnTo>
                    <a:pt x="3400" y="2834"/>
                  </a:lnTo>
                  <a:lnTo>
                    <a:pt x="3609" y="2774"/>
                  </a:lnTo>
                  <a:lnTo>
                    <a:pt x="3817" y="2699"/>
                  </a:lnTo>
                  <a:lnTo>
                    <a:pt x="3996" y="2610"/>
                  </a:lnTo>
                  <a:lnTo>
                    <a:pt x="4175" y="2520"/>
                  </a:lnTo>
                  <a:lnTo>
                    <a:pt x="4339" y="2416"/>
                  </a:lnTo>
                  <a:lnTo>
                    <a:pt x="4473" y="2297"/>
                  </a:lnTo>
                  <a:lnTo>
                    <a:pt x="4593" y="2178"/>
                  </a:lnTo>
                  <a:lnTo>
                    <a:pt x="4697" y="2058"/>
                  </a:lnTo>
                  <a:lnTo>
                    <a:pt x="4786" y="1909"/>
                  </a:lnTo>
                  <a:lnTo>
                    <a:pt x="4846" y="1775"/>
                  </a:lnTo>
                  <a:lnTo>
                    <a:pt x="4876" y="1626"/>
                  </a:lnTo>
                  <a:lnTo>
                    <a:pt x="4891" y="1477"/>
                  </a:lnTo>
                  <a:lnTo>
                    <a:pt x="4891" y="1477"/>
                  </a:lnTo>
                  <a:lnTo>
                    <a:pt x="4876" y="1328"/>
                  </a:lnTo>
                  <a:lnTo>
                    <a:pt x="4846" y="1179"/>
                  </a:lnTo>
                  <a:lnTo>
                    <a:pt x="4786" y="1045"/>
                  </a:lnTo>
                  <a:lnTo>
                    <a:pt x="4697" y="895"/>
                  </a:lnTo>
                  <a:lnTo>
                    <a:pt x="4593" y="776"/>
                  </a:lnTo>
                  <a:lnTo>
                    <a:pt x="4473" y="657"/>
                  </a:lnTo>
                  <a:lnTo>
                    <a:pt x="4339" y="538"/>
                  </a:lnTo>
                  <a:lnTo>
                    <a:pt x="4175" y="433"/>
                  </a:lnTo>
                  <a:lnTo>
                    <a:pt x="3996" y="344"/>
                  </a:lnTo>
                  <a:lnTo>
                    <a:pt x="3817" y="254"/>
                  </a:lnTo>
                  <a:lnTo>
                    <a:pt x="3609" y="180"/>
                  </a:lnTo>
                  <a:lnTo>
                    <a:pt x="3400" y="120"/>
                  </a:lnTo>
                  <a:lnTo>
                    <a:pt x="3176" y="61"/>
                  </a:lnTo>
                  <a:lnTo>
                    <a:pt x="2938" y="31"/>
                  </a:lnTo>
                  <a:lnTo>
                    <a:pt x="2699" y="1"/>
                  </a:lnTo>
                  <a:lnTo>
                    <a:pt x="244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572545" y="2318207"/>
              <a:ext cx="46822" cy="28272"/>
            </a:xfrm>
            <a:custGeom>
              <a:rect b="b" l="l" r="r" t="t"/>
              <a:pathLst>
                <a:path extrusionOk="0" h="1864" w="3087">
                  <a:moveTo>
                    <a:pt x="1417" y="0"/>
                  </a:moveTo>
                  <a:lnTo>
                    <a:pt x="1133" y="30"/>
                  </a:lnTo>
                  <a:lnTo>
                    <a:pt x="880" y="90"/>
                  </a:lnTo>
                  <a:lnTo>
                    <a:pt x="656" y="164"/>
                  </a:lnTo>
                  <a:lnTo>
                    <a:pt x="448" y="268"/>
                  </a:lnTo>
                  <a:lnTo>
                    <a:pt x="284" y="403"/>
                  </a:lnTo>
                  <a:lnTo>
                    <a:pt x="209" y="462"/>
                  </a:lnTo>
                  <a:lnTo>
                    <a:pt x="149" y="537"/>
                  </a:lnTo>
                  <a:lnTo>
                    <a:pt x="90" y="611"/>
                  </a:lnTo>
                  <a:lnTo>
                    <a:pt x="60" y="686"/>
                  </a:lnTo>
                  <a:lnTo>
                    <a:pt x="30" y="775"/>
                  </a:lnTo>
                  <a:lnTo>
                    <a:pt x="0" y="850"/>
                  </a:lnTo>
                  <a:lnTo>
                    <a:pt x="0" y="924"/>
                  </a:lnTo>
                  <a:lnTo>
                    <a:pt x="15" y="1029"/>
                  </a:lnTo>
                  <a:lnTo>
                    <a:pt x="30" y="1118"/>
                  </a:lnTo>
                  <a:lnTo>
                    <a:pt x="75" y="1208"/>
                  </a:lnTo>
                  <a:lnTo>
                    <a:pt x="120" y="1297"/>
                  </a:lnTo>
                  <a:lnTo>
                    <a:pt x="194" y="1372"/>
                  </a:lnTo>
                  <a:lnTo>
                    <a:pt x="269" y="1446"/>
                  </a:lnTo>
                  <a:lnTo>
                    <a:pt x="358" y="1521"/>
                  </a:lnTo>
                  <a:lnTo>
                    <a:pt x="448" y="1595"/>
                  </a:lnTo>
                  <a:lnTo>
                    <a:pt x="567" y="1655"/>
                  </a:lnTo>
                  <a:lnTo>
                    <a:pt x="686" y="1700"/>
                  </a:lnTo>
                  <a:lnTo>
                    <a:pt x="805" y="1744"/>
                  </a:lnTo>
                  <a:lnTo>
                    <a:pt x="939" y="1789"/>
                  </a:lnTo>
                  <a:lnTo>
                    <a:pt x="1089" y="1819"/>
                  </a:lnTo>
                  <a:lnTo>
                    <a:pt x="1238" y="1849"/>
                  </a:lnTo>
                  <a:lnTo>
                    <a:pt x="1387" y="1864"/>
                  </a:lnTo>
                  <a:lnTo>
                    <a:pt x="1700" y="1864"/>
                  </a:lnTo>
                  <a:lnTo>
                    <a:pt x="1849" y="1849"/>
                  </a:lnTo>
                  <a:lnTo>
                    <a:pt x="1998" y="1819"/>
                  </a:lnTo>
                  <a:lnTo>
                    <a:pt x="2147" y="1789"/>
                  </a:lnTo>
                  <a:lnTo>
                    <a:pt x="2281" y="1744"/>
                  </a:lnTo>
                  <a:lnTo>
                    <a:pt x="2401" y="1700"/>
                  </a:lnTo>
                  <a:lnTo>
                    <a:pt x="2520" y="1655"/>
                  </a:lnTo>
                  <a:lnTo>
                    <a:pt x="2624" y="1595"/>
                  </a:lnTo>
                  <a:lnTo>
                    <a:pt x="2729" y="1521"/>
                  </a:lnTo>
                  <a:lnTo>
                    <a:pt x="2818" y="1446"/>
                  </a:lnTo>
                  <a:lnTo>
                    <a:pt x="2893" y="1372"/>
                  </a:lnTo>
                  <a:lnTo>
                    <a:pt x="2967" y="1297"/>
                  </a:lnTo>
                  <a:lnTo>
                    <a:pt x="3012" y="1208"/>
                  </a:lnTo>
                  <a:lnTo>
                    <a:pt x="3056" y="1118"/>
                  </a:lnTo>
                  <a:lnTo>
                    <a:pt x="3071" y="1029"/>
                  </a:lnTo>
                  <a:lnTo>
                    <a:pt x="3086" y="924"/>
                  </a:lnTo>
                  <a:lnTo>
                    <a:pt x="3071" y="835"/>
                  </a:lnTo>
                  <a:lnTo>
                    <a:pt x="3056" y="746"/>
                  </a:lnTo>
                  <a:lnTo>
                    <a:pt x="3012" y="656"/>
                  </a:lnTo>
                  <a:lnTo>
                    <a:pt x="2967" y="567"/>
                  </a:lnTo>
                  <a:lnTo>
                    <a:pt x="2893" y="492"/>
                  </a:lnTo>
                  <a:lnTo>
                    <a:pt x="2818" y="418"/>
                  </a:lnTo>
                  <a:lnTo>
                    <a:pt x="2729" y="343"/>
                  </a:lnTo>
                  <a:lnTo>
                    <a:pt x="2624" y="268"/>
                  </a:lnTo>
                  <a:lnTo>
                    <a:pt x="2520" y="209"/>
                  </a:lnTo>
                  <a:lnTo>
                    <a:pt x="2401" y="164"/>
                  </a:lnTo>
                  <a:lnTo>
                    <a:pt x="2281" y="119"/>
                  </a:lnTo>
                  <a:lnTo>
                    <a:pt x="2147" y="75"/>
                  </a:lnTo>
                  <a:lnTo>
                    <a:pt x="1998" y="45"/>
                  </a:lnTo>
                  <a:lnTo>
                    <a:pt x="1849" y="1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9C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72545" y="2318207"/>
              <a:ext cx="46822" cy="28272"/>
            </a:xfrm>
            <a:custGeom>
              <a:rect b="b" l="l" r="r" t="t"/>
              <a:pathLst>
                <a:path extrusionOk="0" fill="none" h="1864" w="3087">
                  <a:moveTo>
                    <a:pt x="1536" y="0"/>
                  </a:moveTo>
                  <a:lnTo>
                    <a:pt x="1536" y="0"/>
                  </a:lnTo>
                  <a:lnTo>
                    <a:pt x="1417" y="0"/>
                  </a:lnTo>
                  <a:lnTo>
                    <a:pt x="1417" y="0"/>
                  </a:lnTo>
                  <a:lnTo>
                    <a:pt x="1133" y="30"/>
                  </a:lnTo>
                  <a:lnTo>
                    <a:pt x="880" y="90"/>
                  </a:lnTo>
                  <a:lnTo>
                    <a:pt x="656" y="164"/>
                  </a:lnTo>
                  <a:lnTo>
                    <a:pt x="448" y="268"/>
                  </a:lnTo>
                  <a:lnTo>
                    <a:pt x="284" y="403"/>
                  </a:lnTo>
                  <a:lnTo>
                    <a:pt x="209" y="462"/>
                  </a:lnTo>
                  <a:lnTo>
                    <a:pt x="149" y="537"/>
                  </a:lnTo>
                  <a:lnTo>
                    <a:pt x="90" y="611"/>
                  </a:lnTo>
                  <a:lnTo>
                    <a:pt x="60" y="686"/>
                  </a:lnTo>
                  <a:lnTo>
                    <a:pt x="30" y="775"/>
                  </a:lnTo>
                  <a:lnTo>
                    <a:pt x="0" y="850"/>
                  </a:lnTo>
                  <a:lnTo>
                    <a:pt x="0" y="85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15" y="1029"/>
                  </a:lnTo>
                  <a:lnTo>
                    <a:pt x="30" y="1118"/>
                  </a:lnTo>
                  <a:lnTo>
                    <a:pt x="75" y="1208"/>
                  </a:lnTo>
                  <a:lnTo>
                    <a:pt x="120" y="1297"/>
                  </a:lnTo>
                  <a:lnTo>
                    <a:pt x="194" y="1372"/>
                  </a:lnTo>
                  <a:lnTo>
                    <a:pt x="269" y="1446"/>
                  </a:lnTo>
                  <a:lnTo>
                    <a:pt x="358" y="1521"/>
                  </a:lnTo>
                  <a:lnTo>
                    <a:pt x="448" y="1595"/>
                  </a:lnTo>
                  <a:lnTo>
                    <a:pt x="567" y="1655"/>
                  </a:lnTo>
                  <a:lnTo>
                    <a:pt x="686" y="1700"/>
                  </a:lnTo>
                  <a:lnTo>
                    <a:pt x="805" y="1744"/>
                  </a:lnTo>
                  <a:lnTo>
                    <a:pt x="939" y="1789"/>
                  </a:lnTo>
                  <a:lnTo>
                    <a:pt x="1089" y="1819"/>
                  </a:lnTo>
                  <a:lnTo>
                    <a:pt x="1238" y="1849"/>
                  </a:lnTo>
                  <a:lnTo>
                    <a:pt x="1387" y="1864"/>
                  </a:lnTo>
                  <a:lnTo>
                    <a:pt x="1536" y="1864"/>
                  </a:lnTo>
                  <a:lnTo>
                    <a:pt x="1536" y="1864"/>
                  </a:lnTo>
                  <a:lnTo>
                    <a:pt x="1700" y="1864"/>
                  </a:lnTo>
                  <a:lnTo>
                    <a:pt x="1849" y="1849"/>
                  </a:lnTo>
                  <a:lnTo>
                    <a:pt x="1998" y="1819"/>
                  </a:lnTo>
                  <a:lnTo>
                    <a:pt x="2147" y="1789"/>
                  </a:lnTo>
                  <a:lnTo>
                    <a:pt x="2281" y="1744"/>
                  </a:lnTo>
                  <a:lnTo>
                    <a:pt x="2401" y="1700"/>
                  </a:lnTo>
                  <a:lnTo>
                    <a:pt x="2520" y="1655"/>
                  </a:lnTo>
                  <a:lnTo>
                    <a:pt x="2624" y="1595"/>
                  </a:lnTo>
                  <a:lnTo>
                    <a:pt x="2729" y="1521"/>
                  </a:lnTo>
                  <a:lnTo>
                    <a:pt x="2818" y="1446"/>
                  </a:lnTo>
                  <a:lnTo>
                    <a:pt x="2893" y="1372"/>
                  </a:lnTo>
                  <a:lnTo>
                    <a:pt x="2967" y="1297"/>
                  </a:lnTo>
                  <a:lnTo>
                    <a:pt x="3012" y="1208"/>
                  </a:lnTo>
                  <a:lnTo>
                    <a:pt x="3056" y="1118"/>
                  </a:lnTo>
                  <a:lnTo>
                    <a:pt x="3071" y="1029"/>
                  </a:lnTo>
                  <a:lnTo>
                    <a:pt x="3086" y="924"/>
                  </a:lnTo>
                  <a:lnTo>
                    <a:pt x="3086" y="924"/>
                  </a:lnTo>
                  <a:lnTo>
                    <a:pt x="3071" y="835"/>
                  </a:lnTo>
                  <a:lnTo>
                    <a:pt x="3056" y="746"/>
                  </a:lnTo>
                  <a:lnTo>
                    <a:pt x="3012" y="656"/>
                  </a:lnTo>
                  <a:lnTo>
                    <a:pt x="2967" y="567"/>
                  </a:lnTo>
                  <a:lnTo>
                    <a:pt x="2893" y="492"/>
                  </a:lnTo>
                  <a:lnTo>
                    <a:pt x="2818" y="418"/>
                  </a:lnTo>
                  <a:lnTo>
                    <a:pt x="2729" y="343"/>
                  </a:lnTo>
                  <a:lnTo>
                    <a:pt x="2624" y="268"/>
                  </a:lnTo>
                  <a:lnTo>
                    <a:pt x="2520" y="209"/>
                  </a:lnTo>
                  <a:lnTo>
                    <a:pt x="2401" y="164"/>
                  </a:lnTo>
                  <a:lnTo>
                    <a:pt x="2281" y="119"/>
                  </a:lnTo>
                  <a:lnTo>
                    <a:pt x="2147" y="75"/>
                  </a:lnTo>
                  <a:lnTo>
                    <a:pt x="1998" y="45"/>
                  </a:lnTo>
                  <a:lnTo>
                    <a:pt x="1849" y="15"/>
                  </a:lnTo>
                  <a:lnTo>
                    <a:pt x="1700" y="0"/>
                  </a:lnTo>
                  <a:lnTo>
                    <a:pt x="153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814042" y="2517189"/>
              <a:ext cx="92507" cy="56089"/>
            </a:xfrm>
            <a:custGeom>
              <a:rect b="b" l="l" r="r" t="t"/>
              <a:pathLst>
                <a:path extrusionOk="0" h="3698" w="6099">
                  <a:moveTo>
                    <a:pt x="3564" y="1"/>
                  </a:moveTo>
                  <a:lnTo>
                    <a:pt x="3176" y="314"/>
                  </a:lnTo>
                  <a:lnTo>
                    <a:pt x="2773" y="612"/>
                  </a:lnTo>
                  <a:lnTo>
                    <a:pt x="2341" y="895"/>
                  </a:lnTo>
                  <a:lnTo>
                    <a:pt x="1909" y="1178"/>
                  </a:lnTo>
                  <a:lnTo>
                    <a:pt x="1447" y="1447"/>
                  </a:lnTo>
                  <a:lnTo>
                    <a:pt x="984" y="1715"/>
                  </a:lnTo>
                  <a:lnTo>
                    <a:pt x="507" y="1968"/>
                  </a:lnTo>
                  <a:lnTo>
                    <a:pt x="0" y="2207"/>
                  </a:lnTo>
                  <a:lnTo>
                    <a:pt x="75" y="2356"/>
                  </a:lnTo>
                  <a:lnTo>
                    <a:pt x="150" y="2520"/>
                  </a:lnTo>
                  <a:lnTo>
                    <a:pt x="254" y="2654"/>
                  </a:lnTo>
                  <a:lnTo>
                    <a:pt x="388" y="2803"/>
                  </a:lnTo>
                  <a:lnTo>
                    <a:pt x="522" y="2923"/>
                  </a:lnTo>
                  <a:lnTo>
                    <a:pt x="686" y="3057"/>
                  </a:lnTo>
                  <a:lnTo>
                    <a:pt x="865" y="3161"/>
                  </a:lnTo>
                  <a:lnTo>
                    <a:pt x="1059" y="3265"/>
                  </a:lnTo>
                  <a:lnTo>
                    <a:pt x="1268" y="3370"/>
                  </a:lnTo>
                  <a:lnTo>
                    <a:pt x="1491" y="3444"/>
                  </a:lnTo>
                  <a:lnTo>
                    <a:pt x="1715" y="3519"/>
                  </a:lnTo>
                  <a:lnTo>
                    <a:pt x="1953" y="3579"/>
                  </a:lnTo>
                  <a:lnTo>
                    <a:pt x="2207" y="3638"/>
                  </a:lnTo>
                  <a:lnTo>
                    <a:pt x="2475" y="3668"/>
                  </a:lnTo>
                  <a:lnTo>
                    <a:pt x="2744" y="3683"/>
                  </a:lnTo>
                  <a:lnTo>
                    <a:pt x="3027" y="3698"/>
                  </a:lnTo>
                  <a:lnTo>
                    <a:pt x="3340" y="3683"/>
                  </a:lnTo>
                  <a:lnTo>
                    <a:pt x="3638" y="3653"/>
                  </a:lnTo>
                  <a:lnTo>
                    <a:pt x="3936" y="3608"/>
                  </a:lnTo>
                  <a:lnTo>
                    <a:pt x="4220" y="3549"/>
                  </a:lnTo>
                  <a:lnTo>
                    <a:pt x="4488" y="3474"/>
                  </a:lnTo>
                  <a:lnTo>
                    <a:pt x="4741" y="3385"/>
                  </a:lnTo>
                  <a:lnTo>
                    <a:pt x="4980" y="3265"/>
                  </a:lnTo>
                  <a:lnTo>
                    <a:pt x="5204" y="3146"/>
                  </a:lnTo>
                  <a:lnTo>
                    <a:pt x="5397" y="3012"/>
                  </a:lnTo>
                  <a:lnTo>
                    <a:pt x="5576" y="2878"/>
                  </a:lnTo>
                  <a:lnTo>
                    <a:pt x="5725" y="2729"/>
                  </a:lnTo>
                  <a:lnTo>
                    <a:pt x="5859" y="2565"/>
                  </a:lnTo>
                  <a:lnTo>
                    <a:pt x="5964" y="2386"/>
                  </a:lnTo>
                  <a:lnTo>
                    <a:pt x="6038" y="2207"/>
                  </a:lnTo>
                  <a:lnTo>
                    <a:pt x="6083" y="2028"/>
                  </a:lnTo>
                  <a:lnTo>
                    <a:pt x="6098" y="1834"/>
                  </a:lnTo>
                  <a:lnTo>
                    <a:pt x="6083" y="1670"/>
                  </a:lnTo>
                  <a:lnTo>
                    <a:pt x="6053" y="1506"/>
                  </a:lnTo>
                  <a:lnTo>
                    <a:pt x="5994" y="1342"/>
                  </a:lnTo>
                  <a:lnTo>
                    <a:pt x="5904" y="1193"/>
                  </a:lnTo>
                  <a:lnTo>
                    <a:pt x="5800" y="1044"/>
                  </a:lnTo>
                  <a:lnTo>
                    <a:pt x="5681" y="895"/>
                  </a:lnTo>
                  <a:lnTo>
                    <a:pt x="5532" y="761"/>
                  </a:lnTo>
                  <a:lnTo>
                    <a:pt x="5368" y="642"/>
                  </a:lnTo>
                  <a:lnTo>
                    <a:pt x="5189" y="522"/>
                  </a:lnTo>
                  <a:lnTo>
                    <a:pt x="4995" y="418"/>
                  </a:lnTo>
                  <a:lnTo>
                    <a:pt x="4786" y="314"/>
                  </a:lnTo>
                  <a:lnTo>
                    <a:pt x="4577" y="224"/>
                  </a:lnTo>
                  <a:lnTo>
                    <a:pt x="4339" y="150"/>
                  </a:lnTo>
                  <a:lnTo>
                    <a:pt x="4085" y="90"/>
                  </a:lnTo>
                  <a:lnTo>
                    <a:pt x="3832" y="45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F4B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3814042" y="2517189"/>
              <a:ext cx="92507" cy="56089"/>
            </a:xfrm>
            <a:custGeom>
              <a:rect b="b" l="l" r="r" t="t"/>
              <a:pathLst>
                <a:path extrusionOk="0" fill="none" h="3698" w="6099">
                  <a:moveTo>
                    <a:pt x="3564" y="1"/>
                  </a:moveTo>
                  <a:lnTo>
                    <a:pt x="3564" y="1"/>
                  </a:lnTo>
                  <a:lnTo>
                    <a:pt x="3176" y="314"/>
                  </a:lnTo>
                  <a:lnTo>
                    <a:pt x="2773" y="612"/>
                  </a:lnTo>
                  <a:lnTo>
                    <a:pt x="2341" y="895"/>
                  </a:lnTo>
                  <a:lnTo>
                    <a:pt x="1909" y="1178"/>
                  </a:lnTo>
                  <a:lnTo>
                    <a:pt x="1447" y="1447"/>
                  </a:lnTo>
                  <a:lnTo>
                    <a:pt x="984" y="1715"/>
                  </a:lnTo>
                  <a:lnTo>
                    <a:pt x="507" y="1968"/>
                  </a:lnTo>
                  <a:lnTo>
                    <a:pt x="0" y="2207"/>
                  </a:lnTo>
                  <a:lnTo>
                    <a:pt x="0" y="2207"/>
                  </a:lnTo>
                  <a:lnTo>
                    <a:pt x="75" y="2356"/>
                  </a:lnTo>
                  <a:lnTo>
                    <a:pt x="150" y="2520"/>
                  </a:lnTo>
                  <a:lnTo>
                    <a:pt x="254" y="2654"/>
                  </a:lnTo>
                  <a:lnTo>
                    <a:pt x="388" y="2803"/>
                  </a:lnTo>
                  <a:lnTo>
                    <a:pt x="522" y="2923"/>
                  </a:lnTo>
                  <a:lnTo>
                    <a:pt x="686" y="3057"/>
                  </a:lnTo>
                  <a:lnTo>
                    <a:pt x="865" y="3161"/>
                  </a:lnTo>
                  <a:lnTo>
                    <a:pt x="1059" y="3265"/>
                  </a:lnTo>
                  <a:lnTo>
                    <a:pt x="1268" y="3370"/>
                  </a:lnTo>
                  <a:lnTo>
                    <a:pt x="1491" y="3444"/>
                  </a:lnTo>
                  <a:lnTo>
                    <a:pt x="1715" y="3519"/>
                  </a:lnTo>
                  <a:lnTo>
                    <a:pt x="1953" y="3579"/>
                  </a:lnTo>
                  <a:lnTo>
                    <a:pt x="2207" y="3638"/>
                  </a:lnTo>
                  <a:lnTo>
                    <a:pt x="2475" y="3668"/>
                  </a:lnTo>
                  <a:lnTo>
                    <a:pt x="2744" y="3683"/>
                  </a:lnTo>
                  <a:lnTo>
                    <a:pt x="3027" y="3698"/>
                  </a:lnTo>
                  <a:lnTo>
                    <a:pt x="3027" y="3698"/>
                  </a:lnTo>
                  <a:lnTo>
                    <a:pt x="3340" y="3683"/>
                  </a:lnTo>
                  <a:lnTo>
                    <a:pt x="3638" y="3653"/>
                  </a:lnTo>
                  <a:lnTo>
                    <a:pt x="3936" y="3608"/>
                  </a:lnTo>
                  <a:lnTo>
                    <a:pt x="4220" y="3549"/>
                  </a:lnTo>
                  <a:lnTo>
                    <a:pt x="4488" y="3474"/>
                  </a:lnTo>
                  <a:lnTo>
                    <a:pt x="4741" y="3385"/>
                  </a:lnTo>
                  <a:lnTo>
                    <a:pt x="4980" y="3265"/>
                  </a:lnTo>
                  <a:lnTo>
                    <a:pt x="5204" y="3146"/>
                  </a:lnTo>
                  <a:lnTo>
                    <a:pt x="5397" y="3012"/>
                  </a:lnTo>
                  <a:lnTo>
                    <a:pt x="5576" y="2878"/>
                  </a:lnTo>
                  <a:lnTo>
                    <a:pt x="5725" y="2729"/>
                  </a:lnTo>
                  <a:lnTo>
                    <a:pt x="5859" y="2565"/>
                  </a:lnTo>
                  <a:lnTo>
                    <a:pt x="5964" y="2386"/>
                  </a:lnTo>
                  <a:lnTo>
                    <a:pt x="6038" y="2207"/>
                  </a:lnTo>
                  <a:lnTo>
                    <a:pt x="6083" y="2028"/>
                  </a:lnTo>
                  <a:lnTo>
                    <a:pt x="6098" y="1834"/>
                  </a:lnTo>
                  <a:lnTo>
                    <a:pt x="6098" y="1834"/>
                  </a:lnTo>
                  <a:lnTo>
                    <a:pt x="6083" y="1670"/>
                  </a:lnTo>
                  <a:lnTo>
                    <a:pt x="6053" y="1506"/>
                  </a:lnTo>
                  <a:lnTo>
                    <a:pt x="5994" y="1342"/>
                  </a:lnTo>
                  <a:lnTo>
                    <a:pt x="5904" y="1193"/>
                  </a:lnTo>
                  <a:lnTo>
                    <a:pt x="5800" y="1044"/>
                  </a:lnTo>
                  <a:lnTo>
                    <a:pt x="5681" y="895"/>
                  </a:lnTo>
                  <a:lnTo>
                    <a:pt x="5532" y="761"/>
                  </a:lnTo>
                  <a:lnTo>
                    <a:pt x="5368" y="642"/>
                  </a:lnTo>
                  <a:lnTo>
                    <a:pt x="5189" y="522"/>
                  </a:lnTo>
                  <a:lnTo>
                    <a:pt x="4995" y="418"/>
                  </a:lnTo>
                  <a:lnTo>
                    <a:pt x="4786" y="314"/>
                  </a:lnTo>
                  <a:lnTo>
                    <a:pt x="4577" y="224"/>
                  </a:lnTo>
                  <a:lnTo>
                    <a:pt x="4339" y="150"/>
                  </a:lnTo>
                  <a:lnTo>
                    <a:pt x="4085" y="90"/>
                  </a:lnTo>
                  <a:lnTo>
                    <a:pt x="3832" y="45"/>
                  </a:lnTo>
                  <a:lnTo>
                    <a:pt x="356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813132" y="2516734"/>
              <a:ext cx="54967" cy="33930"/>
            </a:xfrm>
            <a:custGeom>
              <a:rect b="b" l="l" r="r" t="t"/>
              <a:pathLst>
                <a:path extrusionOk="0" h="2237" w="3624">
                  <a:moveTo>
                    <a:pt x="3087" y="1"/>
                  </a:moveTo>
                  <a:lnTo>
                    <a:pt x="2819" y="16"/>
                  </a:lnTo>
                  <a:lnTo>
                    <a:pt x="2550" y="31"/>
                  </a:lnTo>
                  <a:lnTo>
                    <a:pt x="2282" y="75"/>
                  </a:lnTo>
                  <a:lnTo>
                    <a:pt x="2013" y="120"/>
                  </a:lnTo>
                  <a:lnTo>
                    <a:pt x="1775" y="180"/>
                  </a:lnTo>
                  <a:lnTo>
                    <a:pt x="1536" y="254"/>
                  </a:lnTo>
                  <a:lnTo>
                    <a:pt x="1313" y="344"/>
                  </a:lnTo>
                  <a:lnTo>
                    <a:pt x="1104" y="448"/>
                  </a:lnTo>
                  <a:lnTo>
                    <a:pt x="910" y="552"/>
                  </a:lnTo>
                  <a:lnTo>
                    <a:pt x="731" y="672"/>
                  </a:lnTo>
                  <a:lnTo>
                    <a:pt x="567" y="791"/>
                  </a:lnTo>
                  <a:lnTo>
                    <a:pt x="418" y="925"/>
                  </a:lnTo>
                  <a:lnTo>
                    <a:pt x="299" y="1074"/>
                  </a:lnTo>
                  <a:lnTo>
                    <a:pt x="195" y="1223"/>
                  </a:lnTo>
                  <a:lnTo>
                    <a:pt x="105" y="1387"/>
                  </a:lnTo>
                  <a:lnTo>
                    <a:pt x="46" y="1536"/>
                  </a:lnTo>
                  <a:lnTo>
                    <a:pt x="16" y="1715"/>
                  </a:lnTo>
                  <a:lnTo>
                    <a:pt x="1" y="1864"/>
                  </a:lnTo>
                  <a:lnTo>
                    <a:pt x="16" y="2058"/>
                  </a:lnTo>
                  <a:lnTo>
                    <a:pt x="60" y="2237"/>
                  </a:lnTo>
                  <a:lnTo>
                    <a:pt x="567" y="1998"/>
                  </a:lnTo>
                  <a:lnTo>
                    <a:pt x="1044" y="1745"/>
                  </a:lnTo>
                  <a:lnTo>
                    <a:pt x="1507" y="1477"/>
                  </a:lnTo>
                  <a:lnTo>
                    <a:pt x="1969" y="1208"/>
                  </a:lnTo>
                  <a:lnTo>
                    <a:pt x="2401" y="925"/>
                  </a:lnTo>
                  <a:lnTo>
                    <a:pt x="2833" y="642"/>
                  </a:lnTo>
                  <a:lnTo>
                    <a:pt x="3236" y="344"/>
                  </a:lnTo>
                  <a:lnTo>
                    <a:pt x="3624" y="31"/>
                  </a:lnTo>
                  <a:lnTo>
                    <a:pt x="3355" y="16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F9C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3813132" y="2516734"/>
              <a:ext cx="54967" cy="33930"/>
            </a:xfrm>
            <a:custGeom>
              <a:rect b="b" l="l" r="r" t="t"/>
              <a:pathLst>
                <a:path extrusionOk="0" fill="none" h="2237" w="3624">
                  <a:moveTo>
                    <a:pt x="3087" y="1"/>
                  </a:moveTo>
                  <a:lnTo>
                    <a:pt x="3087" y="1"/>
                  </a:lnTo>
                  <a:lnTo>
                    <a:pt x="2819" y="16"/>
                  </a:lnTo>
                  <a:lnTo>
                    <a:pt x="2819" y="16"/>
                  </a:lnTo>
                  <a:lnTo>
                    <a:pt x="2550" y="31"/>
                  </a:lnTo>
                  <a:lnTo>
                    <a:pt x="2282" y="75"/>
                  </a:lnTo>
                  <a:lnTo>
                    <a:pt x="2013" y="120"/>
                  </a:lnTo>
                  <a:lnTo>
                    <a:pt x="1775" y="180"/>
                  </a:lnTo>
                  <a:lnTo>
                    <a:pt x="1536" y="254"/>
                  </a:lnTo>
                  <a:lnTo>
                    <a:pt x="1313" y="344"/>
                  </a:lnTo>
                  <a:lnTo>
                    <a:pt x="1104" y="448"/>
                  </a:lnTo>
                  <a:lnTo>
                    <a:pt x="910" y="552"/>
                  </a:lnTo>
                  <a:lnTo>
                    <a:pt x="731" y="672"/>
                  </a:lnTo>
                  <a:lnTo>
                    <a:pt x="567" y="791"/>
                  </a:lnTo>
                  <a:lnTo>
                    <a:pt x="418" y="925"/>
                  </a:lnTo>
                  <a:lnTo>
                    <a:pt x="299" y="1074"/>
                  </a:lnTo>
                  <a:lnTo>
                    <a:pt x="195" y="1223"/>
                  </a:lnTo>
                  <a:lnTo>
                    <a:pt x="105" y="1387"/>
                  </a:lnTo>
                  <a:lnTo>
                    <a:pt x="46" y="1536"/>
                  </a:lnTo>
                  <a:lnTo>
                    <a:pt x="16" y="1715"/>
                  </a:lnTo>
                  <a:lnTo>
                    <a:pt x="16" y="1715"/>
                  </a:lnTo>
                  <a:lnTo>
                    <a:pt x="1" y="1864"/>
                  </a:lnTo>
                  <a:lnTo>
                    <a:pt x="1" y="1864"/>
                  </a:lnTo>
                  <a:lnTo>
                    <a:pt x="16" y="2058"/>
                  </a:lnTo>
                  <a:lnTo>
                    <a:pt x="60" y="2237"/>
                  </a:lnTo>
                  <a:lnTo>
                    <a:pt x="60" y="2237"/>
                  </a:lnTo>
                  <a:lnTo>
                    <a:pt x="567" y="1998"/>
                  </a:lnTo>
                  <a:lnTo>
                    <a:pt x="1044" y="1745"/>
                  </a:lnTo>
                  <a:lnTo>
                    <a:pt x="1507" y="1477"/>
                  </a:lnTo>
                  <a:lnTo>
                    <a:pt x="1969" y="1208"/>
                  </a:lnTo>
                  <a:lnTo>
                    <a:pt x="2401" y="925"/>
                  </a:lnTo>
                  <a:lnTo>
                    <a:pt x="2833" y="642"/>
                  </a:lnTo>
                  <a:lnTo>
                    <a:pt x="3236" y="344"/>
                  </a:lnTo>
                  <a:lnTo>
                    <a:pt x="3624" y="31"/>
                  </a:lnTo>
                  <a:lnTo>
                    <a:pt x="3624" y="31"/>
                  </a:lnTo>
                  <a:lnTo>
                    <a:pt x="3355" y="16"/>
                  </a:lnTo>
                  <a:lnTo>
                    <a:pt x="308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3393220" y="2443248"/>
              <a:ext cx="70802" cy="42757"/>
            </a:xfrm>
            <a:custGeom>
              <a:rect b="b" l="l" r="r" t="t"/>
              <a:pathLst>
                <a:path extrusionOk="0" h="2819" w="4668">
                  <a:moveTo>
                    <a:pt x="2133" y="0"/>
                  </a:moveTo>
                  <a:lnTo>
                    <a:pt x="1924" y="15"/>
                  </a:lnTo>
                  <a:lnTo>
                    <a:pt x="1715" y="45"/>
                  </a:lnTo>
                  <a:lnTo>
                    <a:pt x="1522" y="75"/>
                  </a:lnTo>
                  <a:lnTo>
                    <a:pt x="1343" y="135"/>
                  </a:lnTo>
                  <a:lnTo>
                    <a:pt x="1164" y="179"/>
                  </a:lnTo>
                  <a:lnTo>
                    <a:pt x="985" y="254"/>
                  </a:lnTo>
                  <a:lnTo>
                    <a:pt x="821" y="328"/>
                  </a:lnTo>
                  <a:lnTo>
                    <a:pt x="672" y="403"/>
                  </a:lnTo>
                  <a:lnTo>
                    <a:pt x="538" y="492"/>
                  </a:lnTo>
                  <a:lnTo>
                    <a:pt x="418" y="597"/>
                  </a:lnTo>
                  <a:lnTo>
                    <a:pt x="314" y="701"/>
                  </a:lnTo>
                  <a:lnTo>
                    <a:pt x="210" y="806"/>
                  </a:lnTo>
                  <a:lnTo>
                    <a:pt x="135" y="925"/>
                  </a:lnTo>
                  <a:lnTo>
                    <a:pt x="75" y="1044"/>
                  </a:lnTo>
                  <a:lnTo>
                    <a:pt x="31" y="1163"/>
                  </a:lnTo>
                  <a:lnTo>
                    <a:pt x="1" y="1283"/>
                  </a:lnTo>
                  <a:lnTo>
                    <a:pt x="1" y="1402"/>
                  </a:lnTo>
                  <a:lnTo>
                    <a:pt x="1" y="1551"/>
                  </a:lnTo>
                  <a:lnTo>
                    <a:pt x="46" y="1685"/>
                  </a:lnTo>
                  <a:lnTo>
                    <a:pt x="105" y="1834"/>
                  </a:lnTo>
                  <a:lnTo>
                    <a:pt x="180" y="1953"/>
                  </a:lnTo>
                  <a:lnTo>
                    <a:pt x="269" y="2088"/>
                  </a:lnTo>
                  <a:lnTo>
                    <a:pt x="388" y="2192"/>
                  </a:lnTo>
                  <a:lnTo>
                    <a:pt x="523" y="2311"/>
                  </a:lnTo>
                  <a:lnTo>
                    <a:pt x="672" y="2401"/>
                  </a:lnTo>
                  <a:lnTo>
                    <a:pt x="851" y="2490"/>
                  </a:lnTo>
                  <a:lnTo>
                    <a:pt x="1030" y="2580"/>
                  </a:lnTo>
                  <a:lnTo>
                    <a:pt x="1223" y="2654"/>
                  </a:lnTo>
                  <a:lnTo>
                    <a:pt x="1417" y="2714"/>
                  </a:lnTo>
                  <a:lnTo>
                    <a:pt x="1641" y="2759"/>
                  </a:lnTo>
                  <a:lnTo>
                    <a:pt x="1864" y="2788"/>
                  </a:lnTo>
                  <a:lnTo>
                    <a:pt x="2088" y="2818"/>
                  </a:lnTo>
                  <a:lnTo>
                    <a:pt x="2565" y="2818"/>
                  </a:lnTo>
                  <a:lnTo>
                    <a:pt x="2804" y="2788"/>
                  </a:lnTo>
                  <a:lnTo>
                    <a:pt x="3027" y="2759"/>
                  </a:lnTo>
                  <a:lnTo>
                    <a:pt x="3236" y="2714"/>
                  </a:lnTo>
                  <a:lnTo>
                    <a:pt x="3445" y="2654"/>
                  </a:lnTo>
                  <a:lnTo>
                    <a:pt x="3639" y="2580"/>
                  </a:lnTo>
                  <a:lnTo>
                    <a:pt x="3817" y="2490"/>
                  </a:lnTo>
                  <a:lnTo>
                    <a:pt x="3981" y="2401"/>
                  </a:lnTo>
                  <a:lnTo>
                    <a:pt x="4131" y="2311"/>
                  </a:lnTo>
                  <a:lnTo>
                    <a:pt x="4265" y="2192"/>
                  </a:lnTo>
                  <a:lnTo>
                    <a:pt x="4384" y="2088"/>
                  </a:lnTo>
                  <a:lnTo>
                    <a:pt x="4488" y="1953"/>
                  </a:lnTo>
                  <a:lnTo>
                    <a:pt x="4563" y="1834"/>
                  </a:lnTo>
                  <a:lnTo>
                    <a:pt x="4622" y="1685"/>
                  </a:lnTo>
                  <a:lnTo>
                    <a:pt x="4652" y="1551"/>
                  </a:lnTo>
                  <a:lnTo>
                    <a:pt x="4667" y="1402"/>
                  </a:lnTo>
                  <a:lnTo>
                    <a:pt x="4652" y="1268"/>
                  </a:lnTo>
                  <a:lnTo>
                    <a:pt x="4622" y="1119"/>
                  </a:lnTo>
                  <a:lnTo>
                    <a:pt x="4563" y="984"/>
                  </a:lnTo>
                  <a:lnTo>
                    <a:pt x="4488" y="850"/>
                  </a:lnTo>
                  <a:lnTo>
                    <a:pt x="4384" y="731"/>
                  </a:lnTo>
                  <a:lnTo>
                    <a:pt x="4265" y="612"/>
                  </a:lnTo>
                  <a:lnTo>
                    <a:pt x="4131" y="507"/>
                  </a:lnTo>
                  <a:lnTo>
                    <a:pt x="3981" y="403"/>
                  </a:lnTo>
                  <a:lnTo>
                    <a:pt x="3817" y="314"/>
                  </a:lnTo>
                  <a:lnTo>
                    <a:pt x="3639" y="239"/>
                  </a:lnTo>
                  <a:lnTo>
                    <a:pt x="3445" y="164"/>
                  </a:lnTo>
                  <a:lnTo>
                    <a:pt x="3236" y="105"/>
                  </a:lnTo>
                  <a:lnTo>
                    <a:pt x="3027" y="60"/>
                  </a:lnTo>
                  <a:lnTo>
                    <a:pt x="2804" y="15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F9CC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3393220" y="2443248"/>
              <a:ext cx="70802" cy="42757"/>
            </a:xfrm>
            <a:custGeom>
              <a:rect b="b" l="l" r="r" t="t"/>
              <a:pathLst>
                <a:path extrusionOk="0" fill="none" h="2819" w="4668">
                  <a:moveTo>
                    <a:pt x="2327" y="0"/>
                  </a:moveTo>
                  <a:lnTo>
                    <a:pt x="2327" y="0"/>
                  </a:lnTo>
                  <a:lnTo>
                    <a:pt x="2133" y="0"/>
                  </a:lnTo>
                  <a:lnTo>
                    <a:pt x="2133" y="0"/>
                  </a:lnTo>
                  <a:lnTo>
                    <a:pt x="1924" y="15"/>
                  </a:lnTo>
                  <a:lnTo>
                    <a:pt x="1715" y="45"/>
                  </a:lnTo>
                  <a:lnTo>
                    <a:pt x="1522" y="75"/>
                  </a:lnTo>
                  <a:lnTo>
                    <a:pt x="1343" y="135"/>
                  </a:lnTo>
                  <a:lnTo>
                    <a:pt x="1164" y="179"/>
                  </a:lnTo>
                  <a:lnTo>
                    <a:pt x="985" y="254"/>
                  </a:lnTo>
                  <a:lnTo>
                    <a:pt x="821" y="328"/>
                  </a:lnTo>
                  <a:lnTo>
                    <a:pt x="672" y="403"/>
                  </a:lnTo>
                  <a:lnTo>
                    <a:pt x="538" y="492"/>
                  </a:lnTo>
                  <a:lnTo>
                    <a:pt x="418" y="597"/>
                  </a:lnTo>
                  <a:lnTo>
                    <a:pt x="314" y="701"/>
                  </a:lnTo>
                  <a:lnTo>
                    <a:pt x="210" y="806"/>
                  </a:lnTo>
                  <a:lnTo>
                    <a:pt x="135" y="925"/>
                  </a:lnTo>
                  <a:lnTo>
                    <a:pt x="75" y="1044"/>
                  </a:lnTo>
                  <a:lnTo>
                    <a:pt x="31" y="1163"/>
                  </a:lnTo>
                  <a:lnTo>
                    <a:pt x="1" y="1283"/>
                  </a:lnTo>
                  <a:lnTo>
                    <a:pt x="1" y="1283"/>
                  </a:lnTo>
                  <a:lnTo>
                    <a:pt x="1" y="1402"/>
                  </a:lnTo>
                  <a:lnTo>
                    <a:pt x="1" y="1402"/>
                  </a:lnTo>
                  <a:lnTo>
                    <a:pt x="1" y="1551"/>
                  </a:lnTo>
                  <a:lnTo>
                    <a:pt x="46" y="1685"/>
                  </a:lnTo>
                  <a:lnTo>
                    <a:pt x="105" y="1834"/>
                  </a:lnTo>
                  <a:lnTo>
                    <a:pt x="180" y="1953"/>
                  </a:lnTo>
                  <a:lnTo>
                    <a:pt x="269" y="2088"/>
                  </a:lnTo>
                  <a:lnTo>
                    <a:pt x="388" y="2192"/>
                  </a:lnTo>
                  <a:lnTo>
                    <a:pt x="523" y="2311"/>
                  </a:lnTo>
                  <a:lnTo>
                    <a:pt x="672" y="2401"/>
                  </a:lnTo>
                  <a:lnTo>
                    <a:pt x="851" y="2490"/>
                  </a:lnTo>
                  <a:lnTo>
                    <a:pt x="1030" y="2580"/>
                  </a:lnTo>
                  <a:lnTo>
                    <a:pt x="1223" y="2654"/>
                  </a:lnTo>
                  <a:lnTo>
                    <a:pt x="1417" y="2714"/>
                  </a:lnTo>
                  <a:lnTo>
                    <a:pt x="1641" y="2759"/>
                  </a:lnTo>
                  <a:lnTo>
                    <a:pt x="1864" y="2788"/>
                  </a:lnTo>
                  <a:lnTo>
                    <a:pt x="2088" y="2818"/>
                  </a:lnTo>
                  <a:lnTo>
                    <a:pt x="2327" y="2818"/>
                  </a:lnTo>
                  <a:lnTo>
                    <a:pt x="2327" y="2818"/>
                  </a:lnTo>
                  <a:lnTo>
                    <a:pt x="2565" y="2818"/>
                  </a:lnTo>
                  <a:lnTo>
                    <a:pt x="2804" y="2788"/>
                  </a:lnTo>
                  <a:lnTo>
                    <a:pt x="3027" y="2759"/>
                  </a:lnTo>
                  <a:lnTo>
                    <a:pt x="3236" y="2714"/>
                  </a:lnTo>
                  <a:lnTo>
                    <a:pt x="3445" y="2654"/>
                  </a:lnTo>
                  <a:lnTo>
                    <a:pt x="3639" y="2580"/>
                  </a:lnTo>
                  <a:lnTo>
                    <a:pt x="3817" y="2490"/>
                  </a:lnTo>
                  <a:lnTo>
                    <a:pt x="3981" y="2401"/>
                  </a:lnTo>
                  <a:lnTo>
                    <a:pt x="4131" y="2311"/>
                  </a:lnTo>
                  <a:lnTo>
                    <a:pt x="4265" y="2192"/>
                  </a:lnTo>
                  <a:lnTo>
                    <a:pt x="4384" y="2088"/>
                  </a:lnTo>
                  <a:lnTo>
                    <a:pt x="4488" y="1953"/>
                  </a:lnTo>
                  <a:lnTo>
                    <a:pt x="4563" y="1834"/>
                  </a:lnTo>
                  <a:lnTo>
                    <a:pt x="4622" y="1685"/>
                  </a:lnTo>
                  <a:lnTo>
                    <a:pt x="4652" y="1551"/>
                  </a:lnTo>
                  <a:lnTo>
                    <a:pt x="4667" y="1402"/>
                  </a:lnTo>
                  <a:lnTo>
                    <a:pt x="4667" y="1402"/>
                  </a:lnTo>
                  <a:lnTo>
                    <a:pt x="4652" y="1268"/>
                  </a:lnTo>
                  <a:lnTo>
                    <a:pt x="4622" y="1119"/>
                  </a:lnTo>
                  <a:lnTo>
                    <a:pt x="4563" y="984"/>
                  </a:lnTo>
                  <a:lnTo>
                    <a:pt x="4488" y="850"/>
                  </a:lnTo>
                  <a:lnTo>
                    <a:pt x="4384" y="731"/>
                  </a:lnTo>
                  <a:lnTo>
                    <a:pt x="4265" y="612"/>
                  </a:lnTo>
                  <a:lnTo>
                    <a:pt x="4131" y="507"/>
                  </a:lnTo>
                  <a:lnTo>
                    <a:pt x="3981" y="403"/>
                  </a:lnTo>
                  <a:lnTo>
                    <a:pt x="3817" y="314"/>
                  </a:lnTo>
                  <a:lnTo>
                    <a:pt x="3639" y="239"/>
                  </a:lnTo>
                  <a:lnTo>
                    <a:pt x="3445" y="164"/>
                  </a:lnTo>
                  <a:lnTo>
                    <a:pt x="3236" y="105"/>
                  </a:lnTo>
                  <a:lnTo>
                    <a:pt x="3027" y="60"/>
                  </a:lnTo>
                  <a:lnTo>
                    <a:pt x="2804" y="15"/>
                  </a:lnTo>
                  <a:lnTo>
                    <a:pt x="2565" y="0"/>
                  </a:lnTo>
                  <a:lnTo>
                    <a:pt x="23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3913996" y="2284505"/>
              <a:ext cx="180008" cy="180008"/>
            </a:xfrm>
            <a:custGeom>
              <a:rect b="b" l="l" r="r" t="t"/>
              <a:pathLst>
                <a:path extrusionOk="0" h="11868" w="11868">
                  <a:moveTo>
                    <a:pt x="5620" y="1"/>
                  </a:moveTo>
                  <a:lnTo>
                    <a:pt x="5322" y="31"/>
                  </a:lnTo>
                  <a:lnTo>
                    <a:pt x="5024" y="75"/>
                  </a:lnTo>
                  <a:lnTo>
                    <a:pt x="4726" y="120"/>
                  </a:lnTo>
                  <a:lnTo>
                    <a:pt x="4443" y="180"/>
                  </a:lnTo>
                  <a:lnTo>
                    <a:pt x="4159" y="269"/>
                  </a:lnTo>
                  <a:lnTo>
                    <a:pt x="3891" y="359"/>
                  </a:lnTo>
                  <a:lnTo>
                    <a:pt x="3623" y="463"/>
                  </a:lnTo>
                  <a:lnTo>
                    <a:pt x="3354" y="582"/>
                  </a:lnTo>
                  <a:lnTo>
                    <a:pt x="3101" y="716"/>
                  </a:lnTo>
                  <a:lnTo>
                    <a:pt x="2848" y="865"/>
                  </a:lnTo>
                  <a:lnTo>
                    <a:pt x="2609" y="1015"/>
                  </a:lnTo>
                  <a:lnTo>
                    <a:pt x="2370" y="1179"/>
                  </a:lnTo>
                  <a:lnTo>
                    <a:pt x="2147" y="1357"/>
                  </a:lnTo>
                  <a:lnTo>
                    <a:pt x="1938" y="1536"/>
                  </a:lnTo>
                  <a:lnTo>
                    <a:pt x="1729" y="1745"/>
                  </a:lnTo>
                  <a:lnTo>
                    <a:pt x="1536" y="1939"/>
                  </a:lnTo>
                  <a:lnTo>
                    <a:pt x="1342" y="2163"/>
                  </a:lnTo>
                  <a:lnTo>
                    <a:pt x="1178" y="2386"/>
                  </a:lnTo>
                  <a:lnTo>
                    <a:pt x="1014" y="2625"/>
                  </a:lnTo>
                  <a:lnTo>
                    <a:pt x="850" y="2863"/>
                  </a:lnTo>
                  <a:lnTo>
                    <a:pt x="716" y="3102"/>
                  </a:lnTo>
                  <a:lnTo>
                    <a:pt x="581" y="3370"/>
                  </a:lnTo>
                  <a:lnTo>
                    <a:pt x="462" y="3624"/>
                  </a:lnTo>
                  <a:lnTo>
                    <a:pt x="358" y="3892"/>
                  </a:lnTo>
                  <a:lnTo>
                    <a:pt x="253" y="4175"/>
                  </a:lnTo>
                  <a:lnTo>
                    <a:pt x="179" y="4458"/>
                  </a:lnTo>
                  <a:lnTo>
                    <a:pt x="119" y="4742"/>
                  </a:lnTo>
                  <a:lnTo>
                    <a:pt x="60" y="5040"/>
                  </a:lnTo>
                  <a:lnTo>
                    <a:pt x="30" y="5323"/>
                  </a:lnTo>
                  <a:lnTo>
                    <a:pt x="0" y="5636"/>
                  </a:lnTo>
                  <a:lnTo>
                    <a:pt x="0" y="5934"/>
                  </a:lnTo>
                  <a:lnTo>
                    <a:pt x="0" y="6218"/>
                  </a:lnTo>
                  <a:lnTo>
                    <a:pt x="15" y="6486"/>
                  </a:lnTo>
                  <a:lnTo>
                    <a:pt x="45" y="6754"/>
                  </a:lnTo>
                  <a:lnTo>
                    <a:pt x="89" y="7023"/>
                  </a:lnTo>
                  <a:lnTo>
                    <a:pt x="149" y="7291"/>
                  </a:lnTo>
                  <a:lnTo>
                    <a:pt x="209" y="7544"/>
                  </a:lnTo>
                  <a:lnTo>
                    <a:pt x="298" y="7798"/>
                  </a:lnTo>
                  <a:lnTo>
                    <a:pt x="388" y="8051"/>
                  </a:lnTo>
                  <a:lnTo>
                    <a:pt x="477" y="8290"/>
                  </a:lnTo>
                  <a:lnTo>
                    <a:pt x="581" y="8528"/>
                  </a:lnTo>
                  <a:lnTo>
                    <a:pt x="716" y="8767"/>
                  </a:lnTo>
                  <a:lnTo>
                    <a:pt x="835" y="8991"/>
                  </a:lnTo>
                  <a:lnTo>
                    <a:pt x="969" y="9214"/>
                  </a:lnTo>
                  <a:lnTo>
                    <a:pt x="1118" y="9423"/>
                  </a:lnTo>
                  <a:lnTo>
                    <a:pt x="1282" y="9632"/>
                  </a:lnTo>
                  <a:lnTo>
                    <a:pt x="1446" y="9825"/>
                  </a:lnTo>
                  <a:lnTo>
                    <a:pt x="1655" y="10064"/>
                  </a:lnTo>
                  <a:lnTo>
                    <a:pt x="1878" y="10273"/>
                  </a:lnTo>
                  <a:lnTo>
                    <a:pt x="2117" y="10481"/>
                  </a:lnTo>
                  <a:lnTo>
                    <a:pt x="2356" y="10675"/>
                  </a:lnTo>
                  <a:lnTo>
                    <a:pt x="2609" y="10854"/>
                  </a:lnTo>
                  <a:lnTo>
                    <a:pt x="2877" y="11033"/>
                  </a:lnTo>
                  <a:lnTo>
                    <a:pt x="3146" y="11182"/>
                  </a:lnTo>
                  <a:lnTo>
                    <a:pt x="3429" y="11316"/>
                  </a:lnTo>
                  <a:lnTo>
                    <a:pt x="3712" y="11450"/>
                  </a:lnTo>
                  <a:lnTo>
                    <a:pt x="4010" y="11555"/>
                  </a:lnTo>
                  <a:lnTo>
                    <a:pt x="4323" y="11644"/>
                  </a:lnTo>
                  <a:lnTo>
                    <a:pt x="4622" y="11734"/>
                  </a:lnTo>
                  <a:lnTo>
                    <a:pt x="4950" y="11793"/>
                  </a:lnTo>
                  <a:lnTo>
                    <a:pt x="5263" y="11838"/>
                  </a:lnTo>
                  <a:lnTo>
                    <a:pt x="5591" y="11868"/>
                  </a:lnTo>
                  <a:lnTo>
                    <a:pt x="6232" y="11868"/>
                  </a:lnTo>
                  <a:lnTo>
                    <a:pt x="6530" y="11838"/>
                  </a:lnTo>
                  <a:lnTo>
                    <a:pt x="6828" y="11808"/>
                  </a:lnTo>
                  <a:lnTo>
                    <a:pt x="7126" y="11749"/>
                  </a:lnTo>
                  <a:lnTo>
                    <a:pt x="7410" y="11689"/>
                  </a:lnTo>
                  <a:lnTo>
                    <a:pt x="7693" y="11600"/>
                  </a:lnTo>
                  <a:lnTo>
                    <a:pt x="7976" y="11510"/>
                  </a:lnTo>
                  <a:lnTo>
                    <a:pt x="8244" y="11406"/>
                  </a:lnTo>
                  <a:lnTo>
                    <a:pt x="8498" y="11286"/>
                  </a:lnTo>
                  <a:lnTo>
                    <a:pt x="8766" y="11152"/>
                  </a:lnTo>
                  <a:lnTo>
                    <a:pt x="9005" y="11018"/>
                  </a:lnTo>
                  <a:lnTo>
                    <a:pt x="9243" y="10854"/>
                  </a:lnTo>
                  <a:lnTo>
                    <a:pt x="9482" y="10690"/>
                  </a:lnTo>
                  <a:lnTo>
                    <a:pt x="9705" y="10511"/>
                  </a:lnTo>
                  <a:lnTo>
                    <a:pt x="9929" y="10332"/>
                  </a:lnTo>
                  <a:lnTo>
                    <a:pt x="10123" y="10138"/>
                  </a:lnTo>
                  <a:lnTo>
                    <a:pt x="10332" y="9930"/>
                  </a:lnTo>
                  <a:lnTo>
                    <a:pt x="10510" y="9706"/>
                  </a:lnTo>
                  <a:lnTo>
                    <a:pt x="10689" y="9483"/>
                  </a:lnTo>
                  <a:lnTo>
                    <a:pt x="10853" y="9259"/>
                  </a:lnTo>
                  <a:lnTo>
                    <a:pt x="11002" y="9020"/>
                  </a:lnTo>
                  <a:lnTo>
                    <a:pt x="11152" y="8767"/>
                  </a:lnTo>
                  <a:lnTo>
                    <a:pt x="11286" y="8513"/>
                  </a:lnTo>
                  <a:lnTo>
                    <a:pt x="11405" y="8245"/>
                  </a:lnTo>
                  <a:lnTo>
                    <a:pt x="11509" y="7977"/>
                  </a:lnTo>
                  <a:lnTo>
                    <a:pt x="11599" y="7708"/>
                  </a:lnTo>
                  <a:lnTo>
                    <a:pt x="11673" y="7425"/>
                  </a:lnTo>
                  <a:lnTo>
                    <a:pt x="11748" y="7127"/>
                  </a:lnTo>
                  <a:lnTo>
                    <a:pt x="11793" y="6844"/>
                  </a:lnTo>
                  <a:lnTo>
                    <a:pt x="11837" y="6546"/>
                  </a:lnTo>
                  <a:lnTo>
                    <a:pt x="11852" y="6247"/>
                  </a:lnTo>
                  <a:lnTo>
                    <a:pt x="11867" y="5934"/>
                  </a:lnTo>
                  <a:lnTo>
                    <a:pt x="11867" y="5666"/>
                  </a:lnTo>
                  <a:lnTo>
                    <a:pt x="11837" y="5383"/>
                  </a:lnTo>
                  <a:lnTo>
                    <a:pt x="11807" y="5114"/>
                  </a:lnTo>
                  <a:lnTo>
                    <a:pt x="11763" y="4846"/>
                  </a:lnTo>
                  <a:lnTo>
                    <a:pt x="11718" y="4593"/>
                  </a:lnTo>
                  <a:lnTo>
                    <a:pt x="11643" y="4324"/>
                  </a:lnTo>
                  <a:lnTo>
                    <a:pt x="11569" y="4071"/>
                  </a:lnTo>
                  <a:lnTo>
                    <a:pt x="11480" y="3832"/>
                  </a:lnTo>
                  <a:lnTo>
                    <a:pt x="11390" y="3579"/>
                  </a:lnTo>
                  <a:lnTo>
                    <a:pt x="11271" y="3340"/>
                  </a:lnTo>
                  <a:lnTo>
                    <a:pt x="11152" y="3117"/>
                  </a:lnTo>
                  <a:lnTo>
                    <a:pt x="11032" y="2893"/>
                  </a:lnTo>
                  <a:lnTo>
                    <a:pt x="10883" y="2669"/>
                  </a:lnTo>
                  <a:lnTo>
                    <a:pt x="10734" y="2461"/>
                  </a:lnTo>
                  <a:lnTo>
                    <a:pt x="10585" y="2252"/>
                  </a:lnTo>
                  <a:lnTo>
                    <a:pt x="10421" y="2058"/>
                  </a:lnTo>
                  <a:lnTo>
                    <a:pt x="10242" y="1864"/>
                  </a:lnTo>
                  <a:lnTo>
                    <a:pt x="10063" y="1671"/>
                  </a:lnTo>
                  <a:lnTo>
                    <a:pt x="9869" y="1507"/>
                  </a:lnTo>
                  <a:lnTo>
                    <a:pt x="9676" y="1328"/>
                  </a:lnTo>
                  <a:lnTo>
                    <a:pt x="9482" y="1179"/>
                  </a:lnTo>
                  <a:lnTo>
                    <a:pt x="9273" y="1029"/>
                  </a:lnTo>
                  <a:lnTo>
                    <a:pt x="9049" y="880"/>
                  </a:lnTo>
                  <a:lnTo>
                    <a:pt x="8826" y="746"/>
                  </a:lnTo>
                  <a:lnTo>
                    <a:pt x="8602" y="627"/>
                  </a:lnTo>
                  <a:lnTo>
                    <a:pt x="8364" y="523"/>
                  </a:lnTo>
                  <a:lnTo>
                    <a:pt x="8110" y="418"/>
                  </a:lnTo>
                  <a:lnTo>
                    <a:pt x="7872" y="329"/>
                  </a:lnTo>
                  <a:lnTo>
                    <a:pt x="7618" y="239"/>
                  </a:lnTo>
                  <a:lnTo>
                    <a:pt x="7365" y="180"/>
                  </a:lnTo>
                  <a:lnTo>
                    <a:pt x="7096" y="120"/>
                  </a:lnTo>
                  <a:lnTo>
                    <a:pt x="6843" y="60"/>
                  </a:lnTo>
                  <a:lnTo>
                    <a:pt x="6381" y="16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913996" y="2284505"/>
              <a:ext cx="125739" cy="150158"/>
            </a:xfrm>
            <a:custGeom>
              <a:rect b="b" l="l" r="r" t="t"/>
              <a:pathLst>
                <a:path extrusionOk="0" h="9900" w="8290">
                  <a:moveTo>
                    <a:pt x="5620" y="1"/>
                  </a:moveTo>
                  <a:lnTo>
                    <a:pt x="5322" y="31"/>
                  </a:lnTo>
                  <a:lnTo>
                    <a:pt x="5024" y="75"/>
                  </a:lnTo>
                  <a:lnTo>
                    <a:pt x="4726" y="120"/>
                  </a:lnTo>
                  <a:lnTo>
                    <a:pt x="4443" y="180"/>
                  </a:lnTo>
                  <a:lnTo>
                    <a:pt x="4159" y="269"/>
                  </a:lnTo>
                  <a:lnTo>
                    <a:pt x="3891" y="359"/>
                  </a:lnTo>
                  <a:lnTo>
                    <a:pt x="3623" y="463"/>
                  </a:lnTo>
                  <a:lnTo>
                    <a:pt x="3354" y="582"/>
                  </a:lnTo>
                  <a:lnTo>
                    <a:pt x="3101" y="716"/>
                  </a:lnTo>
                  <a:lnTo>
                    <a:pt x="2848" y="865"/>
                  </a:lnTo>
                  <a:lnTo>
                    <a:pt x="2609" y="1015"/>
                  </a:lnTo>
                  <a:lnTo>
                    <a:pt x="2370" y="1179"/>
                  </a:lnTo>
                  <a:lnTo>
                    <a:pt x="2147" y="1357"/>
                  </a:lnTo>
                  <a:lnTo>
                    <a:pt x="1938" y="1536"/>
                  </a:lnTo>
                  <a:lnTo>
                    <a:pt x="1729" y="1745"/>
                  </a:lnTo>
                  <a:lnTo>
                    <a:pt x="1536" y="1939"/>
                  </a:lnTo>
                  <a:lnTo>
                    <a:pt x="1342" y="2163"/>
                  </a:lnTo>
                  <a:lnTo>
                    <a:pt x="1178" y="2386"/>
                  </a:lnTo>
                  <a:lnTo>
                    <a:pt x="1014" y="2625"/>
                  </a:lnTo>
                  <a:lnTo>
                    <a:pt x="850" y="2863"/>
                  </a:lnTo>
                  <a:lnTo>
                    <a:pt x="716" y="3102"/>
                  </a:lnTo>
                  <a:lnTo>
                    <a:pt x="581" y="3370"/>
                  </a:lnTo>
                  <a:lnTo>
                    <a:pt x="462" y="3624"/>
                  </a:lnTo>
                  <a:lnTo>
                    <a:pt x="358" y="3892"/>
                  </a:lnTo>
                  <a:lnTo>
                    <a:pt x="253" y="4175"/>
                  </a:lnTo>
                  <a:lnTo>
                    <a:pt x="179" y="4458"/>
                  </a:lnTo>
                  <a:lnTo>
                    <a:pt x="119" y="4742"/>
                  </a:lnTo>
                  <a:lnTo>
                    <a:pt x="60" y="5040"/>
                  </a:lnTo>
                  <a:lnTo>
                    <a:pt x="30" y="5323"/>
                  </a:lnTo>
                  <a:lnTo>
                    <a:pt x="0" y="5636"/>
                  </a:lnTo>
                  <a:lnTo>
                    <a:pt x="0" y="5934"/>
                  </a:lnTo>
                  <a:lnTo>
                    <a:pt x="0" y="6218"/>
                  </a:lnTo>
                  <a:lnTo>
                    <a:pt x="15" y="6486"/>
                  </a:lnTo>
                  <a:lnTo>
                    <a:pt x="45" y="6754"/>
                  </a:lnTo>
                  <a:lnTo>
                    <a:pt x="89" y="7023"/>
                  </a:lnTo>
                  <a:lnTo>
                    <a:pt x="149" y="7291"/>
                  </a:lnTo>
                  <a:lnTo>
                    <a:pt x="209" y="7544"/>
                  </a:lnTo>
                  <a:lnTo>
                    <a:pt x="298" y="7798"/>
                  </a:lnTo>
                  <a:lnTo>
                    <a:pt x="388" y="8051"/>
                  </a:lnTo>
                  <a:lnTo>
                    <a:pt x="477" y="8290"/>
                  </a:lnTo>
                  <a:lnTo>
                    <a:pt x="581" y="8528"/>
                  </a:lnTo>
                  <a:lnTo>
                    <a:pt x="716" y="8767"/>
                  </a:lnTo>
                  <a:lnTo>
                    <a:pt x="835" y="8991"/>
                  </a:lnTo>
                  <a:lnTo>
                    <a:pt x="969" y="9214"/>
                  </a:lnTo>
                  <a:lnTo>
                    <a:pt x="1118" y="9423"/>
                  </a:lnTo>
                  <a:lnTo>
                    <a:pt x="1282" y="9632"/>
                  </a:lnTo>
                  <a:lnTo>
                    <a:pt x="1446" y="9825"/>
                  </a:lnTo>
                  <a:lnTo>
                    <a:pt x="1893" y="9885"/>
                  </a:lnTo>
                  <a:lnTo>
                    <a:pt x="2356" y="9900"/>
                  </a:lnTo>
                  <a:lnTo>
                    <a:pt x="2654" y="9885"/>
                  </a:lnTo>
                  <a:lnTo>
                    <a:pt x="2967" y="9870"/>
                  </a:lnTo>
                  <a:lnTo>
                    <a:pt x="3265" y="9825"/>
                  </a:lnTo>
                  <a:lnTo>
                    <a:pt x="3548" y="9781"/>
                  </a:lnTo>
                  <a:lnTo>
                    <a:pt x="3831" y="9706"/>
                  </a:lnTo>
                  <a:lnTo>
                    <a:pt x="4115" y="9632"/>
                  </a:lnTo>
                  <a:lnTo>
                    <a:pt x="4398" y="9542"/>
                  </a:lnTo>
                  <a:lnTo>
                    <a:pt x="4666" y="9423"/>
                  </a:lnTo>
                  <a:lnTo>
                    <a:pt x="4935" y="9304"/>
                  </a:lnTo>
                  <a:lnTo>
                    <a:pt x="5188" y="9184"/>
                  </a:lnTo>
                  <a:lnTo>
                    <a:pt x="5442" y="9035"/>
                  </a:lnTo>
                  <a:lnTo>
                    <a:pt x="5680" y="8886"/>
                  </a:lnTo>
                  <a:lnTo>
                    <a:pt x="5904" y="8722"/>
                  </a:lnTo>
                  <a:lnTo>
                    <a:pt x="6127" y="8543"/>
                  </a:lnTo>
                  <a:lnTo>
                    <a:pt x="6351" y="8349"/>
                  </a:lnTo>
                  <a:lnTo>
                    <a:pt x="6560" y="8156"/>
                  </a:lnTo>
                  <a:lnTo>
                    <a:pt x="6754" y="7947"/>
                  </a:lnTo>
                  <a:lnTo>
                    <a:pt x="6932" y="7738"/>
                  </a:lnTo>
                  <a:lnTo>
                    <a:pt x="7111" y="7515"/>
                  </a:lnTo>
                  <a:lnTo>
                    <a:pt x="7275" y="7276"/>
                  </a:lnTo>
                  <a:lnTo>
                    <a:pt x="7439" y="7038"/>
                  </a:lnTo>
                  <a:lnTo>
                    <a:pt x="7573" y="6784"/>
                  </a:lnTo>
                  <a:lnTo>
                    <a:pt x="7708" y="6531"/>
                  </a:lnTo>
                  <a:lnTo>
                    <a:pt x="7827" y="6277"/>
                  </a:lnTo>
                  <a:lnTo>
                    <a:pt x="7931" y="5994"/>
                  </a:lnTo>
                  <a:lnTo>
                    <a:pt x="8021" y="5726"/>
                  </a:lnTo>
                  <a:lnTo>
                    <a:pt x="8110" y="5442"/>
                  </a:lnTo>
                  <a:lnTo>
                    <a:pt x="8170" y="5159"/>
                  </a:lnTo>
                  <a:lnTo>
                    <a:pt x="8229" y="4861"/>
                  </a:lnTo>
                  <a:lnTo>
                    <a:pt x="8259" y="4563"/>
                  </a:lnTo>
                  <a:lnTo>
                    <a:pt x="8289" y="4265"/>
                  </a:lnTo>
                  <a:lnTo>
                    <a:pt x="8289" y="3952"/>
                  </a:lnTo>
                  <a:lnTo>
                    <a:pt x="8289" y="3683"/>
                  </a:lnTo>
                  <a:lnTo>
                    <a:pt x="8274" y="3400"/>
                  </a:lnTo>
                  <a:lnTo>
                    <a:pt x="8244" y="3132"/>
                  </a:lnTo>
                  <a:lnTo>
                    <a:pt x="8200" y="2863"/>
                  </a:lnTo>
                  <a:lnTo>
                    <a:pt x="8140" y="2610"/>
                  </a:lnTo>
                  <a:lnTo>
                    <a:pt x="8080" y="2341"/>
                  </a:lnTo>
                  <a:lnTo>
                    <a:pt x="7991" y="2088"/>
                  </a:lnTo>
                  <a:lnTo>
                    <a:pt x="7901" y="1849"/>
                  </a:lnTo>
                  <a:lnTo>
                    <a:pt x="7812" y="1596"/>
                  </a:lnTo>
                  <a:lnTo>
                    <a:pt x="7693" y="1357"/>
                  </a:lnTo>
                  <a:lnTo>
                    <a:pt x="7573" y="1134"/>
                  </a:lnTo>
                  <a:lnTo>
                    <a:pt x="7454" y="910"/>
                  </a:lnTo>
                  <a:lnTo>
                    <a:pt x="7305" y="687"/>
                  </a:lnTo>
                  <a:lnTo>
                    <a:pt x="7156" y="478"/>
                  </a:lnTo>
                  <a:lnTo>
                    <a:pt x="7007" y="269"/>
                  </a:lnTo>
                  <a:lnTo>
                    <a:pt x="6843" y="60"/>
                  </a:lnTo>
                  <a:lnTo>
                    <a:pt x="6381" y="16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3763610" y="2464497"/>
              <a:ext cx="180023" cy="180235"/>
            </a:xfrm>
            <a:custGeom>
              <a:rect b="b" l="l" r="r" t="t"/>
              <a:pathLst>
                <a:path extrusionOk="0" h="11883" w="11869">
                  <a:moveTo>
                    <a:pt x="5934" y="1"/>
                  </a:moveTo>
                  <a:lnTo>
                    <a:pt x="5636" y="16"/>
                  </a:lnTo>
                  <a:lnTo>
                    <a:pt x="5323" y="31"/>
                  </a:lnTo>
                  <a:lnTo>
                    <a:pt x="5040" y="75"/>
                  </a:lnTo>
                  <a:lnTo>
                    <a:pt x="4742" y="120"/>
                  </a:lnTo>
                  <a:lnTo>
                    <a:pt x="4459" y="195"/>
                  </a:lnTo>
                  <a:lnTo>
                    <a:pt x="4175" y="269"/>
                  </a:lnTo>
                  <a:lnTo>
                    <a:pt x="3892" y="374"/>
                  </a:lnTo>
                  <a:lnTo>
                    <a:pt x="3624" y="478"/>
                  </a:lnTo>
                  <a:lnTo>
                    <a:pt x="3370" y="597"/>
                  </a:lnTo>
                  <a:lnTo>
                    <a:pt x="3102" y="716"/>
                  </a:lnTo>
                  <a:lnTo>
                    <a:pt x="2863" y="866"/>
                  </a:lnTo>
                  <a:lnTo>
                    <a:pt x="2625" y="1015"/>
                  </a:lnTo>
                  <a:lnTo>
                    <a:pt x="2386" y="1194"/>
                  </a:lnTo>
                  <a:lnTo>
                    <a:pt x="2163" y="1358"/>
                  </a:lnTo>
                  <a:lnTo>
                    <a:pt x="1939" y="1551"/>
                  </a:lnTo>
                  <a:lnTo>
                    <a:pt x="1745" y="1745"/>
                  </a:lnTo>
                  <a:lnTo>
                    <a:pt x="1536" y="1954"/>
                  </a:lnTo>
                  <a:lnTo>
                    <a:pt x="1358" y="2163"/>
                  </a:lnTo>
                  <a:lnTo>
                    <a:pt x="1179" y="2386"/>
                  </a:lnTo>
                  <a:lnTo>
                    <a:pt x="1015" y="2625"/>
                  </a:lnTo>
                  <a:lnTo>
                    <a:pt x="866" y="2863"/>
                  </a:lnTo>
                  <a:lnTo>
                    <a:pt x="716" y="3117"/>
                  </a:lnTo>
                  <a:lnTo>
                    <a:pt x="582" y="3370"/>
                  </a:lnTo>
                  <a:lnTo>
                    <a:pt x="463" y="3639"/>
                  </a:lnTo>
                  <a:lnTo>
                    <a:pt x="359" y="3907"/>
                  </a:lnTo>
                  <a:lnTo>
                    <a:pt x="269" y="4175"/>
                  </a:lnTo>
                  <a:lnTo>
                    <a:pt x="195" y="4458"/>
                  </a:lnTo>
                  <a:lnTo>
                    <a:pt x="120" y="4742"/>
                  </a:lnTo>
                  <a:lnTo>
                    <a:pt x="75" y="5040"/>
                  </a:lnTo>
                  <a:lnTo>
                    <a:pt x="31" y="5338"/>
                  </a:lnTo>
                  <a:lnTo>
                    <a:pt x="16" y="5636"/>
                  </a:lnTo>
                  <a:lnTo>
                    <a:pt x="1" y="5949"/>
                  </a:lnTo>
                  <a:lnTo>
                    <a:pt x="1" y="6218"/>
                  </a:lnTo>
                  <a:lnTo>
                    <a:pt x="31" y="6501"/>
                  </a:lnTo>
                  <a:lnTo>
                    <a:pt x="61" y="6769"/>
                  </a:lnTo>
                  <a:lnTo>
                    <a:pt x="105" y="7038"/>
                  </a:lnTo>
                  <a:lnTo>
                    <a:pt x="150" y="7291"/>
                  </a:lnTo>
                  <a:lnTo>
                    <a:pt x="225" y="7559"/>
                  </a:lnTo>
                  <a:lnTo>
                    <a:pt x="299" y="7813"/>
                  </a:lnTo>
                  <a:lnTo>
                    <a:pt x="389" y="8051"/>
                  </a:lnTo>
                  <a:lnTo>
                    <a:pt x="493" y="8305"/>
                  </a:lnTo>
                  <a:lnTo>
                    <a:pt x="597" y="8543"/>
                  </a:lnTo>
                  <a:lnTo>
                    <a:pt x="716" y="8767"/>
                  </a:lnTo>
                  <a:lnTo>
                    <a:pt x="851" y="8991"/>
                  </a:lnTo>
                  <a:lnTo>
                    <a:pt x="985" y="9214"/>
                  </a:lnTo>
                  <a:lnTo>
                    <a:pt x="1134" y="9423"/>
                  </a:lnTo>
                  <a:lnTo>
                    <a:pt x="1283" y="9632"/>
                  </a:lnTo>
                  <a:lnTo>
                    <a:pt x="1462" y="9840"/>
                  </a:lnTo>
                  <a:lnTo>
                    <a:pt x="1671" y="10064"/>
                  </a:lnTo>
                  <a:lnTo>
                    <a:pt x="1894" y="10288"/>
                  </a:lnTo>
                  <a:lnTo>
                    <a:pt x="2118" y="10496"/>
                  </a:lnTo>
                  <a:lnTo>
                    <a:pt x="2371" y="10690"/>
                  </a:lnTo>
                  <a:lnTo>
                    <a:pt x="2610" y="10869"/>
                  </a:lnTo>
                  <a:lnTo>
                    <a:pt x="2878" y="11033"/>
                  </a:lnTo>
                  <a:lnTo>
                    <a:pt x="3147" y="11182"/>
                  </a:lnTo>
                  <a:lnTo>
                    <a:pt x="3430" y="11331"/>
                  </a:lnTo>
                  <a:lnTo>
                    <a:pt x="3728" y="11451"/>
                  </a:lnTo>
                  <a:lnTo>
                    <a:pt x="4026" y="11570"/>
                  </a:lnTo>
                  <a:lnTo>
                    <a:pt x="4324" y="11659"/>
                  </a:lnTo>
                  <a:lnTo>
                    <a:pt x="4637" y="11734"/>
                  </a:lnTo>
                  <a:lnTo>
                    <a:pt x="4950" y="11793"/>
                  </a:lnTo>
                  <a:lnTo>
                    <a:pt x="5278" y="11838"/>
                  </a:lnTo>
                  <a:lnTo>
                    <a:pt x="5606" y="11868"/>
                  </a:lnTo>
                  <a:lnTo>
                    <a:pt x="5934" y="11883"/>
                  </a:lnTo>
                  <a:lnTo>
                    <a:pt x="6248" y="11868"/>
                  </a:lnTo>
                  <a:lnTo>
                    <a:pt x="6546" y="11853"/>
                  </a:lnTo>
                  <a:lnTo>
                    <a:pt x="6844" y="11808"/>
                  </a:lnTo>
                  <a:lnTo>
                    <a:pt x="7127" y="11764"/>
                  </a:lnTo>
                  <a:lnTo>
                    <a:pt x="7425" y="11689"/>
                  </a:lnTo>
                  <a:lnTo>
                    <a:pt x="7709" y="11615"/>
                  </a:lnTo>
                  <a:lnTo>
                    <a:pt x="7977" y="11525"/>
                  </a:lnTo>
                  <a:lnTo>
                    <a:pt x="8245" y="11421"/>
                  </a:lnTo>
                  <a:lnTo>
                    <a:pt x="8514" y="11301"/>
                  </a:lnTo>
                  <a:lnTo>
                    <a:pt x="8767" y="11167"/>
                  </a:lnTo>
                  <a:lnTo>
                    <a:pt x="9020" y="11018"/>
                  </a:lnTo>
                  <a:lnTo>
                    <a:pt x="9259" y="10869"/>
                  </a:lnTo>
                  <a:lnTo>
                    <a:pt x="9498" y="10705"/>
                  </a:lnTo>
                  <a:lnTo>
                    <a:pt x="9721" y="10526"/>
                  </a:lnTo>
                  <a:lnTo>
                    <a:pt x="9930" y="10332"/>
                  </a:lnTo>
                  <a:lnTo>
                    <a:pt x="10139" y="10139"/>
                  </a:lnTo>
                  <a:lnTo>
                    <a:pt x="10332" y="9930"/>
                  </a:lnTo>
                  <a:lnTo>
                    <a:pt x="10526" y="9721"/>
                  </a:lnTo>
                  <a:lnTo>
                    <a:pt x="10690" y="9498"/>
                  </a:lnTo>
                  <a:lnTo>
                    <a:pt x="10854" y="9259"/>
                  </a:lnTo>
                  <a:lnTo>
                    <a:pt x="11018" y="9020"/>
                  </a:lnTo>
                  <a:lnTo>
                    <a:pt x="11152" y="8767"/>
                  </a:lnTo>
                  <a:lnTo>
                    <a:pt x="11287" y="8514"/>
                  </a:lnTo>
                  <a:lnTo>
                    <a:pt x="11406" y="8260"/>
                  </a:lnTo>
                  <a:lnTo>
                    <a:pt x="11510" y="7992"/>
                  </a:lnTo>
                  <a:lnTo>
                    <a:pt x="11615" y="7709"/>
                  </a:lnTo>
                  <a:lnTo>
                    <a:pt x="11689" y="7425"/>
                  </a:lnTo>
                  <a:lnTo>
                    <a:pt x="11749" y="7142"/>
                  </a:lnTo>
                  <a:lnTo>
                    <a:pt x="11808" y="6844"/>
                  </a:lnTo>
                  <a:lnTo>
                    <a:pt x="11838" y="6546"/>
                  </a:lnTo>
                  <a:lnTo>
                    <a:pt x="11868" y="6247"/>
                  </a:lnTo>
                  <a:lnTo>
                    <a:pt x="11868" y="5949"/>
                  </a:lnTo>
                  <a:lnTo>
                    <a:pt x="11868" y="5666"/>
                  </a:lnTo>
                  <a:lnTo>
                    <a:pt x="11853" y="5398"/>
                  </a:lnTo>
                  <a:lnTo>
                    <a:pt x="11823" y="5129"/>
                  </a:lnTo>
                  <a:lnTo>
                    <a:pt x="11779" y="4861"/>
                  </a:lnTo>
                  <a:lnTo>
                    <a:pt x="11719" y="4593"/>
                  </a:lnTo>
                  <a:lnTo>
                    <a:pt x="11659" y="4339"/>
                  </a:lnTo>
                  <a:lnTo>
                    <a:pt x="11570" y="4086"/>
                  </a:lnTo>
                  <a:lnTo>
                    <a:pt x="11495" y="3832"/>
                  </a:lnTo>
                  <a:lnTo>
                    <a:pt x="11391" y="3594"/>
                  </a:lnTo>
                  <a:lnTo>
                    <a:pt x="11287" y="3355"/>
                  </a:lnTo>
                  <a:lnTo>
                    <a:pt x="11167" y="3117"/>
                  </a:lnTo>
                  <a:lnTo>
                    <a:pt x="11033" y="2893"/>
                  </a:lnTo>
                  <a:lnTo>
                    <a:pt x="10899" y="2669"/>
                  </a:lnTo>
                  <a:lnTo>
                    <a:pt x="10750" y="2461"/>
                  </a:lnTo>
                  <a:lnTo>
                    <a:pt x="10586" y="2252"/>
                  </a:lnTo>
                  <a:lnTo>
                    <a:pt x="10422" y="2058"/>
                  </a:lnTo>
                  <a:lnTo>
                    <a:pt x="10258" y="1864"/>
                  </a:lnTo>
                  <a:lnTo>
                    <a:pt x="10079" y="1686"/>
                  </a:lnTo>
                  <a:lnTo>
                    <a:pt x="9885" y="1507"/>
                  </a:lnTo>
                  <a:lnTo>
                    <a:pt x="9691" y="1343"/>
                  </a:lnTo>
                  <a:lnTo>
                    <a:pt x="9483" y="1179"/>
                  </a:lnTo>
                  <a:lnTo>
                    <a:pt x="9274" y="1030"/>
                  </a:lnTo>
                  <a:lnTo>
                    <a:pt x="9050" y="895"/>
                  </a:lnTo>
                  <a:lnTo>
                    <a:pt x="8827" y="761"/>
                  </a:lnTo>
                  <a:lnTo>
                    <a:pt x="8603" y="642"/>
                  </a:lnTo>
                  <a:lnTo>
                    <a:pt x="8365" y="523"/>
                  </a:lnTo>
                  <a:lnTo>
                    <a:pt x="8126" y="418"/>
                  </a:lnTo>
                  <a:lnTo>
                    <a:pt x="7873" y="329"/>
                  </a:lnTo>
                  <a:lnTo>
                    <a:pt x="7634" y="254"/>
                  </a:lnTo>
                  <a:lnTo>
                    <a:pt x="7366" y="180"/>
                  </a:lnTo>
                  <a:lnTo>
                    <a:pt x="7112" y="120"/>
                  </a:lnTo>
                  <a:lnTo>
                    <a:pt x="6844" y="75"/>
                  </a:lnTo>
                  <a:lnTo>
                    <a:pt x="6397" y="31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763610" y="2464497"/>
              <a:ext cx="125966" cy="150173"/>
            </a:xfrm>
            <a:custGeom>
              <a:rect b="b" l="l" r="r" t="t"/>
              <a:pathLst>
                <a:path extrusionOk="0" h="9901" w="8305">
                  <a:moveTo>
                    <a:pt x="5934" y="1"/>
                  </a:moveTo>
                  <a:lnTo>
                    <a:pt x="5636" y="16"/>
                  </a:lnTo>
                  <a:lnTo>
                    <a:pt x="5323" y="31"/>
                  </a:lnTo>
                  <a:lnTo>
                    <a:pt x="5040" y="75"/>
                  </a:lnTo>
                  <a:lnTo>
                    <a:pt x="4742" y="120"/>
                  </a:lnTo>
                  <a:lnTo>
                    <a:pt x="4459" y="195"/>
                  </a:lnTo>
                  <a:lnTo>
                    <a:pt x="4175" y="269"/>
                  </a:lnTo>
                  <a:lnTo>
                    <a:pt x="3892" y="374"/>
                  </a:lnTo>
                  <a:lnTo>
                    <a:pt x="3624" y="478"/>
                  </a:lnTo>
                  <a:lnTo>
                    <a:pt x="3370" y="597"/>
                  </a:lnTo>
                  <a:lnTo>
                    <a:pt x="3102" y="716"/>
                  </a:lnTo>
                  <a:lnTo>
                    <a:pt x="2863" y="866"/>
                  </a:lnTo>
                  <a:lnTo>
                    <a:pt x="2625" y="1015"/>
                  </a:lnTo>
                  <a:lnTo>
                    <a:pt x="2386" y="1194"/>
                  </a:lnTo>
                  <a:lnTo>
                    <a:pt x="2163" y="1358"/>
                  </a:lnTo>
                  <a:lnTo>
                    <a:pt x="1939" y="1551"/>
                  </a:lnTo>
                  <a:lnTo>
                    <a:pt x="1745" y="1745"/>
                  </a:lnTo>
                  <a:lnTo>
                    <a:pt x="1536" y="1954"/>
                  </a:lnTo>
                  <a:lnTo>
                    <a:pt x="1358" y="2163"/>
                  </a:lnTo>
                  <a:lnTo>
                    <a:pt x="1179" y="2386"/>
                  </a:lnTo>
                  <a:lnTo>
                    <a:pt x="1015" y="2625"/>
                  </a:lnTo>
                  <a:lnTo>
                    <a:pt x="866" y="2863"/>
                  </a:lnTo>
                  <a:lnTo>
                    <a:pt x="716" y="3117"/>
                  </a:lnTo>
                  <a:lnTo>
                    <a:pt x="582" y="3370"/>
                  </a:lnTo>
                  <a:lnTo>
                    <a:pt x="463" y="3639"/>
                  </a:lnTo>
                  <a:lnTo>
                    <a:pt x="359" y="3907"/>
                  </a:lnTo>
                  <a:lnTo>
                    <a:pt x="269" y="4175"/>
                  </a:lnTo>
                  <a:lnTo>
                    <a:pt x="195" y="4458"/>
                  </a:lnTo>
                  <a:lnTo>
                    <a:pt x="120" y="4742"/>
                  </a:lnTo>
                  <a:lnTo>
                    <a:pt x="75" y="5040"/>
                  </a:lnTo>
                  <a:lnTo>
                    <a:pt x="31" y="5338"/>
                  </a:lnTo>
                  <a:lnTo>
                    <a:pt x="16" y="5636"/>
                  </a:lnTo>
                  <a:lnTo>
                    <a:pt x="1" y="5949"/>
                  </a:lnTo>
                  <a:lnTo>
                    <a:pt x="1" y="6218"/>
                  </a:lnTo>
                  <a:lnTo>
                    <a:pt x="31" y="6501"/>
                  </a:lnTo>
                  <a:lnTo>
                    <a:pt x="61" y="6769"/>
                  </a:lnTo>
                  <a:lnTo>
                    <a:pt x="105" y="7038"/>
                  </a:lnTo>
                  <a:lnTo>
                    <a:pt x="150" y="7291"/>
                  </a:lnTo>
                  <a:lnTo>
                    <a:pt x="225" y="7559"/>
                  </a:lnTo>
                  <a:lnTo>
                    <a:pt x="299" y="7813"/>
                  </a:lnTo>
                  <a:lnTo>
                    <a:pt x="389" y="8051"/>
                  </a:lnTo>
                  <a:lnTo>
                    <a:pt x="493" y="8305"/>
                  </a:lnTo>
                  <a:lnTo>
                    <a:pt x="597" y="8543"/>
                  </a:lnTo>
                  <a:lnTo>
                    <a:pt x="716" y="8767"/>
                  </a:lnTo>
                  <a:lnTo>
                    <a:pt x="851" y="8991"/>
                  </a:lnTo>
                  <a:lnTo>
                    <a:pt x="985" y="9214"/>
                  </a:lnTo>
                  <a:lnTo>
                    <a:pt x="1134" y="9423"/>
                  </a:lnTo>
                  <a:lnTo>
                    <a:pt x="1283" y="9632"/>
                  </a:lnTo>
                  <a:lnTo>
                    <a:pt x="1462" y="9840"/>
                  </a:lnTo>
                  <a:lnTo>
                    <a:pt x="1909" y="9885"/>
                  </a:lnTo>
                  <a:lnTo>
                    <a:pt x="2356" y="9900"/>
                  </a:lnTo>
                  <a:lnTo>
                    <a:pt x="2670" y="9900"/>
                  </a:lnTo>
                  <a:lnTo>
                    <a:pt x="2968" y="9870"/>
                  </a:lnTo>
                  <a:lnTo>
                    <a:pt x="3266" y="9840"/>
                  </a:lnTo>
                  <a:lnTo>
                    <a:pt x="3564" y="9781"/>
                  </a:lnTo>
                  <a:lnTo>
                    <a:pt x="3847" y="9721"/>
                  </a:lnTo>
                  <a:lnTo>
                    <a:pt x="4131" y="9632"/>
                  </a:lnTo>
                  <a:lnTo>
                    <a:pt x="4399" y="9542"/>
                  </a:lnTo>
                  <a:lnTo>
                    <a:pt x="4667" y="9438"/>
                  </a:lnTo>
                  <a:lnTo>
                    <a:pt x="4936" y="9319"/>
                  </a:lnTo>
                  <a:lnTo>
                    <a:pt x="5189" y="9184"/>
                  </a:lnTo>
                  <a:lnTo>
                    <a:pt x="5442" y="9050"/>
                  </a:lnTo>
                  <a:lnTo>
                    <a:pt x="5681" y="8886"/>
                  </a:lnTo>
                  <a:lnTo>
                    <a:pt x="5920" y="8722"/>
                  </a:lnTo>
                  <a:lnTo>
                    <a:pt x="6143" y="8543"/>
                  </a:lnTo>
                  <a:lnTo>
                    <a:pt x="6352" y="8364"/>
                  </a:lnTo>
                  <a:lnTo>
                    <a:pt x="6561" y="8171"/>
                  </a:lnTo>
                  <a:lnTo>
                    <a:pt x="6754" y="7962"/>
                  </a:lnTo>
                  <a:lnTo>
                    <a:pt x="6948" y="7738"/>
                  </a:lnTo>
                  <a:lnTo>
                    <a:pt x="7127" y="7515"/>
                  </a:lnTo>
                  <a:lnTo>
                    <a:pt x="7291" y="7291"/>
                  </a:lnTo>
                  <a:lnTo>
                    <a:pt x="7440" y="7038"/>
                  </a:lnTo>
                  <a:lnTo>
                    <a:pt x="7589" y="6799"/>
                  </a:lnTo>
                  <a:lnTo>
                    <a:pt x="7723" y="6546"/>
                  </a:lnTo>
                  <a:lnTo>
                    <a:pt x="7843" y="6277"/>
                  </a:lnTo>
                  <a:lnTo>
                    <a:pt x="7947" y="6009"/>
                  </a:lnTo>
                  <a:lnTo>
                    <a:pt x="8037" y="5726"/>
                  </a:lnTo>
                  <a:lnTo>
                    <a:pt x="8111" y="5442"/>
                  </a:lnTo>
                  <a:lnTo>
                    <a:pt x="8186" y="5159"/>
                  </a:lnTo>
                  <a:lnTo>
                    <a:pt x="8230" y="4876"/>
                  </a:lnTo>
                  <a:lnTo>
                    <a:pt x="8275" y="4578"/>
                  </a:lnTo>
                  <a:lnTo>
                    <a:pt x="8290" y="4265"/>
                  </a:lnTo>
                  <a:lnTo>
                    <a:pt x="8305" y="3967"/>
                  </a:lnTo>
                  <a:lnTo>
                    <a:pt x="8290" y="3683"/>
                  </a:lnTo>
                  <a:lnTo>
                    <a:pt x="8275" y="3415"/>
                  </a:lnTo>
                  <a:lnTo>
                    <a:pt x="8245" y="3147"/>
                  </a:lnTo>
                  <a:lnTo>
                    <a:pt x="8201" y="2878"/>
                  </a:lnTo>
                  <a:lnTo>
                    <a:pt x="8141" y="2610"/>
                  </a:lnTo>
                  <a:lnTo>
                    <a:pt x="8081" y="2356"/>
                  </a:lnTo>
                  <a:lnTo>
                    <a:pt x="8007" y="2103"/>
                  </a:lnTo>
                  <a:lnTo>
                    <a:pt x="7917" y="1850"/>
                  </a:lnTo>
                  <a:lnTo>
                    <a:pt x="7813" y="1611"/>
                  </a:lnTo>
                  <a:lnTo>
                    <a:pt x="7709" y="1372"/>
                  </a:lnTo>
                  <a:lnTo>
                    <a:pt x="7589" y="1134"/>
                  </a:lnTo>
                  <a:lnTo>
                    <a:pt x="7455" y="910"/>
                  </a:lnTo>
                  <a:lnTo>
                    <a:pt x="7321" y="687"/>
                  </a:lnTo>
                  <a:lnTo>
                    <a:pt x="7172" y="478"/>
                  </a:lnTo>
                  <a:lnTo>
                    <a:pt x="7008" y="269"/>
                  </a:lnTo>
                  <a:lnTo>
                    <a:pt x="6844" y="75"/>
                  </a:lnTo>
                  <a:lnTo>
                    <a:pt x="6397" y="31"/>
                  </a:lnTo>
                  <a:lnTo>
                    <a:pt x="5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3819700" y="2255110"/>
              <a:ext cx="154223" cy="154466"/>
            </a:xfrm>
            <a:custGeom>
              <a:rect b="b" l="l" r="r" t="t"/>
              <a:pathLst>
                <a:path extrusionOk="0" h="10184" w="10168">
                  <a:moveTo>
                    <a:pt x="4816" y="1"/>
                  </a:moveTo>
                  <a:lnTo>
                    <a:pt x="4562" y="31"/>
                  </a:lnTo>
                  <a:lnTo>
                    <a:pt x="4309" y="60"/>
                  </a:lnTo>
                  <a:lnTo>
                    <a:pt x="4055" y="105"/>
                  </a:lnTo>
                  <a:lnTo>
                    <a:pt x="3817" y="165"/>
                  </a:lnTo>
                  <a:lnTo>
                    <a:pt x="3563" y="224"/>
                  </a:lnTo>
                  <a:lnTo>
                    <a:pt x="3340" y="314"/>
                  </a:lnTo>
                  <a:lnTo>
                    <a:pt x="3101" y="403"/>
                  </a:lnTo>
                  <a:lnTo>
                    <a:pt x="2878" y="508"/>
                  </a:lnTo>
                  <a:lnTo>
                    <a:pt x="2654" y="612"/>
                  </a:lnTo>
                  <a:lnTo>
                    <a:pt x="2445" y="731"/>
                  </a:lnTo>
                  <a:lnTo>
                    <a:pt x="2236" y="865"/>
                  </a:lnTo>
                  <a:lnTo>
                    <a:pt x="2043" y="1014"/>
                  </a:lnTo>
                  <a:lnTo>
                    <a:pt x="1849" y="1164"/>
                  </a:lnTo>
                  <a:lnTo>
                    <a:pt x="1655" y="1328"/>
                  </a:lnTo>
                  <a:lnTo>
                    <a:pt x="1491" y="1492"/>
                  </a:lnTo>
                  <a:lnTo>
                    <a:pt x="1312" y="1670"/>
                  </a:lnTo>
                  <a:lnTo>
                    <a:pt x="1148" y="1849"/>
                  </a:lnTo>
                  <a:lnTo>
                    <a:pt x="999" y="2043"/>
                  </a:lnTo>
                  <a:lnTo>
                    <a:pt x="865" y="2252"/>
                  </a:lnTo>
                  <a:lnTo>
                    <a:pt x="731" y="2446"/>
                  </a:lnTo>
                  <a:lnTo>
                    <a:pt x="611" y="2669"/>
                  </a:lnTo>
                  <a:lnTo>
                    <a:pt x="492" y="2878"/>
                  </a:lnTo>
                  <a:lnTo>
                    <a:pt x="388" y="3117"/>
                  </a:lnTo>
                  <a:lnTo>
                    <a:pt x="298" y="3340"/>
                  </a:lnTo>
                  <a:lnTo>
                    <a:pt x="224" y="3579"/>
                  </a:lnTo>
                  <a:lnTo>
                    <a:pt x="149" y="3817"/>
                  </a:lnTo>
                  <a:lnTo>
                    <a:pt x="90" y="4071"/>
                  </a:lnTo>
                  <a:lnTo>
                    <a:pt x="45" y="4309"/>
                  </a:lnTo>
                  <a:lnTo>
                    <a:pt x="15" y="4578"/>
                  </a:lnTo>
                  <a:lnTo>
                    <a:pt x="0" y="4831"/>
                  </a:lnTo>
                  <a:lnTo>
                    <a:pt x="0" y="5084"/>
                  </a:lnTo>
                  <a:lnTo>
                    <a:pt x="0" y="5323"/>
                  </a:lnTo>
                  <a:lnTo>
                    <a:pt x="15" y="5562"/>
                  </a:lnTo>
                  <a:lnTo>
                    <a:pt x="45" y="5800"/>
                  </a:lnTo>
                  <a:lnTo>
                    <a:pt x="75" y="6024"/>
                  </a:lnTo>
                  <a:lnTo>
                    <a:pt x="119" y="6247"/>
                  </a:lnTo>
                  <a:lnTo>
                    <a:pt x="179" y="6471"/>
                  </a:lnTo>
                  <a:lnTo>
                    <a:pt x="254" y="6695"/>
                  </a:lnTo>
                  <a:lnTo>
                    <a:pt x="328" y="6903"/>
                  </a:lnTo>
                  <a:lnTo>
                    <a:pt x="403" y="7112"/>
                  </a:lnTo>
                  <a:lnTo>
                    <a:pt x="507" y="7321"/>
                  </a:lnTo>
                  <a:lnTo>
                    <a:pt x="611" y="7515"/>
                  </a:lnTo>
                  <a:lnTo>
                    <a:pt x="716" y="7708"/>
                  </a:lnTo>
                  <a:lnTo>
                    <a:pt x="835" y="7902"/>
                  </a:lnTo>
                  <a:lnTo>
                    <a:pt x="969" y="8081"/>
                  </a:lnTo>
                  <a:lnTo>
                    <a:pt x="1103" y="8260"/>
                  </a:lnTo>
                  <a:lnTo>
                    <a:pt x="1238" y="8424"/>
                  </a:lnTo>
                  <a:lnTo>
                    <a:pt x="1416" y="8633"/>
                  </a:lnTo>
                  <a:lnTo>
                    <a:pt x="1610" y="8812"/>
                  </a:lnTo>
                  <a:lnTo>
                    <a:pt x="1804" y="8990"/>
                  </a:lnTo>
                  <a:lnTo>
                    <a:pt x="2013" y="9154"/>
                  </a:lnTo>
                  <a:lnTo>
                    <a:pt x="2236" y="9318"/>
                  </a:lnTo>
                  <a:lnTo>
                    <a:pt x="2460" y="9453"/>
                  </a:lnTo>
                  <a:lnTo>
                    <a:pt x="2699" y="9587"/>
                  </a:lnTo>
                  <a:lnTo>
                    <a:pt x="2937" y="9706"/>
                  </a:lnTo>
                  <a:lnTo>
                    <a:pt x="3191" y="9810"/>
                  </a:lnTo>
                  <a:lnTo>
                    <a:pt x="3444" y="9915"/>
                  </a:lnTo>
                  <a:lnTo>
                    <a:pt x="3697" y="9989"/>
                  </a:lnTo>
                  <a:lnTo>
                    <a:pt x="3966" y="10064"/>
                  </a:lnTo>
                  <a:lnTo>
                    <a:pt x="4234" y="10109"/>
                  </a:lnTo>
                  <a:lnTo>
                    <a:pt x="4517" y="10153"/>
                  </a:lnTo>
                  <a:lnTo>
                    <a:pt x="4801" y="10168"/>
                  </a:lnTo>
                  <a:lnTo>
                    <a:pt x="5084" y="10183"/>
                  </a:lnTo>
                  <a:lnTo>
                    <a:pt x="5352" y="10183"/>
                  </a:lnTo>
                  <a:lnTo>
                    <a:pt x="5606" y="10153"/>
                  </a:lnTo>
                  <a:lnTo>
                    <a:pt x="5859" y="10123"/>
                  </a:lnTo>
                  <a:lnTo>
                    <a:pt x="6113" y="10079"/>
                  </a:lnTo>
                  <a:lnTo>
                    <a:pt x="6351" y="10019"/>
                  </a:lnTo>
                  <a:lnTo>
                    <a:pt x="6605" y="9960"/>
                  </a:lnTo>
                  <a:lnTo>
                    <a:pt x="6828" y="9870"/>
                  </a:lnTo>
                  <a:lnTo>
                    <a:pt x="7067" y="9781"/>
                  </a:lnTo>
                  <a:lnTo>
                    <a:pt x="7290" y="9676"/>
                  </a:lnTo>
                  <a:lnTo>
                    <a:pt x="7514" y="9572"/>
                  </a:lnTo>
                  <a:lnTo>
                    <a:pt x="7723" y="9453"/>
                  </a:lnTo>
                  <a:lnTo>
                    <a:pt x="7931" y="9318"/>
                  </a:lnTo>
                  <a:lnTo>
                    <a:pt x="8125" y="9169"/>
                  </a:lnTo>
                  <a:lnTo>
                    <a:pt x="8319" y="9020"/>
                  </a:lnTo>
                  <a:lnTo>
                    <a:pt x="8513" y="8856"/>
                  </a:lnTo>
                  <a:lnTo>
                    <a:pt x="8692" y="8692"/>
                  </a:lnTo>
                  <a:lnTo>
                    <a:pt x="8856" y="8513"/>
                  </a:lnTo>
                  <a:lnTo>
                    <a:pt x="9020" y="8334"/>
                  </a:lnTo>
                  <a:lnTo>
                    <a:pt x="9169" y="8141"/>
                  </a:lnTo>
                  <a:lnTo>
                    <a:pt x="9303" y="7932"/>
                  </a:lnTo>
                  <a:lnTo>
                    <a:pt x="9437" y="7738"/>
                  </a:lnTo>
                  <a:lnTo>
                    <a:pt x="9556" y="7515"/>
                  </a:lnTo>
                  <a:lnTo>
                    <a:pt x="9676" y="7306"/>
                  </a:lnTo>
                  <a:lnTo>
                    <a:pt x="9780" y="7067"/>
                  </a:lnTo>
                  <a:lnTo>
                    <a:pt x="9870" y="6844"/>
                  </a:lnTo>
                  <a:lnTo>
                    <a:pt x="9944" y="6605"/>
                  </a:lnTo>
                  <a:lnTo>
                    <a:pt x="10019" y="6367"/>
                  </a:lnTo>
                  <a:lnTo>
                    <a:pt x="10078" y="6113"/>
                  </a:lnTo>
                  <a:lnTo>
                    <a:pt x="10123" y="5860"/>
                  </a:lnTo>
                  <a:lnTo>
                    <a:pt x="10153" y="5606"/>
                  </a:lnTo>
                  <a:lnTo>
                    <a:pt x="10168" y="5353"/>
                  </a:lnTo>
                  <a:lnTo>
                    <a:pt x="10168" y="5084"/>
                  </a:lnTo>
                  <a:lnTo>
                    <a:pt x="10168" y="4861"/>
                  </a:lnTo>
                  <a:lnTo>
                    <a:pt x="10153" y="4622"/>
                  </a:lnTo>
                  <a:lnTo>
                    <a:pt x="10123" y="4384"/>
                  </a:lnTo>
                  <a:lnTo>
                    <a:pt x="10093" y="4160"/>
                  </a:lnTo>
                  <a:lnTo>
                    <a:pt x="10048" y="3937"/>
                  </a:lnTo>
                  <a:lnTo>
                    <a:pt x="9989" y="3713"/>
                  </a:lnTo>
                  <a:lnTo>
                    <a:pt x="9914" y="3489"/>
                  </a:lnTo>
                  <a:lnTo>
                    <a:pt x="9840" y="3281"/>
                  </a:lnTo>
                  <a:lnTo>
                    <a:pt x="9765" y="3072"/>
                  </a:lnTo>
                  <a:lnTo>
                    <a:pt x="9661" y="2878"/>
                  </a:lnTo>
                  <a:lnTo>
                    <a:pt x="9571" y="2669"/>
                  </a:lnTo>
                  <a:lnTo>
                    <a:pt x="9452" y="2475"/>
                  </a:lnTo>
                  <a:lnTo>
                    <a:pt x="9333" y="2297"/>
                  </a:lnTo>
                  <a:lnTo>
                    <a:pt x="9214" y="2103"/>
                  </a:lnTo>
                  <a:lnTo>
                    <a:pt x="9079" y="1924"/>
                  </a:lnTo>
                  <a:lnTo>
                    <a:pt x="8930" y="1760"/>
                  </a:lnTo>
                  <a:lnTo>
                    <a:pt x="8781" y="1596"/>
                  </a:lnTo>
                  <a:lnTo>
                    <a:pt x="8632" y="1432"/>
                  </a:lnTo>
                  <a:lnTo>
                    <a:pt x="8468" y="1283"/>
                  </a:lnTo>
                  <a:lnTo>
                    <a:pt x="8304" y="1149"/>
                  </a:lnTo>
                  <a:lnTo>
                    <a:pt x="8125" y="1014"/>
                  </a:lnTo>
                  <a:lnTo>
                    <a:pt x="7946" y="880"/>
                  </a:lnTo>
                  <a:lnTo>
                    <a:pt x="7753" y="761"/>
                  </a:lnTo>
                  <a:lnTo>
                    <a:pt x="7574" y="642"/>
                  </a:lnTo>
                  <a:lnTo>
                    <a:pt x="7365" y="537"/>
                  </a:lnTo>
                  <a:lnTo>
                    <a:pt x="7171" y="448"/>
                  </a:lnTo>
                  <a:lnTo>
                    <a:pt x="6962" y="358"/>
                  </a:lnTo>
                  <a:lnTo>
                    <a:pt x="6754" y="284"/>
                  </a:lnTo>
                  <a:lnTo>
                    <a:pt x="6530" y="209"/>
                  </a:lnTo>
                  <a:lnTo>
                    <a:pt x="6306" y="150"/>
                  </a:lnTo>
                  <a:lnTo>
                    <a:pt x="6083" y="105"/>
                  </a:lnTo>
                  <a:lnTo>
                    <a:pt x="5859" y="60"/>
                  </a:lnTo>
                  <a:lnTo>
                    <a:pt x="5472" y="1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819700" y="2255110"/>
              <a:ext cx="107871" cy="128681"/>
            </a:xfrm>
            <a:custGeom>
              <a:rect b="b" l="l" r="r" t="t"/>
              <a:pathLst>
                <a:path extrusionOk="0" h="8484" w="7112">
                  <a:moveTo>
                    <a:pt x="4816" y="1"/>
                  </a:moveTo>
                  <a:lnTo>
                    <a:pt x="4562" y="31"/>
                  </a:lnTo>
                  <a:lnTo>
                    <a:pt x="4309" y="60"/>
                  </a:lnTo>
                  <a:lnTo>
                    <a:pt x="4055" y="105"/>
                  </a:lnTo>
                  <a:lnTo>
                    <a:pt x="3817" y="165"/>
                  </a:lnTo>
                  <a:lnTo>
                    <a:pt x="3563" y="224"/>
                  </a:lnTo>
                  <a:lnTo>
                    <a:pt x="3340" y="314"/>
                  </a:lnTo>
                  <a:lnTo>
                    <a:pt x="3101" y="403"/>
                  </a:lnTo>
                  <a:lnTo>
                    <a:pt x="2878" y="508"/>
                  </a:lnTo>
                  <a:lnTo>
                    <a:pt x="2654" y="612"/>
                  </a:lnTo>
                  <a:lnTo>
                    <a:pt x="2445" y="731"/>
                  </a:lnTo>
                  <a:lnTo>
                    <a:pt x="2236" y="865"/>
                  </a:lnTo>
                  <a:lnTo>
                    <a:pt x="2043" y="1014"/>
                  </a:lnTo>
                  <a:lnTo>
                    <a:pt x="1849" y="1164"/>
                  </a:lnTo>
                  <a:lnTo>
                    <a:pt x="1655" y="1328"/>
                  </a:lnTo>
                  <a:lnTo>
                    <a:pt x="1491" y="1492"/>
                  </a:lnTo>
                  <a:lnTo>
                    <a:pt x="1312" y="1670"/>
                  </a:lnTo>
                  <a:lnTo>
                    <a:pt x="1148" y="1849"/>
                  </a:lnTo>
                  <a:lnTo>
                    <a:pt x="999" y="2043"/>
                  </a:lnTo>
                  <a:lnTo>
                    <a:pt x="865" y="2252"/>
                  </a:lnTo>
                  <a:lnTo>
                    <a:pt x="731" y="2446"/>
                  </a:lnTo>
                  <a:lnTo>
                    <a:pt x="611" y="2669"/>
                  </a:lnTo>
                  <a:lnTo>
                    <a:pt x="492" y="2878"/>
                  </a:lnTo>
                  <a:lnTo>
                    <a:pt x="388" y="3117"/>
                  </a:lnTo>
                  <a:lnTo>
                    <a:pt x="298" y="3340"/>
                  </a:lnTo>
                  <a:lnTo>
                    <a:pt x="224" y="3579"/>
                  </a:lnTo>
                  <a:lnTo>
                    <a:pt x="149" y="3817"/>
                  </a:lnTo>
                  <a:lnTo>
                    <a:pt x="90" y="4071"/>
                  </a:lnTo>
                  <a:lnTo>
                    <a:pt x="45" y="4309"/>
                  </a:lnTo>
                  <a:lnTo>
                    <a:pt x="15" y="4578"/>
                  </a:lnTo>
                  <a:lnTo>
                    <a:pt x="0" y="4831"/>
                  </a:lnTo>
                  <a:lnTo>
                    <a:pt x="0" y="5084"/>
                  </a:lnTo>
                  <a:lnTo>
                    <a:pt x="0" y="5323"/>
                  </a:lnTo>
                  <a:lnTo>
                    <a:pt x="15" y="5562"/>
                  </a:lnTo>
                  <a:lnTo>
                    <a:pt x="45" y="5800"/>
                  </a:lnTo>
                  <a:lnTo>
                    <a:pt x="75" y="6024"/>
                  </a:lnTo>
                  <a:lnTo>
                    <a:pt x="119" y="6247"/>
                  </a:lnTo>
                  <a:lnTo>
                    <a:pt x="179" y="6471"/>
                  </a:lnTo>
                  <a:lnTo>
                    <a:pt x="254" y="6695"/>
                  </a:lnTo>
                  <a:lnTo>
                    <a:pt x="328" y="6903"/>
                  </a:lnTo>
                  <a:lnTo>
                    <a:pt x="403" y="7112"/>
                  </a:lnTo>
                  <a:lnTo>
                    <a:pt x="507" y="7321"/>
                  </a:lnTo>
                  <a:lnTo>
                    <a:pt x="611" y="7515"/>
                  </a:lnTo>
                  <a:lnTo>
                    <a:pt x="716" y="7708"/>
                  </a:lnTo>
                  <a:lnTo>
                    <a:pt x="835" y="7902"/>
                  </a:lnTo>
                  <a:lnTo>
                    <a:pt x="969" y="8081"/>
                  </a:lnTo>
                  <a:lnTo>
                    <a:pt x="1103" y="8260"/>
                  </a:lnTo>
                  <a:lnTo>
                    <a:pt x="1238" y="8424"/>
                  </a:lnTo>
                  <a:lnTo>
                    <a:pt x="1625" y="8469"/>
                  </a:lnTo>
                  <a:lnTo>
                    <a:pt x="2013" y="8484"/>
                  </a:lnTo>
                  <a:lnTo>
                    <a:pt x="2281" y="8484"/>
                  </a:lnTo>
                  <a:lnTo>
                    <a:pt x="2535" y="8454"/>
                  </a:lnTo>
                  <a:lnTo>
                    <a:pt x="2788" y="8424"/>
                  </a:lnTo>
                  <a:lnTo>
                    <a:pt x="3042" y="8379"/>
                  </a:lnTo>
                  <a:lnTo>
                    <a:pt x="3295" y="8320"/>
                  </a:lnTo>
                  <a:lnTo>
                    <a:pt x="3533" y="8260"/>
                  </a:lnTo>
                  <a:lnTo>
                    <a:pt x="3772" y="8170"/>
                  </a:lnTo>
                  <a:lnTo>
                    <a:pt x="3996" y="8081"/>
                  </a:lnTo>
                  <a:lnTo>
                    <a:pt x="4219" y="7992"/>
                  </a:lnTo>
                  <a:lnTo>
                    <a:pt x="4443" y="7872"/>
                  </a:lnTo>
                  <a:lnTo>
                    <a:pt x="4652" y="7753"/>
                  </a:lnTo>
                  <a:lnTo>
                    <a:pt x="4860" y="7619"/>
                  </a:lnTo>
                  <a:lnTo>
                    <a:pt x="5069" y="7470"/>
                  </a:lnTo>
                  <a:lnTo>
                    <a:pt x="5263" y="7321"/>
                  </a:lnTo>
                  <a:lnTo>
                    <a:pt x="5442" y="7172"/>
                  </a:lnTo>
                  <a:lnTo>
                    <a:pt x="5621" y="6993"/>
                  </a:lnTo>
                  <a:lnTo>
                    <a:pt x="5785" y="6814"/>
                  </a:lnTo>
                  <a:lnTo>
                    <a:pt x="5949" y="6635"/>
                  </a:lnTo>
                  <a:lnTo>
                    <a:pt x="6098" y="6441"/>
                  </a:lnTo>
                  <a:lnTo>
                    <a:pt x="6247" y="6247"/>
                  </a:lnTo>
                  <a:lnTo>
                    <a:pt x="6381" y="6039"/>
                  </a:lnTo>
                  <a:lnTo>
                    <a:pt x="6500" y="5830"/>
                  </a:lnTo>
                  <a:lnTo>
                    <a:pt x="6605" y="5606"/>
                  </a:lnTo>
                  <a:lnTo>
                    <a:pt x="6709" y="5383"/>
                  </a:lnTo>
                  <a:lnTo>
                    <a:pt x="6798" y="5144"/>
                  </a:lnTo>
                  <a:lnTo>
                    <a:pt x="6888" y="4906"/>
                  </a:lnTo>
                  <a:lnTo>
                    <a:pt x="6948" y="4667"/>
                  </a:lnTo>
                  <a:lnTo>
                    <a:pt x="7007" y="4428"/>
                  </a:lnTo>
                  <a:lnTo>
                    <a:pt x="7052" y="4175"/>
                  </a:lnTo>
                  <a:lnTo>
                    <a:pt x="7082" y="3922"/>
                  </a:lnTo>
                  <a:lnTo>
                    <a:pt x="7112" y="3653"/>
                  </a:lnTo>
                  <a:lnTo>
                    <a:pt x="7112" y="3400"/>
                  </a:lnTo>
                  <a:lnTo>
                    <a:pt x="7112" y="3161"/>
                  </a:lnTo>
                  <a:lnTo>
                    <a:pt x="7097" y="2923"/>
                  </a:lnTo>
                  <a:lnTo>
                    <a:pt x="7067" y="2684"/>
                  </a:lnTo>
                  <a:lnTo>
                    <a:pt x="7022" y="2461"/>
                  </a:lnTo>
                  <a:lnTo>
                    <a:pt x="6977" y="2237"/>
                  </a:lnTo>
                  <a:lnTo>
                    <a:pt x="6918" y="2013"/>
                  </a:lnTo>
                  <a:lnTo>
                    <a:pt x="6858" y="1790"/>
                  </a:lnTo>
                  <a:lnTo>
                    <a:pt x="6784" y="1581"/>
                  </a:lnTo>
                  <a:lnTo>
                    <a:pt x="6694" y="1372"/>
                  </a:lnTo>
                  <a:lnTo>
                    <a:pt x="6605" y="1164"/>
                  </a:lnTo>
                  <a:lnTo>
                    <a:pt x="6500" y="970"/>
                  </a:lnTo>
                  <a:lnTo>
                    <a:pt x="6381" y="776"/>
                  </a:lnTo>
                  <a:lnTo>
                    <a:pt x="6262" y="582"/>
                  </a:lnTo>
                  <a:lnTo>
                    <a:pt x="6142" y="403"/>
                  </a:lnTo>
                  <a:lnTo>
                    <a:pt x="6008" y="224"/>
                  </a:lnTo>
                  <a:lnTo>
                    <a:pt x="5859" y="60"/>
                  </a:lnTo>
                  <a:lnTo>
                    <a:pt x="5472" y="1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703243" y="2357324"/>
              <a:ext cx="154451" cy="154451"/>
            </a:xfrm>
            <a:custGeom>
              <a:rect b="b" l="l" r="r" t="t"/>
              <a:pathLst>
                <a:path extrusionOk="0" h="10183" w="10183">
                  <a:moveTo>
                    <a:pt x="5099" y="0"/>
                  </a:moveTo>
                  <a:lnTo>
                    <a:pt x="4831" y="15"/>
                  </a:lnTo>
                  <a:lnTo>
                    <a:pt x="4577" y="30"/>
                  </a:lnTo>
                  <a:lnTo>
                    <a:pt x="4324" y="60"/>
                  </a:lnTo>
                  <a:lnTo>
                    <a:pt x="4070" y="105"/>
                  </a:lnTo>
                  <a:lnTo>
                    <a:pt x="3832" y="164"/>
                  </a:lnTo>
                  <a:lnTo>
                    <a:pt x="3578" y="239"/>
                  </a:lnTo>
                  <a:lnTo>
                    <a:pt x="3355" y="313"/>
                  </a:lnTo>
                  <a:lnTo>
                    <a:pt x="3116" y="403"/>
                  </a:lnTo>
                  <a:lnTo>
                    <a:pt x="2893" y="507"/>
                  </a:lnTo>
                  <a:lnTo>
                    <a:pt x="2669" y="612"/>
                  </a:lnTo>
                  <a:lnTo>
                    <a:pt x="2460" y="746"/>
                  </a:lnTo>
                  <a:lnTo>
                    <a:pt x="2252" y="880"/>
                  </a:lnTo>
                  <a:lnTo>
                    <a:pt x="2058" y="1014"/>
                  </a:lnTo>
                  <a:lnTo>
                    <a:pt x="1864" y="1163"/>
                  </a:lnTo>
                  <a:lnTo>
                    <a:pt x="1670" y="1327"/>
                  </a:lnTo>
                  <a:lnTo>
                    <a:pt x="1491" y="1491"/>
                  </a:lnTo>
                  <a:lnTo>
                    <a:pt x="1327" y="1670"/>
                  </a:lnTo>
                  <a:lnTo>
                    <a:pt x="1163" y="1864"/>
                  </a:lnTo>
                  <a:lnTo>
                    <a:pt x="1014" y="2043"/>
                  </a:lnTo>
                  <a:lnTo>
                    <a:pt x="880" y="2251"/>
                  </a:lnTo>
                  <a:lnTo>
                    <a:pt x="746" y="2460"/>
                  </a:lnTo>
                  <a:lnTo>
                    <a:pt x="626" y="2669"/>
                  </a:lnTo>
                  <a:lnTo>
                    <a:pt x="507" y="2893"/>
                  </a:lnTo>
                  <a:lnTo>
                    <a:pt x="403" y="3116"/>
                  </a:lnTo>
                  <a:lnTo>
                    <a:pt x="313" y="3340"/>
                  </a:lnTo>
                  <a:lnTo>
                    <a:pt x="239" y="3578"/>
                  </a:lnTo>
                  <a:lnTo>
                    <a:pt x="164" y="3817"/>
                  </a:lnTo>
                  <a:lnTo>
                    <a:pt x="105" y="4070"/>
                  </a:lnTo>
                  <a:lnTo>
                    <a:pt x="60" y="4324"/>
                  </a:lnTo>
                  <a:lnTo>
                    <a:pt x="30" y="4577"/>
                  </a:lnTo>
                  <a:lnTo>
                    <a:pt x="15" y="4831"/>
                  </a:lnTo>
                  <a:lnTo>
                    <a:pt x="0" y="5099"/>
                  </a:lnTo>
                  <a:lnTo>
                    <a:pt x="15" y="5337"/>
                  </a:lnTo>
                  <a:lnTo>
                    <a:pt x="30" y="5561"/>
                  </a:lnTo>
                  <a:lnTo>
                    <a:pt x="60" y="5800"/>
                  </a:lnTo>
                  <a:lnTo>
                    <a:pt x="90" y="6023"/>
                  </a:lnTo>
                  <a:lnTo>
                    <a:pt x="135" y="6247"/>
                  </a:lnTo>
                  <a:lnTo>
                    <a:pt x="194" y="6471"/>
                  </a:lnTo>
                  <a:lnTo>
                    <a:pt x="269" y="6694"/>
                  </a:lnTo>
                  <a:lnTo>
                    <a:pt x="343" y="6903"/>
                  </a:lnTo>
                  <a:lnTo>
                    <a:pt x="418" y="7112"/>
                  </a:lnTo>
                  <a:lnTo>
                    <a:pt x="522" y="7320"/>
                  </a:lnTo>
                  <a:lnTo>
                    <a:pt x="626" y="7514"/>
                  </a:lnTo>
                  <a:lnTo>
                    <a:pt x="731" y="7708"/>
                  </a:lnTo>
                  <a:lnTo>
                    <a:pt x="850" y="7902"/>
                  </a:lnTo>
                  <a:lnTo>
                    <a:pt x="984" y="8081"/>
                  </a:lnTo>
                  <a:lnTo>
                    <a:pt x="1118" y="8260"/>
                  </a:lnTo>
                  <a:lnTo>
                    <a:pt x="1253" y="8438"/>
                  </a:lnTo>
                  <a:lnTo>
                    <a:pt x="1432" y="8632"/>
                  </a:lnTo>
                  <a:lnTo>
                    <a:pt x="1625" y="8811"/>
                  </a:lnTo>
                  <a:lnTo>
                    <a:pt x="1819" y="8990"/>
                  </a:lnTo>
                  <a:lnTo>
                    <a:pt x="2028" y="9154"/>
                  </a:lnTo>
                  <a:lnTo>
                    <a:pt x="2252" y="9318"/>
                  </a:lnTo>
                  <a:lnTo>
                    <a:pt x="2475" y="9452"/>
                  </a:lnTo>
                  <a:lnTo>
                    <a:pt x="2714" y="9586"/>
                  </a:lnTo>
                  <a:lnTo>
                    <a:pt x="2952" y="9706"/>
                  </a:lnTo>
                  <a:lnTo>
                    <a:pt x="3206" y="9825"/>
                  </a:lnTo>
                  <a:lnTo>
                    <a:pt x="3459" y="9914"/>
                  </a:lnTo>
                  <a:lnTo>
                    <a:pt x="3713" y="9989"/>
                  </a:lnTo>
                  <a:lnTo>
                    <a:pt x="3981" y="10063"/>
                  </a:lnTo>
                  <a:lnTo>
                    <a:pt x="4249" y="10123"/>
                  </a:lnTo>
                  <a:lnTo>
                    <a:pt x="4533" y="10153"/>
                  </a:lnTo>
                  <a:lnTo>
                    <a:pt x="4816" y="10183"/>
                  </a:lnTo>
                  <a:lnTo>
                    <a:pt x="5367" y="10183"/>
                  </a:lnTo>
                  <a:lnTo>
                    <a:pt x="5621" y="10153"/>
                  </a:lnTo>
                  <a:lnTo>
                    <a:pt x="5874" y="10123"/>
                  </a:lnTo>
                  <a:lnTo>
                    <a:pt x="6128" y="10078"/>
                  </a:lnTo>
                  <a:lnTo>
                    <a:pt x="6366" y="10019"/>
                  </a:lnTo>
                  <a:lnTo>
                    <a:pt x="6620" y="9959"/>
                  </a:lnTo>
                  <a:lnTo>
                    <a:pt x="6843" y="9870"/>
                  </a:lnTo>
                  <a:lnTo>
                    <a:pt x="7082" y="9780"/>
                  </a:lnTo>
                  <a:lnTo>
                    <a:pt x="7305" y="9691"/>
                  </a:lnTo>
                  <a:lnTo>
                    <a:pt x="7529" y="9571"/>
                  </a:lnTo>
                  <a:lnTo>
                    <a:pt x="7738" y="9452"/>
                  </a:lnTo>
                  <a:lnTo>
                    <a:pt x="7947" y="9318"/>
                  </a:lnTo>
                  <a:lnTo>
                    <a:pt x="8140" y="9169"/>
                  </a:lnTo>
                  <a:lnTo>
                    <a:pt x="8334" y="9020"/>
                  </a:lnTo>
                  <a:lnTo>
                    <a:pt x="8528" y="8871"/>
                  </a:lnTo>
                  <a:lnTo>
                    <a:pt x="8692" y="8692"/>
                  </a:lnTo>
                  <a:lnTo>
                    <a:pt x="8871" y="8513"/>
                  </a:lnTo>
                  <a:lnTo>
                    <a:pt x="9035" y="8334"/>
                  </a:lnTo>
                  <a:lnTo>
                    <a:pt x="9184" y="8140"/>
                  </a:lnTo>
                  <a:lnTo>
                    <a:pt x="9318" y="7946"/>
                  </a:lnTo>
                  <a:lnTo>
                    <a:pt x="9452" y="7738"/>
                  </a:lnTo>
                  <a:lnTo>
                    <a:pt x="9572" y="7529"/>
                  </a:lnTo>
                  <a:lnTo>
                    <a:pt x="9691" y="7305"/>
                  </a:lnTo>
                  <a:lnTo>
                    <a:pt x="9795" y="7082"/>
                  </a:lnTo>
                  <a:lnTo>
                    <a:pt x="9885" y="6843"/>
                  </a:lnTo>
                  <a:lnTo>
                    <a:pt x="9959" y="6605"/>
                  </a:lnTo>
                  <a:lnTo>
                    <a:pt x="10034" y="6366"/>
                  </a:lnTo>
                  <a:lnTo>
                    <a:pt x="10093" y="6128"/>
                  </a:lnTo>
                  <a:lnTo>
                    <a:pt x="10138" y="5874"/>
                  </a:lnTo>
                  <a:lnTo>
                    <a:pt x="10168" y="5621"/>
                  </a:lnTo>
                  <a:lnTo>
                    <a:pt x="10183" y="5352"/>
                  </a:lnTo>
                  <a:lnTo>
                    <a:pt x="10183" y="5099"/>
                  </a:lnTo>
                  <a:lnTo>
                    <a:pt x="10183" y="4860"/>
                  </a:lnTo>
                  <a:lnTo>
                    <a:pt x="10168" y="4622"/>
                  </a:lnTo>
                  <a:lnTo>
                    <a:pt x="10138" y="4398"/>
                  </a:lnTo>
                  <a:lnTo>
                    <a:pt x="10108" y="4160"/>
                  </a:lnTo>
                  <a:lnTo>
                    <a:pt x="10064" y="3936"/>
                  </a:lnTo>
                  <a:lnTo>
                    <a:pt x="10004" y="3712"/>
                  </a:lnTo>
                  <a:lnTo>
                    <a:pt x="9929" y="3504"/>
                  </a:lnTo>
                  <a:lnTo>
                    <a:pt x="9855" y="3280"/>
                  </a:lnTo>
                  <a:lnTo>
                    <a:pt x="9780" y="3071"/>
                  </a:lnTo>
                  <a:lnTo>
                    <a:pt x="9676" y="2878"/>
                  </a:lnTo>
                  <a:lnTo>
                    <a:pt x="9586" y="2669"/>
                  </a:lnTo>
                  <a:lnTo>
                    <a:pt x="9467" y="2475"/>
                  </a:lnTo>
                  <a:lnTo>
                    <a:pt x="9348" y="2296"/>
                  </a:lnTo>
                  <a:lnTo>
                    <a:pt x="9229" y="2117"/>
                  </a:lnTo>
                  <a:lnTo>
                    <a:pt x="9094" y="1938"/>
                  </a:lnTo>
                  <a:lnTo>
                    <a:pt x="8945" y="1759"/>
                  </a:lnTo>
                  <a:lnTo>
                    <a:pt x="8796" y="1595"/>
                  </a:lnTo>
                  <a:lnTo>
                    <a:pt x="8647" y="1446"/>
                  </a:lnTo>
                  <a:lnTo>
                    <a:pt x="8483" y="1297"/>
                  </a:lnTo>
                  <a:lnTo>
                    <a:pt x="8319" y="1148"/>
                  </a:lnTo>
                  <a:lnTo>
                    <a:pt x="8140" y="1014"/>
                  </a:lnTo>
                  <a:lnTo>
                    <a:pt x="7961" y="880"/>
                  </a:lnTo>
                  <a:lnTo>
                    <a:pt x="7768" y="761"/>
                  </a:lnTo>
                  <a:lnTo>
                    <a:pt x="7574" y="641"/>
                  </a:lnTo>
                  <a:lnTo>
                    <a:pt x="7380" y="537"/>
                  </a:lnTo>
                  <a:lnTo>
                    <a:pt x="7186" y="448"/>
                  </a:lnTo>
                  <a:lnTo>
                    <a:pt x="6977" y="358"/>
                  </a:lnTo>
                  <a:lnTo>
                    <a:pt x="6769" y="284"/>
                  </a:lnTo>
                  <a:lnTo>
                    <a:pt x="6545" y="209"/>
                  </a:lnTo>
                  <a:lnTo>
                    <a:pt x="6322" y="149"/>
                  </a:lnTo>
                  <a:lnTo>
                    <a:pt x="6098" y="105"/>
                  </a:lnTo>
                  <a:lnTo>
                    <a:pt x="5874" y="60"/>
                  </a:lnTo>
                  <a:lnTo>
                    <a:pt x="5487" y="15"/>
                  </a:lnTo>
                  <a:lnTo>
                    <a:pt x="509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703243" y="2357324"/>
              <a:ext cx="108099" cy="128681"/>
            </a:xfrm>
            <a:custGeom>
              <a:rect b="b" l="l" r="r" t="t"/>
              <a:pathLst>
                <a:path extrusionOk="0" h="8484" w="7127">
                  <a:moveTo>
                    <a:pt x="5099" y="0"/>
                  </a:moveTo>
                  <a:lnTo>
                    <a:pt x="4831" y="15"/>
                  </a:lnTo>
                  <a:lnTo>
                    <a:pt x="4577" y="30"/>
                  </a:lnTo>
                  <a:lnTo>
                    <a:pt x="4324" y="60"/>
                  </a:lnTo>
                  <a:lnTo>
                    <a:pt x="4070" y="105"/>
                  </a:lnTo>
                  <a:lnTo>
                    <a:pt x="3832" y="164"/>
                  </a:lnTo>
                  <a:lnTo>
                    <a:pt x="3578" y="239"/>
                  </a:lnTo>
                  <a:lnTo>
                    <a:pt x="3355" y="313"/>
                  </a:lnTo>
                  <a:lnTo>
                    <a:pt x="3116" y="403"/>
                  </a:lnTo>
                  <a:lnTo>
                    <a:pt x="2893" y="507"/>
                  </a:lnTo>
                  <a:lnTo>
                    <a:pt x="2669" y="612"/>
                  </a:lnTo>
                  <a:lnTo>
                    <a:pt x="2460" y="746"/>
                  </a:lnTo>
                  <a:lnTo>
                    <a:pt x="2252" y="880"/>
                  </a:lnTo>
                  <a:lnTo>
                    <a:pt x="2058" y="1014"/>
                  </a:lnTo>
                  <a:lnTo>
                    <a:pt x="1864" y="1163"/>
                  </a:lnTo>
                  <a:lnTo>
                    <a:pt x="1670" y="1327"/>
                  </a:lnTo>
                  <a:lnTo>
                    <a:pt x="1491" y="1491"/>
                  </a:lnTo>
                  <a:lnTo>
                    <a:pt x="1327" y="1670"/>
                  </a:lnTo>
                  <a:lnTo>
                    <a:pt x="1163" y="1864"/>
                  </a:lnTo>
                  <a:lnTo>
                    <a:pt x="1014" y="2043"/>
                  </a:lnTo>
                  <a:lnTo>
                    <a:pt x="880" y="2251"/>
                  </a:lnTo>
                  <a:lnTo>
                    <a:pt x="746" y="2460"/>
                  </a:lnTo>
                  <a:lnTo>
                    <a:pt x="626" y="2669"/>
                  </a:lnTo>
                  <a:lnTo>
                    <a:pt x="507" y="2893"/>
                  </a:lnTo>
                  <a:lnTo>
                    <a:pt x="403" y="3116"/>
                  </a:lnTo>
                  <a:lnTo>
                    <a:pt x="313" y="3340"/>
                  </a:lnTo>
                  <a:lnTo>
                    <a:pt x="239" y="3578"/>
                  </a:lnTo>
                  <a:lnTo>
                    <a:pt x="164" y="3817"/>
                  </a:lnTo>
                  <a:lnTo>
                    <a:pt x="105" y="4070"/>
                  </a:lnTo>
                  <a:lnTo>
                    <a:pt x="60" y="4324"/>
                  </a:lnTo>
                  <a:lnTo>
                    <a:pt x="30" y="4577"/>
                  </a:lnTo>
                  <a:lnTo>
                    <a:pt x="15" y="4831"/>
                  </a:lnTo>
                  <a:lnTo>
                    <a:pt x="0" y="5099"/>
                  </a:lnTo>
                  <a:lnTo>
                    <a:pt x="15" y="5337"/>
                  </a:lnTo>
                  <a:lnTo>
                    <a:pt x="30" y="5561"/>
                  </a:lnTo>
                  <a:lnTo>
                    <a:pt x="60" y="5800"/>
                  </a:lnTo>
                  <a:lnTo>
                    <a:pt x="90" y="6023"/>
                  </a:lnTo>
                  <a:lnTo>
                    <a:pt x="135" y="6247"/>
                  </a:lnTo>
                  <a:lnTo>
                    <a:pt x="194" y="6471"/>
                  </a:lnTo>
                  <a:lnTo>
                    <a:pt x="269" y="6694"/>
                  </a:lnTo>
                  <a:lnTo>
                    <a:pt x="343" y="6903"/>
                  </a:lnTo>
                  <a:lnTo>
                    <a:pt x="418" y="7112"/>
                  </a:lnTo>
                  <a:lnTo>
                    <a:pt x="522" y="7320"/>
                  </a:lnTo>
                  <a:lnTo>
                    <a:pt x="626" y="7514"/>
                  </a:lnTo>
                  <a:lnTo>
                    <a:pt x="731" y="7708"/>
                  </a:lnTo>
                  <a:lnTo>
                    <a:pt x="850" y="7902"/>
                  </a:lnTo>
                  <a:lnTo>
                    <a:pt x="984" y="8081"/>
                  </a:lnTo>
                  <a:lnTo>
                    <a:pt x="1118" y="8260"/>
                  </a:lnTo>
                  <a:lnTo>
                    <a:pt x="1253" y="8438"/>
                  </a:lnTo>
                  <a:lnTo>
                    <a:pt x="1640" y="8468"/>
                  </a:lnTo>
                  <a:lnTo>
                    <a:pt x="2028" y="8483"/>
                  </a:lnTo>
                  <a:lnTo>
                    <a:pt x="2296" y="8483"/>
                  </a:lnTo>
                  <a:lnTo>
                    <a:pt x="2550" y="8468"/>
                  </a:lnTo>
                  <a:lnTo>
                    <a:pt x="2803" y="8438"/>
                  </a:lnTo>
                  <a:lnTo>
                    <a:pt x="3057" y="8394"/>
                  </a:lnTo>
                  <a:lnTo>
                    <a:pt x="3310" y="8334"/>
                  </a:lnTo>
                  <a:lnTo>
                    <a:pt x="3549" y="8260"/>
                  </a:lnTo>
                  <a:lnTo>
                    <a:pt x="3787" y="8185"/>
                  </a:lnTo>
                  <a:lnTo>
                    <a:pt x="4011" y="8096"/>
                  </a:lnTo>
                  <a:lnTo>
                    <a:pt x="4234" y="7991"/>
                  </a:lnTo>
                  <a:lnTo>
                    <a:pt x="4458" y="7872"/>
                  </a:lnTo>
                  <a:lnTo>
                    <a:pt x="4667" y="7753"/>
                  </a:lnTo>
                  <a:lnTo>
                    <a:pt x="4875" y="7618"/>
                  </a:lnTo>
                  <a:lnTo>
                    <a:pt x="5084" y="7484"/>
                  </a:lnTo>
                  <a:lnTo>
                    <a:pt x="5278" y="7320"/>
                  </a:lnTo>
                  <a:lnTo>
                    <a:pt x="5457" y="7171"/>
                  </a:lnTo>
                  <a:lnTo>
                    <a:pt x="5636" y="6992"/>
                  </a:lnTo>
                  <a:lnTo>
                    <a:pt x="5800" y="6828"/>
                  </a:lnTo>
                  <a:lnTo>
                    <a:pt x="5964" y="6635"/>
                  </a:lnTo>
                  <a:lnTo>
                    <a:pt x="6113" y="6441"/>
                  </a:lnTo>
                  <a:lnTo>
                    <a:pt x="6262" y="6247"/>
                  </a:lnTo>
                  <a:lnTo>
                    <a:pt x="6396" y="6038"/>
                  </a:lnTo>
                  <a:lnTo>
                    <a:pt x="6515" y="5829"/>
                  </a:lnTo>
                  <a:lnTo>
                    <a:pt x="6620" y="5606"/>
                  </a:lnTo>
                  <a:lnTo>
                    <a:pt x="6724" y="5382"/>
                  </a:lnTo>
                  <a:lnTo>
                    <a:pt x="6813" y="5144"/>
                  </a:lnTo>
                  <a:lnTo>
                    <a:pt x="6903" y="4920"/>
                  </a:lnTo>
                  <a:lnTo>
                    <a:pt x="6963" y="4667"/>
                  </a:lnTo>
                  <a:lnTo>
                    <a:pt x="7022" y="4428"/>
                  </a:lnTo>
                  <a:lnTo>
                    <a:pt x="7067" y="4175"/>
                  </a:lnTo>
                  <a:lnTo>
                    <a:pt x="7097" y="3921"/>
                  </a:lnTo>
                  <a:lnTo>
                    <a:pt x="7127" y="3668"/>
                  </a:lnTo>
                  <a:lnTo>
                    <a:pt x="7127" y="3399"/>
                  </a:lnTo>
                  <a:lnTo>
                    <a:pt x="7127" y="3161"/>
                  </a:lnTo>
                  <a:lnTo>
                    <a:pt x="7112" y="2922"/>
                  </a:lnTo>
                  <a:lnTo>
                    <a:pt x="7082" y="2699"/>
                  </a:lnTo>
                  <a:lnTo>
                    <a:pt x="7037" y="2460"/>
                  </a:lnTo>
                  <a:lnTo>
                    <a:pt x="6992" y="2237"/>
                  </a:lnTo>
                  <a:lnTo>
                    <a:pt x="6933" y="2013"/>
                  </a:lnTo>
                  <a:lnTo>
                    <a:pt x="6873" y="1804"/>
                  </a:lnTo>
                  <a:lnTo>
                    <a:pt x="6799" y="1581"/>
                  </a:lnTo>
                  <a:lnTo>
                    <a:pt x="6709" y="1372"/>
                  </a:lnTo>
                  <a:lnTo>
                    <a:pt x="6620" y="1178"/>
                  </a:lnTo>
                  <a:lnTo>
                    <a:pt x="6515" y="969"/>
                  </a:lnTo>
                  <a:lnTo>
                    <a:pt x="6396" y="776"/>
                  </a:lnTo>
                  <a:lnTo>
                    <a:pt x="6277" y="597"/>
                  </a:lnTo>
                  <a:lnTo>
                    <a:pt x="6158" y="403"/>
                  </a:lnTo>
                  <a:lnTo>
                    <a:pt x="6023" y="239"/>
                  </a:lnTo>
                  <a:lnTo>
                    <a:pt x="5874" y="60"/>
                  </a:lnTo>
                  <a:lnTo>
                    <a:pt x="5487" y="15"/>
                  </a:lnTo>
                  <a:lnTo>
                    <a:pt x="5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536355" y="2275920"/>
              <a:ext cx="154466" cy="154451"/>
            </a:xfrm>
            <a:custGeom>
              <a:rect b="b" l="l" r="r" t="t"/>
              <a:pathLst>
                <a:path extrusionOk="0" h="10183" w="10184">
                  <a:moveTo>
                    <a:pt x="4831" y="0"/>
                  </a:moveTo>
                  <a:lnTo>
                    <a:pt x="4578" y="30"/>
                  </a:lnTo>
                  <a:lnTo>
                    <a:pt x="4324" y="60"/>
                  </a:lnTo>
                  <a:lnTo>
                    <a:pt x="4071" y="105"/>
                  </a:lnTo>
                  <a:lnTo>
                    <a:pt x="3817" y="164"/>
                  </a:lnTo>
                  <a:lnTo>
                    <a:pt x="3579" y="224"/>
                  </a:lnTo>
                  <a:lnTo>
                    <a:pt x="3340" y="313"/>
                  </a:lnTo>
                  <a:lnTo>
                    <a:pt x="3117" y="403"/>
                  </a:lnTo>
                  <a:lnTo>
                    <a:pt x="2893" y="507"/>
                  </a:lnTo>
                  <a:lnTo>
                    <a:pt x="2670" y="612"/>
                  </a:lnTo>
                  <a:lnTo>
                    <a:pt x="2461" y="731"/>
                  </a:lnTo>
                  <a:lnTo>
                    <a:pt x="2252" y="865"/>
                  </a:lnTo>
                  <a:lnTo>
                    <a:pt x="2058" y="1014"/>
                  </a:lnTo>
                  <a:lnTo>
                    <a:pt x="1864" y="1163"/>
                  </a:lnTo>
                  <a:lnTo>
                    <a:pt x="1671" y="1327"/>
                  </a:lnTo>
                  <a:lnTo>
                    <a:pt x="1492" y="1491"/>
                  </a:lnTo>
                  <a:lnTo>
                    <a:pt x="1328" y="1670"/>
                  </a:lnTo>
                  <a:lnTo>
                    <a:pt x="1164" y="1849"/>
                  </a:lnTo>
                  <a:lnTo>
                    <a:pt x="1015" y="2043"/>
                  </a:lnTo>
                  <a:lnTo>
                    <a:pt x="881" y="2251"/>
                  </a:lnTo>
                  <a:lnTo>
                    <a:pt x="746" y="2445"/>
                  </a:lnTo>
                  <a:lnTo>
                    <a:pt x="627" y="2669"/>
                  </a:lnTo>
                  <a:lnTo>
                    <a:pt x="508" y="2878"/>
                  </a:lnTo>
                  <a:lnTo>
                    <a:pt x="403" y="3116"/>
                  </a:lnTo>
                  <a:lnTo>
                    <a:pt x="314" y="3340"/>
                  </a:lnTo>
                  <a:lnTo>
                    <a:pt x="239" y="3578"/>
                  </a:lnTo>
                  <a:lnTo>
                    <a:pt x="165" y="3817"/>
                  </a:lnTo>
                  <a:lnTo>
                    <a:pt x="105" y="4070"/>
                  </a:lnTo>
                  <a:lnTo>
                    <a:pt x="61" y="4309"/>
                  </a:lnTo>
                  <a:lnTo>
                    <a:pt x="31" y="4562"/>
                  </a:lnTo>
                  <a:lnTo>
                    <a:pt x="16" y="4831"/>
                  </a:lnTo>
                  <a:lnTo>
                    <a:pt x="1" y="5084"/>
                  </a:lnTo>
                  <a:lnTo>
                    <a:pt x="16" y="5323"/>
                  </a:lnTo>
                  <a:lnTo>
                    <a:pt x="31" y="5561"/>
                  </a:lnTo>
                  <a:lnTo>
                    <a:pt x="61" y="5800"/>
                  </a:lnTo>
                  <a:lnTo>
                    <a:pt x="90" y="6023"/>
                  </a:lnTo>
                  <a:lnTo>
                    <a:pt x="135" y="6247"/>
                  </a:lnTo>
                  <a:lnTo>
                    <a:pt x="195" y="6471"/>
                  </a:lnTo>
                  <a:lnTo>
                    <a:pt x="269" y="6694"/>
                  </a:lnTo>
                  <a:lnTo>
                    <a:pt x="344" y="6903"/>
                  </a:lnTo>
                  <a:lnTo>
                    <a:pt x="418" y="7112"/>
                  </a:lnTo>
                  <a:lnTo>
                    <a:pt x="523" y="7320"/>
                  </a:lnTo>
                  <a:lnTo>
                    <a:pt x="627" y="7514"/>
                  </a:lnTo>
                  <a:lnTo>
                    <a:pt x="731" y="7708"/>
                  </a:lnTo>
                  <a:lnTo>
                    <a:pt x="851" y="7902"/>
                  </a:lnTo>
                  <a:lnTo>
                    <a:pt x="970" y="8081"/>
                  </a:lnTo>
                  <a:lnTo>
                    <a:pt x="1104" y="8260"/>
                  </a:lnTo>
                  <a:lnTo>
                    <a:pt x="1253" y="8424"/>
                  </a:lnTo>
                  <a:lnTo>
                    <a:pt x="1432" y="8617"/>
                  </a:lnTo>
                  <a:lnTo>
                    <a:pt x="1626" y="8811"/>
                  </a:lnTo>
                  <a:lnTo>
                    <a:pt x="1820" y="8990"/>
                  </a:lnTo>
                  <a:lnTo>
                    <a:pt x="2028" y="9154"/>
                  </a:lnTo>
                  <a:lnTo>
                    <a:pt x="2252" y="9303"/>
                  </a:lnTo>
                  <a:lnTo>
                    <a:pt x="2476" y="9452"/>
                  </a:lnTo>
                  <a:lnTo>
                    <a:pt x="2714" y="9586"/>
                  </a:lnTo>
                  <a:lnTo>
                    <a:pt x="2953" y="9706"/>
                  </a:lnTo>
                  <a:lnTo>
                    <a:pt x="3191" y="9810"/>
                  </a:lnTo>
                  <a:lnTo>
                    <a:pt x="3460" y="9914"/>
                  </a:lnTo>
                  <a:lnTo>
                    <a:pt x="3713" y="9989"/>
                  </a:lnTo>
                  <a:lnTo>
                    <a:pt x="3981" y="10063"/>
                  </a:lnTo>
                  <a:lnTo>
                    <a:pt x="4250" y="10108"/>
                  </a:lnTo>
                  <a:lnTo>
                    <a:pt x="4533" y="10153"/>
                  </a:lnTo>
                  <a:lnTo>
                    <a:pt x="4816" y="10168"/>
                  </a:lnTo>
                  <a:lnTo>
                    <a:pt x="5100" y="10183"/>
                  </a:lnTo>
                  <a:lnTo>
                    <a:pt x="5353" y="10168"/>
                  </a:lnTo>
                  <a:lnTo>
                    <a:pt x="5621" y="10153"/>
                  </a:lnTo>
                  <a:lnTo>
                    <a:pt x="5875" y="10123"/>
                  </a:lnTo>
                  <a:lnTo>
                    <a:pt x="6128" y="10078"/>
                  </a:lnTo>
                  <a:lnTo>
                    <a:pt x="6367" y="10019"/>
                  </a:lnTo>
                  <a:lnTo>
                    <a:pt x="6605" y="9959"/>
                  </a:lnTo>
                  <a:lnTo>
                    <a:pt x="6844" y="9870"/>
                  </a:lnTo>
                  <a:lnTo>
                    <a:pt x="7082" y="9780"/>
                  </a:lnTo>
                  <a:lnTo>
                    <a:pt x="7306" y="9676"/>
                  </a:lnTo>
                  <a:lnTo>
                    <a:pt x="7530" y="9571"/>
                  </a:lnTo>
                  <a:lnTo>
                    <a:pt x="7738" y="9437"/>
                  </a:lnTo>
                  <a:lnTo>
                    <a:pt x="7947" y="9318"/>
                  </a:lnTo>
                  <a:lnTo>
                    <a:pt x="8141" y="9169"/>
                  </a:lnTo>
                  <a:lnTo>
                    <a:pt x="8335" y="9020"/>
                  </a:lnTo>
                  <a:lnTo>
                    <a:pt x="8529" y="8856"/>
                  </a:lnTo>
                  <a:lnTo>
                    <a:pt x="8693" y="8692"/>
                  </a:lnTo>
                  <a:lnTo>
                    <a:pt x="8871" y="8513"/>
                  </a:lnTo>
                  <a:lnTo>
                    <a:pt x="9021" y="8334"/>
                  </a:lnTo>
                  <a:lnTo>
                    <a:pt x="9185" y="8140"/>
                  </a:lnTo>
                  <a:lnTo>
                    <a:pt x="9319" y="7932"/>
                  </a:lnTo>
                  <a:lnTo>
                    <a:pt x="9453" y="7723"/>
                  </a:lnTo>
                  <a:lnTo>
                    <a:pt x="9572" y="7514"/>
                  </a:lnTo>
                  <a:lnTo>
                    <a:pt x="9691" y="7290"/>
                  </a:lnTo>
                  <a:lnTo>
                    <a:pt x="9796" y="7067"/>
                  </a:lnTo>
                  <a:lnTo>
                    <a:pt x="9885" y="6843"/>
                  </a:lnTo>
                  <a:lnTo>
                    <a:pt x="9960" y="6605"/>
                  </a:lnTo>
                  <a:lnTo>
                    <a:pt x="10034" y="6366"/>
                  </a:lnTo>
                  <a:lnTo>
                    <a:pt x="10079" y="6113"/>
                  </a:lnTo>
                  <a:lnTo>
                    <a:pt x="10124" y="5859"/>
                  </a:lnTo>
                  <a:lnTo>
                    <a:pt x="10168" y="5606"/>
                  </a:lnTo>
                  <a:lnTo>
                    <a:pt x="10183" y="5352"/>
                  </a:lnTo>
                  <a:lnTo>
                    <a:pt x="10183" y="5084"/>
                  </a:lnTo>
                  <a:lnTo>
                    <a:pt x="10183" y="4845"/>
                  </a:lnTo>
                  <a:lnTo>
                    <a:pt x="10168" y="4622"/>
                  </a:lnTo>
                  <a:lnTo>
                    <a:pt x="10139" y="4383"/>
                  </a:lnTo>
                  <a:lnTo>
                    <a:pt x="10109" y="4160"/>
                  </a:lnTo>
                  <a:lnTo>
                    <a:pt x="10064" y="3936"/>
                  </a:lnTo>
                  <a:lnTo>
                    <a:pt x="10004" y="3712"/>
                  </a:lnTo>
                  <a:lnTo>
                    <a:pt x="9930" y="3489"/>
                  </a:lnTo>
                  <a:lnTo>
                    <a:pt x="9855" y="3280"/>
                  </a:lnTo>
                  <a:lnTo>
                    <a:pt x="9781" y="3071"/>
                  </a:lnTo>
                  <a:lnTo>
                    <a:pt x="9676" y="2863"/>
                  </a:lnTo>
                  <a:lnTo>
                    <a:pt x="9572" y="2669"/>
                  </a:lnTo>
                  <a:lnTo>
                    <a:pt x="9468" y="2475"/>
                  </a:lnTo>
                  <a:lnTo>
                    <a:pt x="9349" y="2296"/>
                  </a:lnTo>
                  <a:lnTo>
                    <a:pt x="9229" y="2102"/>
                  </a:lnTo>
                  <a:lnTo>
                    <a:pt x="9095" y="1923"/>
                  </a:lnTo>
                  <a:lnTo>
                    <a:pt x="8946" y="1759"/>
                  </a:lnTo>
                  <a:lnTo>
                    <a:pt x="8797" y="1595"/>
                  </a:lnTo>
                  <a:lnTo>
                    <a:pt x="8648" y="1431"/>
                  </a:lnTo>
                  <a:lnTo>
                    <a:pt x="8484" y="1282"/>
                  </a:lnTo>
                  <a:lnTo>
                    <a:pt x="8320" y="1148"/>
                  </a:lnTo>
                  <a:lnTo>
                    <a:pt x="8141" y="999"/>
                  </a:lnTo>
                  <a:lnTo>
                    <a:pt x="7962" y="880"/>
                  </a:lnTo>
                  <a:lnTo>
                    <a:pt x="7768" y="761"/>
                  </a:lnTo>
                  <a:lnTo>
                    <a:pt x="7574" y="641"/>
                  </a:lnTo>
                  <a:lnTo>
                    <a:pt x="7381" y="537"/>
                  </a:lnTo>
                  <a:lnTo>
                    <a:pt x="7187" y="448"/>
                  </a:lnTo>
                  <a:lnTo>
                    <a:pt x="6978" y="358"/>
                  </a:lnTo>
                  <a:lnTo>
                    <a:pt x="6769" y="269"/>
                  </a:lnTo>
                  <a:lnTo>
                    <a:pt x="6546" y="209"/>
                  </a:lnTo>
                  <a:lnTo>
                    <a:pt x="6322" y="149"/>
                  </a:lnTo>
                  <a:lnTo>
                    <a:pt x="6098" y="90"/>
                  </a:lnTo>
                  <a:lnTo>
                    <a:pt x="5875" y="60"/>
                  </a:lnTo>
                  <a:lnTo>
                    <a:pt x="5487" y="15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536355" y="2275920"/>
              <a:ext cx="108114" cy="128681"/>
            </a:xfrm>
            <a:custGeom>
              <a:rect b="b" l="l" r="r" t="t"/>
              <a:pathLst>
                <a:path extrusionOk="0" h="8484" w="7128">
                  <a:moveTo>
                    <a:pt x="4831" y="0"/>
                  </a:moveTo>
                  <a:lnTo>
                    <a:pt x="4578" y="30"/>
                  </a:lnTo>
                  <a:lnTo>
                    <a:pt x="4324" y="60"/>
                  </a:lnTo>
                  <a:lnTo>
                    <a:pt x="4071" y="105"/>
                  </a:lnTo>
                  <a:lnTo>
                    <a:pt x="3817" y="164"/>
                  </a:lnTo>
                  <a:lnTo>
                    <a:pt x="3579" y="224"/>
                  </a:lnTo>
                  <a:lnTo>
                    <a:pt x="3340" y="313"/>
                  </a:lnTo>
                  <a:lnTo>
                    <a:pt x="3117" y="403"/>
                  </a:lnTo>
                  <a:lnTo>
                    <a:pt x="2893" y="507"/>
                  </a:lnTo>
                  <a:lnTo>
                    <a:pt x="2670" y="612"/>
                  </a:lnTo>
                  <a:lnTo>
                    <a:pt x="2461" y="731"/>
                  </a:lnTo>
                  <a:lnTo>
                    <a:pt x="2252" y="865"/>
                  </a:lnTo>
                  <a:lnTo>
                    <a:pt x="2058" y="1014"/>
                  </a:lnTo>
                  <a:lnTo>
                    <a:pt x="1864" y="1163"/>
                  </a:lnTo>
                  <a:lnTo>
                    <a:pt x="1671" y="1327"/>
                  </a:lnTo>
                  <a:lnTo>
                    <a:pt x="1492" y="1491"/>
                  </a:lnTo>
                  <a:lnTo>
                    <a:pt x="1328" y="1670"/>
                  </a:lnTo>
                  <a:lnTo>
                    <a:pt x="1164" y="1849"/>
                  </a:lnTo>
                  <a:lnTo>
                    <a:pt x="1015" y="2043"/>
                  </a:lnTo>
                  <a:lnTo>
                    <a:pt x="881" y="2251"/>
                  </a:lnTo>
                  <a:lnTo>
                    <a:pt x="746" y="2445"/>
                  </a:lnTo>
                  <a:lnTo>
                    <a:pt x="627" y="2669"/>
                  </a:lnTo>
                  <a:lnTo>
                    <a:pt x="508" y="2878"/>
                  </a:lnTo>
                  <a:lnTo>
                    <a:pt x="403" y="3116"/>
                  </a:lnTo>
                  <a:lnTo>
                    <a:pt x="314" y="3340"/>
                  </a:lnTo>
                  <a:lnTo>
                    <a:pt x="239" y="3578"/>
                  </a:lnTo>
                  <a:lnTo>
                    <a:pt x="165" y="3817"/>
                  </a:lnTo>
                  <a:lnTo>
                    <a:pt x="105" y="4070"/>
                  </a:lnTo>
                  <a:lnTo>
                    <a:pt x="61" y="4309"/>
                  </a:lnTo>
                  <a:lnTo>
                    <a:pt x="31" y="4562"/>
                  </a:lnTo>
                  <a:lnTo>
                    <a:pt x="16" y="4831"/>
                  </a:lnTo>
                  <a:lnTo>
                    <a:pt x="1" y="5084"/>
                  </a:lnTo>
                  <a:lnTo>
                    <a:pt x="16" y="5323"/>
                  </a:lnTo>
                  <a:lnTo>
                    <a:pt x="31" y="5561"/>
                  </a:lnTo>
                  <a:lnTo>
                    <a:pt x="61" y="5800"/>
                  </a:lnTo>
                  <a:lnTo>
                    <a:pt x="90" y="6023"/>
                  </a:lnTo>
                  <a:lnTo>
                    <a:pt x="135" y="6247"/>
                  </a:lnTo>
                  <a:lnTo>
                    <a:pt x="195" y="6471"/>
                  </a:lnTo>
                  <a:lnTo>
                    <a:pt x="269" y="6694"/>
                  </a:lnTo>
                  <a:lnTo>
                    <a:pt x="344" y="6903"/>
                  </a:lnTo>
                  <a:lnTo>
                    <a:pt x="418" y="7112"/>
                  </a:lnTo>
                  <a:lnTo>
                    <a:pt x="523" y="7320"/>
                  </a:lnTo>
                  <a:lnTo>
                    <a:pt x="627" y="7514"/>
                  </a:lnTo>
                  <a:lnTo>
                    <a:pt x="731" y="7708"/>
                  </a:lnTo>
                  <a:lnTo>
                    <a:pt x="851" y="7902"/>
                  </a:lnTo>
                  <a:lnTo>
                    <a:pt x="970" y="8081"/>
                  </a:lnTo>
                  <a:lnTo>
                    <a:pt x="1104" y="8260"/>
                  </a:lnTo>
                  <a:lnTo>
                    <a:pt x="1253" y="8424"/>
                  </a:lnTo>
                  <a:lnTo>
                    <a:pt x="1641" y="8468"/>
                  </a:lnTo>
                  <a:lnTo>
                    <a:pt x="2028" y="8483"/>
                  </a:lnTo>
                  <a:lnTo>
                    <a:pt x="2297" y="8483"/>
                  </a:lnTo>
                  <a:lnTo>
                    <a:pt x="2550" y="8453"/>
                  </a:lnTo>
                  <a:lnTo>
                    <a:pt x="2804" y="8424"/>
                  </a:lnTo>
                  <a:lnTo>
                    <a:pt x="3057" y="8379"/>
                  </a:lnTo>
                  <a:lnTo>
                    <a:pt x="3311" y="8319"/>
                  </a:lnTo>
                  <a:lnTo>
                    <a:pt x="3549" y="8260"/>
                  </a:lnTo>
                  <a:lnTo>
                    <a:pt x="3788" y="8170"/>
                  </a:lnTo>
                  <a:lnTo>
                    <a:pt x="4011" y="8081"/>
                  </a:lnTo>
                  <a:lnTo>
                    <a:pt x="4235" y="7976"/>
                  </a:lnTo>
                  <a:lnTo>
                    <a:pt x="4459" y="7872"/>
                  </a:lnTo>
                  <a:lnTo>
                    <a:pt x="4667" y="7753"/>
                  </a:lnTo>
                  <a:lnTo>
                    <a:pt x="4876" y="7618"/>
                  </a:lnTo>
                  <a:lnTo>
                    <a:pt x="5085" y="7469"/>
                  </a:lnTo>
                  <a:lnTo>
                    <a:pt x="5279" y="7320"/>
                  </a:lnTo>
                  <a:lnTo>
                    <a:pt x="5457" y="7156"/>
                  </a:lnTo>
                  <a:lnTo>
                    <a:pt x="5636" y="6992"/>
                  </a:lnTo>
                  <a:lnTo>
                    <a:pt x="5800" y="6813"/>
                  </a:lnTo>
                  <a:lnTo>
                    <a:pt x="5964" y="6635"/>
                  </a:lnTo>
                  <a:lnTo>
                    <a:pt x="6113" y="6441"/>
                  </a:lnTo>
                  <a:lnTo>
                    <a:pt x="6262" y="6247"/>
                  </a:lnTo>
                  <a:lnTo>
                    <a:pt x="6382" y="6038"/>
                  </a:lnTo>
                  <a:lnTo>
                    <a:pt x="6516" y="5815"/>
                  </a:lnTo>
                  <a:lnTo>
                    <a:pt x="6620" y="5606"/>
                  </a:lnTo>
                  <a:lnTo>
                    <a:pt x="6725" y="5382"/>
                  </a:lnTo>
                  <a:lnTo>
                    <a:pt x="6814" y="5144"/>
                  </a:lnTo>
                  <a:lnTo>
                    <a:pt x="6904" y="4905"/>
                  </a:lnTo>
                  <a:lnTo>
                    <a:pt x="6963" y="4667"/>
                  </a:lnTo>
                  <a:lnTo>
                    <a:pt x="7023" y="4413"/>
                  </a:lnTo>
                  <a:lnTo>
                    <a:pt x="7068" y="4175"/>
                  </a:lnTo>
                  <a:lnTo>
                    <a:pt x="7097" y="3921"/>
                  </a:lnTo>
                  <a:lnTo>
                    <a:pt x="7112" y="3653"/>
                  </a:lnTo>
                  <a:lnTo>
                    <a:pt x="7127" y="3399"/>
                  </a:lnTo>
                  <a:lnTo>
                    <a:pt x="7127" y="3161"/>
                  </a:lnTo>
                  <a:lnTo>
                    <a:pt x="7097" y="2922"/>
                  </a:lnTo>
                  <a:lnTo>
                    <a:pt x="7082" y="2684"/>
                  </a:lnTo>
                  <a:lnTo>
                    <a:pt x="7038" y="2460"/>
                  </a:lnTo>
                  <a:lnTo>
                    <a:pt x="6993" y="2237"/>
                  </a:lnTo>
                  <a:lnTo>
                    <a:pt x="6933" y="2013"/>
                  </a:lnTo>
                  <a:lnTo>
                    <a:pt x="6874" y="1789"/>
                  </a:lnTo>
                  <a:lnTo>
                    <a:pt x="6799" y="1581"/>
                  </a:lnTo>
                  <a:lnTo>
                    <a:pt x="6710" y="1372"/>
                  </a:lnTo>
                  <a:lnTo>
                    <a:pt x="6605" y="1163"/>
                  </a:lnTo>
                  <a:lnTo>
                    <a:pt x="6516" y="969"/>
                  </a:lnTo>
                  <a:lnTo>
                    <a:pt x="6397" y="776"/>
                  </a:lnTo>
                  <a:lnTo>
                    <a:pt x="6277" y="582"/>
                  </a:lnTo>
                  <a:lnTo>
                    <a:pt x="6158" y="403"/>
                  </a:lnTo>
                  <a:lnTo>
                    <a:pt x="6024" y="224"/>
                  </a:lnTo>
                  <a:lnTo>
                    <a:pt x="5875" y="60"/>
                  </a:lnTo>
                  <a:lnTo>
                    <a:pt x="5487" y="15"/>
                  </a:lnTo>
                  <a:lnTo>
                    <a:pt x="5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649202" y="2296942"/>
              <a:ext cx="154451" cy="154466"/>
            </a:xfrm>
            <a:custGeom>
              <a:rect b="b" l="l" r="r" t="t"/>
              <a:pathLst>
                <a:path extrusionOk="0" h="10184" w="10183">
                  <a:moveTo>
                    <a:pt x="4831" y="1"/>
                  </a:moveTo>
                  <a:lnTo>
                    <a:pt x="4577" y="31"/>
                  </a:lnTo>
                  <a:lnTo>
                    <a:pt x="4324" y="60"/>
                  </a:lnTo>
                  <a:lnTo>
                    <a:pt x="4070" y="105"/>
                  </a:lnTo>
                  <a:lnTo>
                    <a:pt x="3817" y="165"/>
                  </a:lnTo>
                  <a:lnTo>
                    <a:pt x="3578" y="224"/>
                  </a:lnTo>
                  <a:lnTo>
                    <a:pt x="3340" y="314"/>
                  </a:lnTo>
                  <a:lnTo>
                    <a:pt x="3116" y="403"/>
                  </a:lnTo>
                  <a:lnTo>
                    <a:pt x="2892" y="508"/>
                  </a:lnTo>
                  <a:lnTo>
                    <a:pt x="2669" y="612"/>
                  </a:lnTo>
                  <a:lnTo>
                    <a:pt x="2460" y="731"/>
                  </a:lnTo>
                  <a:lnTo>
                    <a:pt x="2251" y="865"/>
                  </a:lnTo>
                  <a:lnTo>
                    <a:pt x="2043" y="1015"/>
                  </a:lnTo>
                  <a:lnTo>
                    <a:pt x="1864" y="1164"/>
                  </a:lnTo>
                  <a:lnTo>
                    <a:pt x="1670" y="1328"/>
                  </a:lnTo>
                  <a:lnTo>
                    <a:pt x="1491" y="1492"/>
                  </a:lnTo>
                  <a:lnTo>
                    <a:pt x="1327" y="1670"/>
                  </a:lnTo>
                  <a:lnTo>
                    <a:pt x="1163" y="1849"/>
                  </a:lnTo>
                  <a:lnTo>
                    <a:pt x="1014" y="2043"/>
                  </a:lnTo>
                  <a:lnTo>
                    <a:pt x="880" y="2252"/>
                  </a:lnTo>
                  <a:lnTo>
                    <a:pt x="746" y="2461"/>
                  </a:lnTo>
                  <a:lnTo>
                    <a:pt x="626" y="2669"/>
                  </a:lnTo>
                  <a:lnTo>
                    <a:pt x="507" y="2893"/>
                  </a:lnTo>
                  <a:lnTo>
                    <a:pt x="403" y="3117"/>
                  </a:lnTo>
                  <a:lnTo>
                    <a:pt x="313" y="3340"/>
                  </a:lnTo>
                  <a:lnTo>
                    <a:pt x="239" y="3579"/>
                  </a:lnTo>
                  <a:lnTo>
                    <a:pt x="164" y="3817"/>
                  </a:lnTo>
                  <a:lnTo>
                    <a:pt x="105" y="4071"/>
                  </a:lnTo>
                  <a:lnTo>
                    <a:pt x="60" y="4324"/>
                  </a:lnTo>
                  <a:lnTo>
                    <a:pt x="30" y="4578"/>
                  </a:lnTo>
                  <a:lnTo>
                    <a:pt x="15" y="4831"/>
                  </a:lnTo>
                  <a:lnTo>
                    <a:pt x="0" y="5099"/>
                  </a:lnTo>
                  <a:lnTo>
                    <a:pt x="15" y="5323"/>
                  </a:lnTo>
                  <a:lnTo>
                    <a:pt x="30" y="5562"/>
                  </a:lnTo>
                  <a:lnTo>
                    <a:pt x="60" y="5800"/>
                  </a:lnTo>
                  <a:lnTo>
                    <a:pt x="90" y="6024"/>
                  </a:lnTo>
                  <a:lnTo>
                    <a:pt x="134" y="6247"/>
                  </a:lnTo>
                  <a:lnTo>
                    <a:pt x="194" y="6471"/>
                  </a:lnTo>
                  <a:lnTo>
                    <a:pt x="269" y="6695"/>
                  </a:lnTo>
                  <a:lnTo>
                    <a:pt x="343" y="6903"/>
                  </a:lnTo>
                  <a:lnTo>
                    <a:pt x="418" y="7112"/>
                  </a:lnTo>
                  <a:lnTo>
                    <a:pt x="522" y="7321"/>
                  </a:lnTo>
                  <a:lnTo>
                    <a:pt x="611" y="7515"/>
                  </a:lnTo>
                  <a:lnTo>
                    <a:pt x="731" y="7708"/>
                  </a:lnTo>
                  <a:lnTo>
                    <a:pt x="850" y="7902"/>
                  </a:lnTo>
                  <a:lnTo>
                    <a:pt x="969" y="8081"/>
                  </a:lnTo>
                  <a:lnTo>
                    <a:pt x="1103" y="8260"/>
                  </a:lnTo>
                  <a:lnTo>
                    <a:pt x="1253" y="8424"/>
                  </a:lnTo>
                  <a:lnTo>
                    <a:pt x="1431" y="8633"/>
                  </a:lnTo>
                  <a:lnTo>
                    <a:pt x="1625" y="8812"/>
                  </a:lnTo>
                  <a:lnTo>
                    <a:pt x="1819" y="8991"/>
                  </a:lnTo>
                  <a:lnTo>
                    <a:pt x="2028" y="9155"/>
                  </a:lnTo>
                  <a:lnTo>
                    <a:pt x="2251" y="9318"/>
                  </a:lnTo>
                  <a:lnTo>
                    <a:pt x="2475" y="9453"/>
                  </a:lnTo>
                  <a:lnTo>
                    <a:pt x="2714" y="9587"/>
                  </a:lnTo>
                  <a:lnTo>
                    <a:pt x="2952" y="9706"/>
                  </a:lnTo>
                  <a:lnTo>
                    <a:pt x="3191" y="9810"/>
                  </a:lnTo>
                  <a:lnTo>
                    <a:pt x="3459" y="9915"/>
                  </a:lnTo>
                  <a:lnTo>
                    <a:pt x="3712" y="9989"/>
                  </a:lnTo>
                  <a:lnTo>
                    <a:pt x="3981" y="10064"/>
                  </a:lnTo>
                  <a:lnTo>
                    <a:pt x="4249" y="10109"/>
                  </a:lnTo>
                  <a:lnTo>
                    <a:pt x="4532" y="10153"/>
                  </a:lnTo>
                  <a:lnTo>
                    <a:pt x="4816" y="10168"/>
                  </a:lnTo>
                  <a:lnTo>
                    <a:pt x="5099" y="10183"/>
                  </a:lnTo>
                  <a:lnTo>
                    <a:pt x="5352" y="10183"/>
                  </a:lnTo>
                  <a:lnTo>
                    <a:pt x="5621" y="10153"/>
                  </a:lnTo>
                  <a:lnTo>
                    <a:pt x="5874" y="10124"/>
                  </a:lnTo>
                  <a:lnTo>
                    <a:pt x="6128" y="10079"/>
                  </a:lnTo>
                  <a:lnTo>
                    <a:pt x="6366" y="10019"/>
                  </a:lnTo>
                  <a:lnTo>
                    <a:pt x="6605" y="9960"/>
                  </a:lnTo>
                  <a:lnTo>
                    <a:pt x="6843" y="9870"/>
                  </a:lnTo>
                  <a:lnTo>
                    <a:pt x="7082" y="9781"/>
                  </a:lnTo>
                  <a:lnTo>
                    <a:pt x="7305" y="9676"/>
                  </a:lnTo>
                  <a:lnTo>
                    <a:pt x="7529" y="9572"/>
                  </a:lnTo>
                  <a:lnTo>
                    <a:pt x="7738" y="9453"/>
                  </a:lnTo>
                  <a:lnTo>
                    <a:pt x="7946" y="9318"/>
                  </a:lnTo>
                  <a:lnTo>
                    <a:pt x="8140" y="9169"/>
                  </a:lnTo>
                  <a:lnTo>
                    <a:pt x="8334" y="9020"/>
                  </a:lnTo>
                  <a:lnTo>
                    <a:pt x="8513" y="8856"/>
                  </a:lnTo>
                  <a:lnTo>
                    <a:pt x="8692" y="8692"/>
                  </a:lnTo>
                  <a:lnTo>
                    <a:pt x="8871" y="8513"/>
                  </a:lnTo>
                  <a:lnTo>
                    <a:pt x="9020" y="8335"/>
                  </a:lnTo>
                  <a:lnTo>
                    <a:pt x="9184" y="8141"/>
                  </a:lnTo>
                  <a:lnTo>
                    <a:pt x="9318" y="7932"/>
                  </a:lnTo>
                  <a:lnTo>
                    <a:pt x="9452" y="7738"/>
                  </a:lnTo>
                  <a:lnTo>
                    <a:pt x="9571" y="7515"/>
                  </a:lnTo>
                  <a:lnTo>
                    <a:pt x="9691" y="7306"/>
                  </a:lnTo>
                  <a:lnTo>
                    <a:pt x="9795" y="7067"/>
                  </a:lnTo>
                  <a:lnTo>
                    <a:pt x="9885" y="6844"/>
                  </a:lnTo>
                  <a:lnTo>
                    <a:pt x="9959" y="6605"/>
                  </a:lnTo>
                  <a:lnTo>
                    <a:pt x="10034" y="6367"/>
                  </a:lnTo>
                  <a:lnTo>
                    <a:pt x="10078" y="6113"/>
                  </a:lnTo>
                  <a:lnTo>
                    <a:pt x="10123" y="5875"/>
                  </a:lnTo>
                  <a:lnTo>
                    <a:pt x="10168" y="5606"/>
                  </a:lnTo>
                  <a:lnTo>
                    <a:pt x="10183" y="5353"/>
                  </a:lnTo>
                  <a:lnTo>
                    <a:pt x="10183" y="5099"/>
                  </a:lnTo>
                  <a:lnTo>
                    <a:pt x="10183" y="4861"/>
                  </a:lnTo>
                  <a:lnTo>
                    <a:pt x="10168" y="4622"/>
                  </a:lnTo>
                  <a:lnTo>
                    <a:pt x="10138" y="4384"/>
                  </a:lnTo>
                  <a:lnTo>
                    <a:pt x="10108" y="4160"/>
                  </a:lnTo>
                  <a:lnTo>
                    <a:pt x="10049" y="3937"/>
                  </a:lnTo>
                  <a:lnTo>
                    <a:pt x="10004" y="3713"/>
                  </a:lnTo>
                  <a:lnTo>
                    <a:pt x="9929" y="3504"/>
                  </a:lnTo>
                  <a:lnTo>
                    <a:pt x="9855" y="3281"/>
                  </a:lnTo>
                  <a:lnTo>
                    <a:pt x="9780" y="3072"/>
                  </a:lnTo>
                  <a:lnTo>
                    <a:pt x="9676" y="2878"/>
                  </a:lnTo>
                  <a:lnTo>
                    <a:pt x="9571" y="2669"/>
                  </a:lnTo>
                  <a:lnTo>
                    <a:pt x="9467" y="2476"/>
                  </a:lnTo>
                  <a:lnTo>
                    <a:pt x="9348" y="2297"/>
                  </a:lnTo>
                  <a:lnTo>
                    <a:pt x="9229" y="2103"/>
                  </a:lnTo>
                  <a:lnTo>
                    <a:pt x="9094" y="1939"/>
                  </a:lnTo>
                  <a:lnTo>
                    <a:pt x="8945" y="1760"/>
                  </a:lnTo>
                  <a:lnTo>
                    <a:pt x="8796" y="1596"/>
                  </a:lnTo>
                  <a:lnTo>
                    <a:pt x="8647" y="1432"/>
                  </a:lnTo>
                  <a:lnTo>
                    <a:pt x="8483" y="1283"/>
                  </a:lnTo>
                  <a:lnTo>
                    <a:pt x="8319" y="1149"/>
                  </a:lnTo>
                  <a:lnTo>
                    <a:pt x="8140" y="1015"/>
                  </a:lnTo>
                  <a:lnTo>
                    <a:pt x="7961" y="880"/>
                  </a:lnTo>
                  <a:lnTo>
                    <a:pt x="7768" y="761"/>
                  </a:lnTo>
                  <a:lnTo>
                    <a:pt x="7574" y="642"/>
                  </a:lnTo>
                  <a:lnTo>
                    <a:pt x="7380" y="537"/>
                  </a:lnTo>
                  <a:lnTo>
                    <a:pt x="7186" y="448"/>
                  </a:lnTo>
                  <a:lnTo>
                    <a:pt x="6977" y="359"/>
                  </a:lnTo>
                  <a:lnTo>
                    <a:pt x="6754" y="284"/>
                  </a:lnTo>
                  <a:lnTo>
                    <a:pt x="6545" y="209"/>
                  </a:lnTo>
                  <a:lnTo>
                    <a:pt x="6321" y="150"/>
                  </a:lnTo>
                  <a:lnTo>
                    <a:pt x="6098" y="105"/>
                  </a:lnTo>
                  <a:lnTo>
                    <a:pt x="5874" y="60"/>
                  </a:lnTo>
                  <a:lnTo>
                    <a:pt x="5487" y="16"/>
                  </a:lnTo>
                  <a:lnTo>
                    <a:pt x="5099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649202" y="2296942"/>
              <a:ext cx="108099" cy="128681"/>
            </a:xfrm>
            <a:custGeom>
              <a:rect b="b" l="l" r="r" t="t"/>
              <a:pathLst>
                <a:path extrusionOk="0" h="8484" w="7127">
                  <a:moveTo>
                    <a:pt x="4831" y="1"/>
                  </a:moveTo>
                  <a:lnTo>
                    <a:pt x="4577" y="31"/>
                  </a:lnTo>
                  <a:lnTo>
                    <a:pt x="4324" y="60"/>
                  </a:lnTo>
                  <a:lnTo>
                    <a:pt x="4070" y="105"/>
                  </a:lnTo>
                  <a:lnTo>
                    <a:pt x="3817" y="165"/>
                  </a:lnTo>
                  <a:lnTo>
                    <a:pt x="3578" y="224"/>
                  </a:lnTo>
                  <a:lnTo>
                    <a:pt x="3340" y="314"/>
                  </a:lnTo>
                  <a:lnTo>
                    <a:pt x="3116" y="403"/>
                  </a:lnTo>
                  <a:lnTo>
                    <a:pt x="2892" y="508"/>
                  </a:lnTo>
                  <a:lnTo>
                    <a:pt x="2669" y="612"/>
                  </a:lnTo>
                  <a:lnTo>
                    <a:pt x="2460" y="731"/>
                  </a:lnTo>
                  <a:lnTo>
                    <a:pt x="2251" y="865"/>
                  </a:lnTo>
                  <a:lnTo>
                    <a:pt x="2043" y="1015"/>
                  </a:lnTo>
                  <a:lnTo>
                    <a:pt x="1864" y="1164"/>
                  </a:lnTo>
                  <a:lnTo>
                    <a:pt x="1670" y="1328"/>
                  </a:lnTo>
                  <a:lnTo>
                    <a:pt x="1491" y="1492"/>
                  </a:lnTo>
                  <a:lnTo>
                    <a:pt x="1327" y="1670"/>
                  </a:lnTo>
                  <a:lnTo>
                    <a:pt x="1163" y="1849"/>
                  </a:lnTo>
                  <a:lnTo>
                    <a:pt x="1014" y="2043"/>
                  </a:lnTo>
                  <a:lnTo>
                    <a:pt x="880" y="2252"/>
                  </a:lnTo>
                  <a:lnTo>
                    <a:pt x="746" y="2461"/>
                  </a:lnTo>
                  <a:lnTo>
                    <a:pt x="626" y="2669"/>
                  </a:lnTo>
                  <a:lnTo>
                    <a:pt x="507" y="2893"/>
                  </a:lnTo>
                  <a:lnTo>
                    <a:pt x="403" y="3117"/>
                  </a:lnTo>
                  <a:lnTo>
                    <a:pt x="313" y="3340"/>
                  </a:lnTo>
                  <a:lnTo>
                    <a:pt x="239" y="3579"/>
                  </a:lnTo>
                  <a:lnTo>
                    <a:pt x="164" y="3817"/>
                  </a:lnTo>
                  <a:lnTo>
                    <a:pt x="105" y="4071"/>
                  </a:lnTo>
                  <a:lnTo>
                    <a:pt x="60" y="4324"/>
                  </a:lnTo>
                  <a:lnTo>
                    <a:pt x="30" y="4578"/>
                  </a:lnTo>
                  <a:lnTo>
                    <a:pt x="15" y="4831"/>
                  </a:lnTo>
                  <a:lnTo>
                    <a:pt x="0" y="5099"/>
                  </a:lnTo>
                  <a:lnTo>
                    <a:pt x="15" y="5323"/>
                  </a:lnTo>
                  <a:lnTo>
                    <a:pt x="30" y="5562"/>
                  </a:lnTo>
                  <a:lnTo>
                    <a:pt x="60" y="5800"/>
                  </a:lnTo>
                  <a:lnTo>
                    <a:pt x="90" y="6024"/>
                  </a:lnTo>
                  <a:lnTo>
                    <a:pt x="134" y="6247"/>
                  </a:lnTo>
                  <a:lnTo>
                    <a:pt x="194" y="6471"/>
                  </a:lnTo>
                  <a:lnTo>
                    <a:pt x="269" y="6695"/>
                  </a:lnTo>
                  <a:lnTo>
                    <a:pt x="343" y="6903"/>
                  </a:lnTo>
                  <a:lnTo>
                    <a:pt x="418" y="7112"/>
                  </a:lnTo>
                  <a:lnTo>
                    <a:pt x="522" y="7321"/>
                  </a:lnTo>
                  <a:lnTo>
                    <a:pt x="611" y="7515"/>
                  </a:lnTo>
                  <a:lnTo>
                    <a:pt x="731" y="7708"/>
                  </a:lnTo>
                  <a:lnTo>
                    <a:pt x="850" y="7902"/>
                  </a:lnTo>
                  <a:lnTo>
                    <a:pt x="969" y="8081"/>
                  </a:lnTo>
                  <a:lnTo>
                    <a:pt x="1103" y="8260"/>
                  </a:lnTo>
                  <a:lnTo>
                    <a:pt x="1253" y="8424"/>
                  </a:lnTo>
                  <a:lnTo>
                    <a:pt x="1640" y="8469"/>
                  </a:lnTo>
                  <a:lnTo>
                    <a:pt x="2028" y="8484"/>
                  </a:lnTo>
                  <a:lnTo>
                    <a:pt x="2296" y="8484"/>
                  </a:lnTo>
                  <a:lnTo>
                    <a:pt x="2550" y="8454"/>
                  </a:lnTo>
                  <a:lnTo>
                    <a:pt x="2803" y="8424"/>
                  </a:lnTo>
                  <a:lnTo>
                    <a:pt x="3056" y="8379"/>
                  </a:lnTo>
                  <a:lnTo>
                    <a:pt x="3310" y="8335"/>
                  </a:lnTo>
                  <a:lnTo>
                    <a:pt x="3548" y="8260"/>
                  </a:lnTo>
                  <a:lnTo>
                    <a:pt x="3787" y="8185"/>
                  </a:lnTo>
                  <a:lnTo>
                    <a:pt x="4011" y="8081"/>
                  </a:lnTo>
                  <a:lnTo>
                    <a:pt x="4234" y="7992"/>
                  </a:lnTo>
                  <a:lnTo>
                    <a:pt x="4458" y="7872"/>
                  </a:lnTo>
                  <a:lnTo>
                    <a:pt x="4667" y="7753"/>
                  </a:lnTo>
                  <a:lnTo>
                    <a:pt x="4875" y="7619"/>
                  </a:lnTo>
                  <a:lnTo>
                    <a:pt x="5084" y="7470"/>
                  </a:lnTo>
                  <a:lnTo>
                    <a:pt x="5278" y="7321"/>
                  </a:lnTo>
                  <a:lnTo>
                    <a:pt x="5457" y="7172"/>
                  </a:lnTo>
                  <a:lnTo>
                    <a:pt x="5636" y="6993"/>
                  </a:lnTo>
                  <a:lnTo>
                    <a:pt x="5800" y="6814"/>
                  </a:lnTo>
                  <a:lnTo>
                    <a:pt x="5964" y="6635"/>
                  </a:lnTo>
                  <a:lnTo>
                    <a:pt x="6113" y="6441"/>
                  </a:lnTo>
                  <a:lnTo>
                    <a:pt x="6262" y="6247"/>
                  </a:lnTo>
                  <a:lnTo>
                    <a:pt x="6381" y="6039"/>
                  </a:lnTo>
                  <a:lnTo>
                    <a:pt x="6515" y="5830"/>
                  </a:lnTo>
                  <a:lnTo>
                    <a:pt x="6620" y="5606"/>
                  </a:lnTo>
                  <a:lnTo>
                    <a:pt x="6724" y="5383"/>
                  </a:lnTo>
                  <a:lnTo>
                    <a:pt x="6813" y="5144"/>
                  </a:lnTo>
                  <a:lnTo>
                    <a:pt x="6903" y="4906"/>
                  </a:lnTo>
                  <a:lnTo>
                    <a:pt x="6962" y="4667"/>
                  </a:lnTo>
                  <a:lnTo>
                    <a:pt x="7022" y="4429"/>
                  </a:lnTo>
                  <a:lnTo>
                    <a:pt x="7067" y="4175"/>
                  </a:lnTo>
                  <a:lnTo>
                    <a:pt x="7097" y="3922"/>
                  </a:lnTo>
                  <a:lnTo>
                    <a:pt x="7112" y="3653"/>
                  </a:lnTo>
                  <a:lnTo>
                    <a:pt x="7126" y="3400"/>
                  </a:lnTo>
                  <a:lnTo>
                    <a:pt x="7126" y="3161"/>
                  </a:lnTo>
                  <a:lnTo>
                    <a:pt x="7097" y="2923"/>
                  </a:lnTo>
                  <a:lnTo>
                    <a:pt x="7082" y="2684"/>
                  </a:lnTo>
                  <a:lnTo>
                    <a:pt x="7037" y="2461"/>
                  </a:lnTo>
                  <a:lnTo>
                    <a:pt x="6992" y="2237"/>
                  </a:lnTo>
                  <a:lnTo>
                    <a:pt x="6933" y="2013"/>
                  </a:lnTo>
                  <a:lnTo>
                    <a:pt x="6873" y="1790"/>
                  </a:lnTo>
                  <a:lnTo>
                    <a:pt x="6798" y="1581"/>
                  </a:lnTo>
                  <a:lnTo>
                    <a:pt x="6709" y="1372"/>
                  </a:lnTo>
                  <a:lnTo>
                    <a:pt x="6605" y="1179"/>
                  </a:lnTo>
                  <a:lnTo>
                    <a:pt x="6515" y="970"/>
                  </a:lnTo>
                  <a:lnTo>
                    <a:pt x="6396" y="776"/>
                  </a:lnTo>
                  <a:lnTo>
                    <a:pt x="6277" y="597"/>
                  </a:lnTo>
                  <a:lnTo>
                    <a:pt x="6157" y="403"/>
                  </a:lnTo>
                  <a:lnTo>
                    <a:pt x="6023" y="224"/>
                  </a:lnTo>
                  <a:lnTo>
                    <a:pt x="5874" y="60"/>
                  </a:lnTo>
                  <a:lnTo>
                    <a:pt x="5487" y="16"/>
                  </a:lnTo>
                  <a:lnTo>
                    <a:pt x="5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601030" y="2418828"/>
              <a:ext cx="128909" cy="128909"/>
            </a:xfrm>
            <a:custGeom>
              <a:rect b="b" l="l" r="r" t="t"/>
              <a:pathLst>
                <a:path extrusionOk="0" h="8499" w="8499">
                  <a:moveTo>
                    <a:pt x="4250" y="0"/>
                  </a:moveTo>
                  <a:lnTo>
                    <a:pt x="4026" y="15"/>
                  </a:lnTo>
                  <a:lnTo>
                    <a:pt x="3817" y="30"/>
                  </a:lnTo>
                  <a:lnTo>
                    <a:pt x="3609" y="60"/>
                  </a:lnTo>
                  <a:lnTo>
                    <a:pt x="3400" y="90"/>
                  </a:lnTo>
                  <a:lnTo>
                    <a:pt x="3191" y="135"/>
                  </a:lnTo>
                  <a:lnTo>
                    <a:pt x="2982" y="194"/>
                  </a:lnTo>
                  <a:lnTo>
                    <a:pt x="2789" y="269"/>
                  </a:lnTo>
                  <a:lnTo>
                    <a:pt x="2595" y="343"/>
                  </a:lnTo>
                  <a:lnTo>
                    <a:pt x="2416" y="418"/>
                  </a:lnTo>
                  <a:lnTo>
                    <a:pt x="2222" y="522"/>
                  </a:lnTo>
                  <a:lnTo>
                    <a:pt x="2043" y="627"/>
                  </a:lnTo>
                  <a:lnTo>
                    <a:pt x="1879" y="731"/>
                  </a:lnTo>
                  <a:lnTo>
                    <a:pt x="1715" y="850"/>
                  </a:lnTo>
                  <a:lnTo>
                    <a:pt x="1551" y="969"/>
                  </a:lnTo>
                  <a:lnTo>
                    <a:pt x="1402" y="1104"/>
                  </a:lnTo>
                  <a:lnTo>
                    <a:pt x="1253" y="1253"/>
                  </a:lnTo>
                  <a:lnTo>
                    <a:pt x="1104" y="1402"/>
                  </a:lnTo>
                  <a:lnTo>
                    <a:pt x="970" y="1551"/>
                  </a:lnTo>
                  <a:lnTo>
                    <a:pt x="851" y="1715"/>
                  </a:lnTo>
                  <a:lnTo>
                    <a:pt x="731" y="1879"/>
                  </a:lnTo>
                  <a:lnTo>
                    <a:pt x="627" y="2058"/>
                  </a:lnTo>
                  <a:lnTo>
                    <a:pt x="523" y="2222"/>
                  </a:lnTo>
                  <a:lnTo>
                    <a:pt x="418" y="2416"/>
                  </a:lnTo>
                  <a:lnTo>
                    <a:pt x="344" y="2594"/>
                  </a:lnTo>
                  <a:lnTo>
                    <a:pt x="269" y="2788"/>
                  </a:lnTo>
                  <a:lnTo>
                    <a:pt x="195" y="2997"/>
                  </a:lnTo>
                  <a:lnTo>
                    <a:pt x="135" y="3191"/>
                  </a:lnTo>
                  <a:lnTo>
                    <a:pt x="90" y="3399"/>
                  </a:lnTo>
                  <a:lnTo>
                    <a:pt x="60" y="3608"/>
                  </a:lnTo>
                  <a:lnTo>
                    <a:pt x="31" y="3817"/>
                  </a:lnTo>
                  <a:lnTo>
                    <a:pt x="16" y="4026"/>
                  </a:lnTo>
                  <a:lnTo>
                    <a:pt x="1" y="4249"/>
                  </a:lnTo>
                  <a:lnTo>
                    <a:pt x="16" y="4443"/>
                  </a:lnTo>
                  <a:lnTo>
                    <a:pt x="31" y="4652"/>
                  </a:lnTo>
                  <a:lnTo>
                    <a:pt x="75" y="5025"/>
                  </a:lnTo>
                  <a:lnTo>
                    <a:pt x="165" y="5397"/>
                  </a:lnTo>
                  <a:lnTo>
                    <a:pt x="284" y="5755"/>
                  </a:lnTo>
                  <a:lnTo>
                    <a:pt x="433" y="6113"/>
                  </a:lnTo>
                  <a:lnTo>
                    <a:pt x="612" y="6441"/>
                  </a:lnTo>
                  <a:lnTo>
                    <a:pt x="821" y="6739"/>
                  </a:lnTo>
                  <a:lnTo>
                    <a:pt x="1044" y="7037"/>
                  </a:lnTo>
                  <a:lnTo>
                    <a:pt x="1193" y="7201"/>
                  </a:lnTo>
                  <a:lnTo>
                    <a:pt x="1357" y="7350"/>
                  </a:lnTo>
                  <a:lnTo>
                    <a:pt x="1521" y="7499"/>
                  </a:lnTo>
                  <a:lnTo>
                    <a:pt x="1700" y="7633"/>
                  </a:lnTo>
                  <a:lnTo>
                    <a:pt x="1879" y="7768"/>
                  </a:lnTo>
                  <a:lnTo>
                    <a:pt x="2058" y="7887"/>
                  </a:lnTo>
                  <a:lnTo>
                    <a:pt x="2252" y="8006"/>
                  </a:lnTo>
                  <a:lnTo>
                    <a:pt x="2461" y="8096"/>
                  </a:lnTo>
                  <a:lnTo>
                    <a:pt x="2669" y="8185"/>
                  </a:lnTo>
                  <a:lnTo>
                    <a:pt x="2878" y="8275"/>
                  </a:lnTo>
                  <a:lnTo>
                    <a:pt x="3102" y="8334"/>
                  </a:lnTo>
                  <a:lnTo>
                    <a:pt x="3325" y="8394"/>
                  </a:lnTo>
                  <a:lnTo>
                    <a:pt x="3549" y="8439"/>
                  </a:lnTo>
                  <a:lnTo>
                    <a:pt x="3773" y="8468"/>
                  </a:lnTo>
                  <a:lnTo>
                    <a:pt x="4011" y="8483"/>
                  </a:lnTo>
                  <a:lnTo>
                    <a:pt x="4250" y="8498"/>
                  </a:lnTo>
                  <a:lnTo>
                    <a:pt x="4473" y="8483"/>
                  </a:lnTo>
                  <a:lnTo>
                    <a:pt x="4682" y="8468"/>
                  </a:lnTo>
                  <a:lnTo>
                    <a:pt x="4891" y="8453"/>
                  </a:lnTo>
                  <a:lnTo>
                    <a:pt x="5099" y="8409"/>
                  </a:lnTo>
                  <a:lnTo>
                    <a:pt x="5308" y="8364"/>
                  </a:lnTo>
                  <a:lnTo>
                    <a:pt x="5517" y="8304"/>
                  </a:lnTo>
                  <a:lnTo>
                    <a:pt x="5711" y="8245"/>
                  </a:lnTo>
                  <a:lnTo>
                    <a:pt x="5904" y="8155"/>
                  </a:lnTo>
                  <a:lnTo>
                    <a:pt x="6098" y="8081"/>
                  </a:lnTo>
                  <a:lnTo>
                    <a:pt x="6277" y="7976"/>
                  </a:lnTo>
                  <a:lnTo>
                    <a:pt x="6456" y="7887"/>
                  </a:lnTo>
                  <a:lnTo>
                    <a:pt x="6620" y="7768"/>
                  </a:lnTo>
                  <a:lnTo>
                    <a:pt x="6784" y="7648"/>
                  </a:lnTo>
                  <a:lnTo>
                    <a:pt x="6948" y="7529"/>
                  </a:lnTo>
                  <a:lnTo>
                    <a:pt x="7112" y="7395"/>
                  </a:lnTo>
                  <a:lnTo>
                    <a:pt x="7246" y="7246"/>
                  </a:lnTo>
                  <a:lnTo>
                    <a:pt x="7395" y="7112"/>
                  </a:lnTo>
                  <a:lnTo>
                    <a:pt x="7529" y="6948"/>
                  </a:lnTo>
                  <a:lnTo>
                    <a:pt x="7649" y="6799"/>
                  </a:lnTo>
                  <a:lnTo>
                    <a:pt x="7768" y="6620"/>
                  </a:lnTo>
                  <a:lnTo>
                    <a:pt x="7887" y="6456"/>
                  </a:lnTo>
                  <a:lnTo>
                    <a:pt x="7977" y="6277"/>
                  </a:lnTo>
                  <a:lnTo>
                    <a:pt x="8081" y="6098"/>
                  </a:lnTo>
                  <a:lnTo>
                    <a:pt x="8156" y="5904"/>
                  </a:lnTo>
                  <a:lnTo>
                    <a:pt x="8230" y="5710"/>
                  </a:lnTo>
                  <a:lnTo>
                    <a:pt x="8305" y="5516"/>
                  </a:lnTo>
                  <a:lnTo>
                    <a:pt x="8364" y="5308"/>
                  </a:lnTo>
                  <a:lnTo>
                    <a:pt x="8409" y="5114"/>
                  </a:lnTo>
                  <a:lnTo>
                    <a:pt x="8439" y="4905"/>
                  </a:lnTo>
                  <a:lnTo>
                    <a:pt x="8469" y="4682"/>
                  </a:lnTo>
                  <a:lnTo>
                    <a:pt x="8484" y="4473"/>
                  </a:lnTo>
                  <a:lnTo>
                    <a:pt x="8499" y="4249"/>
                  </a:lnTo>
                  <a:lnTo>
                    <a:pt x="8484" y="4055"/>
                  </a:lnTo>
                  <a:lnTo>
                    <a:pt x="8484" y="3862"/>
                  </a:lnTo>
                  <a:lnTo>
                    <a:pt x="8424" y="3474"/>
                  </a:lnTo>
                  <a:lnTo>
                    <a:pt x="8335" y="3101"/>
                  </a:lnTo>
                  <a:lnTo>
                    <a:pt x="8215" y="2744"/>
                  </a:lnTo>
                  <a:lnTo>
                    <a:pt x="8066" y="2401"/>
                  </a:lnTo>
                  <a:lnTo>
                    <a:pt x="7887" y="2073"/>
                  </a:lnTo>
                  <a:lnTo>
                    <a:pt x="7693" y="1760"/>
                  </a:lnTo>
                  <a:lnTo>
                    <a:pt x="7455" y="1476"/>
                  </a:lnTo>
                  <a:lnTo>
                    <a:pt x="7202" y="1208"/>
                  </a:lnTo>
                  <a:lnTo>
                    <a:pt x="6933" y="955"/>
                  </a:lnTo>
                  <a:lnTo>
                    <a:pt x="6635" y="746"/>
                  </a:lnTo>
                  <a:lnTo>
                    <a:pt x="6322" y="537"/>
                  </a:lnTo>
                  <a:lnTo>
                    <a:pt x="5994" y="373"/>
                  </a:lnTo>
                  <a:lnTo>
                    <a:pt x="5636" y="239"/>
                  </a:lnTo>
                  <a:lnTo>
                    <a:pt x="5278" y="135"/>
                  </a:lnTo>
                  <a:lnTo>
                    <a:pt x="4906" y="60"/>
                  </a:lnTo>
                  <a:lnTo>
                    <a:pt x="4578" y="15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601030" y="2418828"/>
              <a:ext cx="90019" cy="107416"/>
            </a:xfrm>
            <a:custGeom>
              <a:rect b="b" l="l" r="r" t="t"/>
              <a:pathLst>
                <a:path extrusionOk="0" h="7082" w="5935">
                  <a:moveTo>
                    <a:pt x="4250" y="0"/>
                  </a:moveTo>
                  <a:lnTo>
                    <a:pt x="4026" y="15"/>
                  </a:lnTo>
                  <a:lnTo>
                    <a:pt x="3817" y="30"/>
                  </a:lnTo>
                  <a:lnTo>
                    <a:pt x="3609" y="60"/>
                  </a:lnTo>
                  <a:lnTo>
                    <a:pt x="3400" y="90"/>
                  </a:lnTo>
                  <a:lnTo>
                    <a:pt x="3191" y="135"/>
                  </a:lnTo>
                  <a:lnTo>
                    <a:pt x="2982" y="194"/>
                  </a:lnTo>
                  <a:lnTo>
                    <a:pt x="2789" y="269"/>
                  </a:lnTo>
                  <a:lnTo>
                    <a:pt x="2595" y="343"/>
                  </a:lnTo>
                  <a:lnTo>
                    <a:pt x="2416" y="418"/>
                  </a:lnTo>
                  <a:lnTo>
                    <a:pt x="2222" y="522"/>
                  </a:lnTo>
                  <a:lnTo>
                    <a:pt x="2043" y="627"/>
                  </a:lnTo>
                  <a:lnTo>
                    <a:pt x="1879" y="731"/>
                  </a:lnTo>
                  <a:lnTo>
                    <a:pt x="1715" y="850"/>
                  </a:lnTo>
                  <a:lnTo>
                    <a:pt x="1551" y="969"/>
                  </a:lnTo>
                  <a:lnTo>
                    <a:pt x="1402" y="1104"/>
                  </a:lnTo>
                  <a:lnTo>
                    <a:pt x="1253" y="1253"/>
                  </a:lnTo>
                  <a:lnTo>
                    <a:pt x="1104" y="1402"/>
                  </a:lnTo>
                  <a:lnTo>
                    <a:pt x="970" y="1551"/>
                  </a:lnTo>
                  <a:lnTo>
                    <a:pt x="851" y="1715"/>
                  </a:lnTo>
                  <a:lnTo>
                    <a:pt x="731" y="1879"/>
                  </a:lnTo>
                  <a:lnTo>
                    <a:pt x="627" y="2058"/>
                  </a:lnTo>
                  <a:lnTo>
                    <a:pt x="523" y="2222"/>
                  </a:lnTo>
                  <a:lnTo>
                    <a:pt x="418" y="2416"/>
                  </a:lnTo>
                  <a:lnTo>
                    <a:pt x="344" y="2594"/>
                  </a:lnTo>
                  <a:lnTo>
                    <a:pt x="269" y="2788"/>
                  </a:lnTo>
                  <a:lnTo>
                    <a:pt x="195" y="2997"/>
                  </a:lnTo>
                  <a:lnTo>
                    <a:pt x="135" y="3191"/>
                  </a:lnTo>
                  <a:lnTo>
                    <a:pt x="90" y="3399"/>
                  </a:lnTo>
                  <a:lnTo>
                    <a:pt x="60" y="3608"/>
                  </a:lnTo>
                  <a:lnTo>
                    <a:pt x="31" y="3817"/>
                  </a:lnTo>
                  <a:lnTo>
                    <a:pt x="16" y="4026"/>
                  </a:lnTo>
                  <a:lnTo>
                    <a:pt x="1" y="4249"/>
                  </a:lnTo>
                  <a:lnTo>
                    <a:pt x="16" y="4443"/>
                  </a:lnTo>
                  <a:lnTo>
                    <a:pt x="31" y="4652"/>
                  </a:lnTo>
                  <a:lnTo>
                    <a:pt x="75" y="5025"/>
                  </a:lnTo>
                  <a:lnTo>
                    <a:pt x="165" y="5397"/>
                  </a:lnTo>
                  <a:lnTo>
                    <a:pt x="284" y="5755"/>
                  </a:lnTo>
                  <a:lnTo>
                    <a:pt x="433" y="6113"/>
                  </a:lnTo>
                  <a:lnTo>
                    <a:pt x="612" y="6441"/>
                  </a:lnTo>
                  <a:lnTo>
                    <a:pt x="821" y="6739"/>
                  </a:lnTo>
                  <a:lnTo>
                    <a:pt x="1044" y="7037"/>
                  </a:lnTo>
                  <a:lnTo>
                    <a:pt x="1372" y="7067"/>
                  </a:lnTo>
                  <a:lnTo>
                    <a:pt x="1700" y="7082"/>
                  </a:lnTo>
                  <a:lnTo>
                    <a:pt x="1909" y="7082"/>
                  </a:lnTo>
                  <a:lnTo>
                    <a:pt x="2133" y="7067"/>
                  </a:lnTo>
                  <a:lnTo>
                    <a:pt x="2341" y="7037"/>
                  </a:lnTo>
                  <a:lnTo>
                    <a:pt x="2550" y="6992"/>
                  </a:lnTo>
                  <a:lnTo>
                    <a:pt x="2759" y="6948"/>
                  </a:lnTo>
                  <a:lnTo>
                    <a:pt x="2953" y="6888"/>
                  </a:lnTo>
                  <a:lnTo>
                    <a:pt x="3146" y="6828"/>
                  </a:lnTo>
                  <a:lnTo>
                    <a:pt x="3340" y="6754"/>
                  </a:lnTo>
                  <a:lnTo>
                    <a:pt x="3534" y="6664"/>
                  </a:lnTo>
                  <a:lnTo>
                    <a:pt x="3713" y="6575"/>
                  </a:lnTo>
                  <a:lnTo>
                    <a:pt x="3892" y="6471"/>
                  </a:lnTo>
                  <a:lnTo>
                    <a:pt x="4071" y="6351"/>
                  </a:lnTo>
                  <a:lnTo>
                    <a:pt x="4235" y="6232"/>
                  </a:lnTo>
                  <a:lnTo>
                    <a:pt x="4399" y="6113"/>
                  </a:lnTo>
                  <a:lnTo>
                    <a:pt x="4548" y="5979"/>
                  </a:lnTo>
                  <a:lnTo>
                    <a:pt x="4697" y="5844"/>
                  </a:lnTo>
                  <a:lnTo>
                    <a:pt x="4831" y="5695"/>
                  </a:lnTo>
                  <a:lnTo>
                    <a:pt x="4965" y="5531"/>
                  </a:lnTo>
                  <a:lnTo>
                    <a:pt x="5099" y="5382"/>
                  </a:lnTo>
                  <a:lnTo>
                    <a:pt x="5219" y="5218"/>
                  </a:lnTo>
                  <a:lnTo>
                    <a:pt x="5323" y="5039"/>
                  </a:lnTo>
                  <a:lnTo>
                    <a:pt x="5427" y="4861"/>
                  </a:lnTo>
                  <a:lnTo>
                    <a:pt x="5517" y="4682"/>
                  </a:lnTo>
                  <a:lnTo>
                    <a:pt x="5606" y="4488"/>
                  </a:lnTo>
                  <a:lnTo>
                    <a:pt x="5681" y="4294"/>
                  </a:lnTo>
                  <a:lnTo>
                    <a:pt x="5755" y="4100"/>
                  </a:lnTo>
                  <a:lnTo>
                    <a:pt x="5800" y="3891"/>
                  </a:lnTo>
                  <a:lnTo>
                    <a:pt x="5860" y="3698"/>
                  </a:lnTo>
                  <a:lnTo>
                    <a:pt x="5890" y="3489"/>
                  </a:lnTo>
                  <a:lnTo>
                    <a:pt x="5919" y="3265"/>
                  </a:lnTo>
                  <a:lnTo>
                    <a:pt x="5934" y="3057"/>
                  </a:lnTo>
                  <a:lnTo>
                    <a:pt x="5934" y="2833"/>
                  </a:lnTo>
                  <a:lnTo>
                    <a:pt x="5934" y="2639"/>
                  </a:lnTo>
                  <a:lnTo>
                    <a:pt x="5919" y="2445"/>
                  </a:lnTo>
                  <a:lnTo>
                    <a:pt x="5904" y="2252"/>
                  </a:lnTo>
                  <a:lnTo>
                    <a:pt x="5875" y="2058"/>
                  </a:lnTo>
                  <a:lnTo>
                    <a:pt x="5785" y="1685"/>
                  </a:lnTo>
                  <a:lnTo>
                    <a:pt x="5666" y="1327"/>
                  </a:lnTo>
                  <a:lnTo>
                    <a:pt x="5517" y="984"/>
                  </a:lnTo>
                  <a:lnTo>
                    <a:pt x="5338" y="656"/>
                  </a:lnTo>
                  <a:lnTo>
                    <a:pt x="5129" y="343"/>
                  </a:lnTo>
                  <a:lnTo>
                    <a:pt x="4906" y="60"/>
                  </a:lnTo>
                  <a:lnTo>
                    <a:pt x="4578" y="15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579553" y="2182761"/>
              <a:ext cx="144728" cy="144728"/>
            </a:xfrm>
            <a:custGeom>
              <a:rect b="b" l="l" r="r" t="t"/>
              <a:pathLst>
                <a:path extrusionOk="0" h="9542" w="9542">
                  <a:moveTo>
                    <a:pt x="4518" y="0"/>
                  </a:moveTo>
                  <a:lnTo>
                    <a:pt x="4279" y="30"/>
                  </a:lnTo>
                  <a:lnTo>
                    <a:pt x="4041" y="60"/>
                  </a:lnTo>
                  <a:lnTo>
                    <a:pt x="3802" y="89"/>
                  </a:lnTo>
                  <a:lnTo>
                    <a:pt x="3578" y="149"/>
                  </a:lnTo>
                  <a:lnTo>
                    <a:pt x="3340" y="209"/>
                  </a:lnTo>
                  <a:lnTo>
                    <a:pt x="3116" y="283"/>
                  </a:lnTo>
                  <a:lnTo>
                    <a:pt x="2908" y="373"/>
                  </a:lnTo>
                  <a:lnTo>
                    <a:pt x="2699" y="477"/>
                  </a:lnTo>
                  <a:lnTo>
                    <a:pt x="2490" y="581"/>
                  </a:lnTo>
                  <a:lnTo>
                    <a:pt x="2296" y="686"/>
                  </a:lnTo>
                  <a:lnTo>
                    <a:pt x="2103" y="820"/>
                  </a:lnTo>
                  <a:lnTo>
                    <a:pt x="1909" y="954"/>
                  </a:lnTo>
                  <a:lnTo>
                    <a:pt x="1730" y="1088"/>
                  </a:lnTo>
                  <a:lnTo>
                    <a:pt x="1551" y="1237"/>
                  </a:lnTo>
                  <a:lnTo>
                    <a:pt x="1387" y="1401"/>
                  </a:lnTo>
                  <a:lnTo>
                    <a:pt x="1238" y="1565"/>
                  </a:lnTo>
                  <a:lnTo>
                    <a:pt x="1089" y="1729"/>
                  </a:lnTo>
                  <a:lnTo>
                    <a:pt x="940" y="1923"/>
                  </a:lnTo>
                  <a:lnTo>
                    <a:pt x="805" y="2102"/>
                  </a:lnTo>
                  <a:lnTo>
                    <a:pt x="686" y="2296"/>
                  </a:lnTo>
                  <a:lnTo>
                    <a:pt x="567" y="2505"/>
                  </a:lnTo>
                  <a:lnTo>
                    <a:pt x="463" y="2698"/>
                  </a:lnTo>
                  <a:lnTo>
                    <a:pt x="373" y="2907"/>
                  </a:lnTo>
                  <a:lnTo>
                    <a:pt x="284" y="3131"/>
                  </a:lnTo>
                  <a:lnTo>
                    <a:pt x="209" y="3354"/>
                  </a:lnTo>
                  <a:lnTo>
                    <a:pt x="150" y="3578"/>
                  </a:lnTo>
                  <a:lnTo>
                    <a:pt x="90" y="3817"/>
                  </a:lnTo>
                  <a:lnTo>
                    <a:pt x="45" y="4040"/>
                  </a:lnTo>
                  <a:lnTo>
                    <a:pt x="15" y="4279"/>
                  </a:lnTo>
                  <a:lnTo>
                    <a:pt x="0" y="4532"/>
                  </a:lnTo>
                  <a:lnTo>
                    <a:pt x="0" y="4771"/>
                  </a:lnTo>
                  <a:lnTo>
                    <a:pt x="0" y="4994"/>
                  </a:lnTo>
                  <a:lnTo>
                    <a:pt x="15" y="5218"/>
                  </a:lnTo>
                  <a:lnTo>
                    <a:pt x="45" y="5427"/>
                  </a:lnTo>
                  <a:lnTo>
                    <a:pt x="75" y="5650"/>
                  </a:lnTo>
                  <a:lnTo>
                    <a:pt x="120" y="5859"/>
                  </a:lnTo>
                  <a:lnTo>
                    <a:pt x="164" y="6068"/>
                  </a:lnTo>
                  <a:lnTo>
                    <a:pt x="239" y="6262"/>
                  </a:lnTo>
                  <a:lnTo>
                    <a:pt x="299" y="6470"/>
                  </a:lnTo>
                  <a:lnTo>
                    <a:pt x="388" y="6664"/>
                  </a:lnTo>
                  <a:lnTo>
                    <a:pt x="477" y="6858"/>
                  </a:lnTo>
                  <a:lnTo>
                    <a:pt x="567" y="7037"/>
                  </a:lnTo>
                  <a:lnTo>
                    <a:pt x="671" y="7216"/>
                  </a:lnTo>
                  <a:lnTo>
                    <a:pt x="791" y="7395"/>
                  </a:lnTo>
                  <a:lnTo>
                    <a:pt x="895" y="7573"/>
                  </a:lnTo>
                  <a:lnTo>
                    <a:pt x="1029" y="7737"/>
                  </a:lnTo>
                  <a:lnTo>
                    <a:pt x="1163" y="7901"/>
                  </a:lnTo>
                  <a:lnTo>
                    <a:pt x="1327" y="8080"/>
                  </a:lnTo>
                  <a:lnTo>
                    <a:pt x="1506" y="8259"/>
                  </a:lnTo>
                  <a:lnTo>
                    <a:pt x="1700" y="8423"/>
                  </a:lnTo>
                  <a:lnTo>
                    <a:pt x="1894" y="8572"/>
                  </a:lnTo>
                  <a:lnTo>
                    <a:pt x="2103" y="8721"/>
                  </a:lnTo>
                  <a:lnTo>
                    <a:pt x="2311" y="8856"/>
                  </a:lnTo>
                  <a:lnTo>
                    <a:pt x="2520" y="8990"/>
                  </a:lnTo>
                  <a:lnTo>
                    <a:pt x="2758" y="9094"/>
                  </a:lnTo>
                  <a:lnTo>
                    <a:pt x="2982" y="9198"/>
                  </a:lnTo>
                  <a:lnTo>
                    <a:pt x="3221" y="9288"/>
                  </a:lnTo>
                  <a:lnTo>
                    <a:pt x="3474" y="9362"/>
                  </a:lnTo>
                  <a:lnTo>
                    <a:pt x="3713" y="9422"/>
                  </a:lnTo>
                  <a:lnTo>
                    <a:pt x="3966" y="9482"/>
                  </a:lnTo>
                  <a:lnTo>
                    <a:pt x="4234" y="9512"/>
                  </a:lnTo>
                  <a:lnTo>
                    <a:pt x="4503" y="9526"/>
                  </a:lnTo>
                  <a:lnTo>
                    <a:pt x="4771" y="9541"/>
                  </a:lnTo>
                  <a:lnTo>
                    <a:pt x="5010" y="9541"/>
                  </a:lnTo>
                  <a:lnTo>
                    <a:pt x="5248" y="9512"/>
                  </a:lnTo>
                  <a:lnTo>
                    <a:pt x="5487" y="9482"/>
                  </a:lnTo>
                  <a:lnTo>
                    <a:pt x="5725" y="9437"/>
                  </a:lnTo>
                  <a:lnTo>
                    <a:pt x="5964" y="9392"/>
                  </a:lnTo>
                  <a:lnTo>
                    <a:pt x="6187" y="9333"/>
                  </a:lnTo>
                  <a:lnTo>
                    <a:pt x="6411" y="9258"/>
                  </a:lnTo>
                  <a:lnTo>
                    <a:pt x="6620" y="9169"/>
                  </a:lnTo>
                  <a:lnTo>
                    <a:pt x="6828" y="9064"/>
                  </a:lnTo>
                  <a:lnTo>
                    <a:pt x="7037" y="8960"/>
                  </a:lnTo>
                  <a:lnTo>
                    <a:pt x="7231" y="8856"/>
                  </a:lnTo>
                  <a:lnTo>
                    <a:pt x="7425" y="8721"/>
                  </a:lnTo>
                  <a:lnTo>
                    <a:pt x="7619" y="8587"/>
                  </a:lnTo>
                  <a:lnTo>
                    <a:pt x="7798" y="8453"/>
                  </a:lnTo>
                  <a:lnTo>
                    <a:pt x="7976" y="8304"/>
                  </a:lnTo>
                  <a:lnTo>
                    <a:pt x="8140" y="8140"/>
                  </a:lnTo>
                  <a:lnTo>
                    <a:pt x="8290" y="7976"/>
                  </a:lnTo>
                  <a:lnTo>
                    <a:pt x="8439" y="7812"/>
                  </a:lnTo>
                  <a:lnTo>
                    <a:pt x="8588" y="7618"/>
                  </a:lnTo>
                  <a:lnTo>
                    <a:pt x="8722" y="7439"/>
                  </a:lnTo>
                  <a:lnTo>
                    <a:pt x="8841" y="7245"/>
                  </a:lnTo>
                  <a:lnTo>
                    <a:pt x="8960" y="7052"/>
                  </a:lnTo>
                  <a:lnTo>
                    <a:pt x="9065" y="6843"/>
                  </a:lnTo>
                  <a:lnTo>
                    <a:pt x="9154" y="6634"/>
                  </a:lnTo>
                  <a:lnTo>
                    <a:pt x="9244" y="6411"/>
                  </a:lnTo>
                  <a:lnTo>
                    <a:pt x="9318" y="6187"/>
                  </a:lnTo>
                  <a:lnTo>
                    <a:pt x="9378" y="5963"/>
                  </a:lnTo>
                  <a:lnTo>
                    <a:pt x="9437" y="5725"/>
                  </a:lnTo>
                  <a:lnTo>
                    <a:pt x="9482" y="5501"/>
                  </a:lnTo>
                  <a:lnTo>
                    <a:pt x="9512" y="5263"/>
                  </a:lnTo>
                  <a:lnTo>
                    <a:pt x="9527" y="5009"/>
                  </a:lnTo>
                  <a:lnTo>
                    <a:pt x="9542" y="4771"/>
                  </a:lnTo>
                  <a:lnTo>
                    <a:pt x="9527" y="4547"/>
                  </a:lnTo>
                  <a:lnTo>
                    <a:pt x="9512" y="4323"/>
                  </a:lnTo>
                  <a:lnTo>
                    <a:pt x="9482" y="4115"/>
                  </a:lnTo>
                  <a:lnTo>
                    <a:pt x="9452" y="3891"/>
                  </a:lnTo>
                  <a:lnTo>
                    <a:pt x="9408" y="3682"/>
                  </a:lnTo>
                  <a:lnTo>
                    <a:pt x="9363" y="3474"/>
                  </a:lnTo>
                  <a:lnTo>
                    <a:pt x="9288" y="3280"/>
                  </a:lnTo>
                  <a:lnTo>
                    <a:pt x="9229" y="3071"/>
                  </a:lnTo>
                  <a:lnTo>
                    <a:pt x="9139" y="2877"/>
                  </a:lnTo>
                  <a:lnTo>
                    <a:pt x="9065" y="2684"/>
                  </a:lnTo>
                  <a:lnTo>
                    <a:pt x="8960" y="2505"/>
                  </a:lnTo>
                  <a:lnTo>
                    <a:pt x="8856" y="2326"/>
                  </a:lnTo>
                  <a:lnTo>
                    <a:pt x="8752" y="2147"/>
                  </a:lnTo>
                  <a:lnTo>
                    <a:pt x="8632" y="1968"/>
                  </a:lnTo>
                  <a:lnTo>
                    <a:pt x="8498" y="1804"/>
                  </a:lnTo>
                  <a:lnTo>
                    <a:pt x="8379" y="1655"/>
                  </a:lnTo>
                  <a:lnTo>
                    <a:pt x="8230" y="1491"/>
                  </a:lnTo>
                  <a:lnTo>
                    <a:pt x="8081" y="1342"/>
                  </a:lnTo>
                  <a:lnTo>
                    <a:pt x="7932" y="1208"/>
                  </a:lnTo>
                  <a:lnTo>
                    <a:pt x="7783" y="1073"/>
                  </a:lnTo>
                  <a:lnTo>
                    <a:pt x="7619" y="939"/>
                  </a:lnTo>
                  <a:lnTo>
                    <a:pt x="7440" y="820"/>
                  </a:lnTo>
                  <a:lnTo>
                    <a:pt x="7276" y="716"/>
                  </a:lnTo>
                  <a:lnTo>
                    <a:pt x="7097" y="596"/>
                  </a:lnTo>
                  <a:lnTo>
                    <a:pt x="6903" y="507"/>
                  </a:lnTo>
                  <a:lnTo>
                    <a:pt x="6709" y="417"/>
                  </a:lnTo>
                  <a:lnTo>
                    <a:pt x="6515" y="328"/>
                  </a:lnTo>
                  <a:lnTo>
                    <a:pt x="6322" y="253"/>
                  </a:lnTo>
                  <a:lnTo>
                    <a:pt x="6128" y="194"/>
                  </a:lnTo>
                  <a:lnTo>
                    <a:pt x="5919" y="134"/>
                  </a:lnTo>
                  <a:lnTo>
                    <a:pt x="5710" y="89"/>
                  </a:lnTo>
                  <a:lnTo>
                    <a:pt x="5487" y="60"/>
                  </a:lnTo>
                  <a:lnTo>
                    <a:pt x="5129" y="1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579553" y="2182761"/>
              <a:ext cx="101091" cy="120536"/>
            </a:xfrm>
            <a:custGeom>
              <a:rect b="b" l="l" r="r" t="t"/>
              <a:pathLst>
                <a:path extrusionOk="0" h="7947" w="6665">
                  <a:moveTo>
                    <a:pt x="4518" y="0"/>
                  </a:moveTo>
                  <a:lnTo>
                    <a:pt x="4279" y="30"/>
                  </a:lnTo>
                  <a:lnTo>
                    <a:pt x="4041" y="60"/>
                  </a:lnTo>
                  <a:lnTo>
                    <a:pt x="3802" y="89"/>
                  </a:lnTo>
                  <a:lnTo>
                    <a:pt x="3578" y="149"/>
                  </a:lnTo>
                  <a:lnTo>
                    <a:pt x="3340" y="209"/>
                  </a:lnTo>
                  <a:lnTo>
                    <a:pt x="3116" y="283"/>
                  </a:lnTo>
                  <a:lnTo>
                    <a:pt x="2908" y="373"/>
                  </a:lnTo>
                  <a:lnTo>
                    <a:pt x="2699" y="477"/>
                  </a:lnTo>
                  <a:lnTo>
                    <a:pt x="2490" y="581"/>
                  </a:lnTo>
                  <a:lnTo>
                    <a:pt x="2296" y="686"/>
                  </a:lnTo>
                  <a:lnTo>
                    <a:pt x="2103" y="820"/>
                  </a:lnTo>
                  <a:lnTo>
                    <a:pt x="1909" y="954"/>
                  </a:lnTo>
                  <a:lnTo>
                    <a:pt x="1730" y="1088"/>
                  </a:lnTo>
                  <a:lnTo>
                    <a:pt x="1551" y="1237"/>
                  </a:lnTo>
                  <a:lnTo>
                    <a:pt x="1387" y="1401"/>
                  </a:lnTo>
                  <a:lnTo>
                    <a:pt x="1238" y="1565"/>
                  </a:lnTo>
                  <a:lnTo>
                    <a:pt x="1089" y="1729"/>
                  </a:lnTo>
                  <a:lnTo>
                    <a:pt x="940" y="1923"/>
                  </a:lnTo>
                  <a:lnTo>
                    <a:pt x="805" y="2102"/>
                  </a:lnTo>
                  <a:lnTo>
                    <a:pt x="686" y="2296"/>
                  </a:lnTo>
                  <a:lnTo>
                    <a:pt x="567" y="2505"/>
                  </a:lnTo>
                  <a:lnTo>
                    <a:pt x="463" y="2698"/>
                  </a:lnTo>
                  <a:lnTo>
                    <a:pt x="373" y="2907"/>
                  </a:lnTo>
                  <a:lnTo>
                    <a:pt x="284" y="3131"/>
                  </a:lnTo>
                  <a:lnTo>
                    <a:pt x="209" y="3354"/>
                  </a:lnTo>
                  <a:lnTo>
                    <a:pt x="150" y="3578"/>
                  </a:lnTo>
                  <a:lnTo>
                    <a:pt x="90" y="3817"/>
                  </a:lnTo>
                  <a:lnTo>
                    <a:pt x="45" y="4040"/>
                  </a:lnTo>
                  <a:lnTo>
                    <a:pt x="15" y="4279"/>
                  </a:lnTo>
                  <a:lnTo>
                    <a:pt x="0" y="4532"/>
                  </a:lnTo>
                  <a:lnTo>
                    <a:pt x="0" y="4771"/>
                  </a:lnTo>
                  <a:lnTo>
                    <a:pt x="0" y="4994"/>
                  </a:lnTo>
                  <a:lnTo>
                    <a:pt x="15" y="5218"/>
                  </a:lnTo>
                  <a:lnTo>
                    <a:pt x="45" y="5427"/>
                  </a:lnTo>
                  <a:lnTo>
                    <a:pt x="75" y="5650"/>
                  </a:lnTo>
                  <a:lnTo>
                    <a:pt x="120" y="5859"/>
                  </a:lnTo>
                  <a:lnTo>
                    <a:pt x="164" y="6068"/>
                  </a:lnTo>
                  <a:lnTo>
                    <a:pt x="239" y="6262"/>
                  </a:lnTo>
                  <a:lnTo>
                    <a:pt x="299" y="6470"/>
                  </a:lnTo>
                  <a:lnTo>
                    <a:pt x="388" y="6664"/>
                  </a:lnTo>
                  <a:lnTo>
                    <a:pt x="477" y="6858"/>
                  </a:lnTo>
                  <a:lnTo>
                    <a:pt x="567" y="7037"/>
                  </a:lnTo>
                  <a:lnTo>
                    <a:pt x="671" y="7216"/>
                  </a:lnTo>
                  <a:lnTo>
                    <a:pt x="791" y="7395"/>
                  </a:lnTo>
                  <a:lnTo>
                    <a:pt x="895" y="7573"/>
                  </a:lnTo>
                  <a:lnTo>
                    <a:pt x="1029" y="7737"/>
                  </a:lnTo>
                  <a:lnTo>
                    <a:pt x="1163" y="7901"/>
                  </a:lnTo>
                  <a:lnTo>
                    <a:pt x="1521" y="7931"/>
                  </a:lnTo>
                  <a:lnTo>
                    <a:pt x="1894" y="7946"/>
                  </a:lnTo>
                  <a:lnTo>
                    <a:pt x="2132" y="7946"/>
                  </a:lnTo>
                  <a:lnTo>
                    <a:pt x="2386" y="7931"/>
                  </a:lnTo>
                  <a:lnTo>
                    <a:pt x="2624" y="7901"/>
                  </a:lnTo>
                  <a:lnTo>
                    <a:pt x="2848" y="7857"/>
                  </a:lnTo>
                  <a:lnTo>
                    <a:pt x="3086" y="7797"/>
                  </a:lnTo>
                  <a:lnTo>
                    <a:pt x="3310" y="7737"/>
                  </a:lnTo>
                  <a:lnTo>
                    <a:pt x="3534" y="7663"/>
                  </a:lnTo>
                  <a:lnTo>
                    <a:pt x="3742" y="7573"/>
                  </a:lnTo>
                  <a:lnTo>
                    <a:pt x="3966" y="7484"/>
                  </a:lnTo>
                  <a:lnTo>
                    <a:pt x="4160" y="7380"/>
                  </a:lnTo>
                  <a:lnTo>
                    <a:pt x="4369" y="7260"/>
                  </a:lnTo>
                  <a:lnTo>
                    <a:pt x="4562" y="7141"/>
                  </a:lnTo>
                  <a:lnTo>
                    <a:pt x="4741" y="7007"/>
                  </a:lnTo>
                  <a:lnTo>
                    <a:pt x="4920" y="6858"/>
                  </a:lnTo>
                  <a:lnTo>
                    <a:pt x="5099" y="6709"/>
                  </a:lnTo>
                  <a:lnTo>
                    <a:pt x="5263" y="6560"/>
                  </a:lnTo>
                  <a:lnTo>
                    <a:pt x="5427" y="6396"/>
                  </a:lnTo>
                  <a:lnTo>
                    <a:pt x="5576" y="6217"/>
                  </a:lnTo>
                  <a:lnTo>
                    <a:pt x="5710" y="6038"/>
                  </a:lnTo>
                  <a:lnTo>
                    <a:pt x="5845" y="5844"/>
                  </a:lnTo>
                  <a:lnTo>
                    <a:pt x="5979" y="5650"/>
                  </a:lnTo>
                  <a:lnTo>
                    <a:pt x="6083" y="5456"/>
                  </a:lnTo>
                  <a:lnTo>
                    <a:pt x="6187" y="5248"/>
                  </a:lnTo>
                  <a:lnTo>
                    <a:pt x="6292" y="5039"/>
                  </a:lnTo>
                  <a:lnTo>
                    <a:pt x="6381" y="4815"/>
                  </a:lnTo>
                  <a:lnTo>
                    <a:pt x="6456" y="4607"/>
                  </a:lnTo>
                  <a:lnTo>
                    <a:pt x="6515" y="4368"/>
                  </a:lnTo>
                  <a:lnTo>
                    <a:pt x="6560" y="4145"/>
                  </a:lnTo>
                  <a:lnTo>
                    <a:pt x="6605" y="3906"/>
                  </a:lnTo>
                  <a:lnTo>
                    <a:pt x="6635" y="3667"/>
                  </a:lnTo>
                  <a:lnTo>
                    <a:pt x="6664" y="3429"/>
                  </a:lnTo>
                  <a:lnTo>
                    <a:pt x="6664" y="3175"/>
                  </a:lnTo>
                  <a:lnTo>
                    <a:pt x="6664" y="2952"/>
                  </a:lnTo>
                  <a:lnTo>
                    <a:pt x="6650" y="2743"/>
                  </a:lnTo>
                  <a:lnTo>
                    <a:pt x="6620" y="2520"/>
                  </a:lnTo>
                  <a:lnTo>
                    <a:pt x="6590" y="2311"/>
                  </a:lnTo>
                  <a:lnTo>
                    <a:pt x="6545" y="2087"/>
                  </a:lnTo>
                  <a:lnTo>
                    <a:pt x="6486" y="1893"/>
                  </a:lnTo>
                  <a:lnTo>
                    <a:pt x="6426" y="1685"/>
                  </a:lnTo>
                  <a:lnTo>
                    <a:pt x="6351" y="1476"/>
                  </a:lnTo>
                  <a:lnTo>
                    <a:pt x="6277" y="1282"/>
                  </a:lnTo>
                  <a:lnTo>
                    <a:pt x="6187" y="1103"/>
                  </a:lnTo>
                  <a:lnTo>
                    <a:pt x="6083" y="909"/>
                  </a:lnTo>
                  <a:lnTo>
                    <a:pt x="5979" y="731"/>
                  </a:lnTo>
                  <a:lnTo>
                    <a:pt x="5874" y="552"/>
                  </a:lnTo>
                  <a:lnTo>
                    <a:pt x="5755" y="373"/>
                  </a:lnTo>
                  <a:lnTo>
                    <a:pt x="5621" y="209"/>
                  </a:lnTo>
                  <a:lnTo>
                    <a:pt x="5487" y="60"/>
                  </a:lnTo>
                  <a:lnTo>
                    <a:pt x="5129" y="1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498149" y="2218481"/>
              <a:ext cx="107189" cy="107204"/>
            </a:xfrm>
            <a:custGeom>
              <a:rect b="b" l="l" r="r" t="t"/>
              <a:pathLst>
                <a:path extrusionOk="0" h="7068" w="7067">
                  <a:moveTo>
                    <a:pt x="3355" y="1"/>
                  </a:moveTo>
                  <a:lnTo>
                    <a:pt x="3176" y="15"/>
                  </a:lnTo>
                  <a:lnTo>
                    <a:pt x="2997" y="45"/>
                  </a:lnTo>
                  <a:lnTo>
                    <a:pt x="2818" y="75"/>
                  </a:lnTo>
                  <a:lnTo>
                    <a:pt x="2475" y="165"/>
                  </a:lnTo>
                  <a:lnTo>
                    <a:pt x="2162" y="284"/>
                  </a:lnTo>
                  <a:lnTo>
                    <a:pt x="1849" y="433"/>
                  </a:lnTo>
                  <a:lnTo>
                    <a:pt x="1551" y="597"/>
                  </a:lnTo>
                  <a:lnTo>
                    <a:pt x="1283" y="806"/>
                  </a:lnTo>
                  <a:lnTo>
                    <a:pt x="1029" y="1029"/>
                  </a:lnTo>
                  <a:lnTo>
                    <a:pt x="805" y="1283"/>
                  </a:lnTo>
                  <a:lnTo>
                    <a:pt x="597" y="1551"/>
                  </a:lnTo>
                  <a:lnTo>
                    <a:pt x="433" y="1849"/>
                  </a:lnTo>
                  <a:lnTo>
                    <a:pt x="284" y="2162"/>
                  </a:lnTo>
                  <a:lnTo>
                    <a:pt x="164" y="2475"/>
                  </a:lnTo>
                  <a:lnTo>
                    <a:pt x="75" y="2818"/>
                  </a:lnTo>
                  <a:lnTo>
                    <a:pt x="45" y="2997"/>
                  </a:lnTo>
                  <a:lnTo>
                    <a:pt x="15" y="3176"/>
                  </a:lnTo>
                  <a:lnTo>
                    <a:pt x="0" y="3355"/>
                  </a:lnTo>
                  <a:lnTo>
                    <a:pt x="0" y="3534"/>
                  </a:lnTo>
                  <a:lnTo>
                    <a:pt x="15" y="3862"/>
                  </a:lnTo>
                  <a:lnTo>
                    <a:pt x="60" y="4175"/>
                  </a:lnTo>
                  <a:lnTo>
                    <a:pt x="135" y="4488"/>
                  </a:lnTo>
                  <a:lnTo>
                    <a:pt x="224" y="4786"/>
                  </a:lnTo>
                  <a:lnTo>
                    <a:pt x="358" y="5069"/>
                  </a:lnTo>
                  <a:lnTo>
                    <a:pt x="507" y="5353"/>
                  </a:lnTo>
                  <a:lnTo>
                    <a:pt x="671" y="5606"/>
                  </a:lnTo>
                  <a:lnTo>
                    <a:pt x="865" y="5845"/>
                  </a:lnTo>
                  <a:lnTo>
                    <a:pt x="984" y="5979"/>
                  </a:lnTo>
                  <a:lnTo>
                    <a:pt x="1119" y="6113"/>
                  </a:lnTo>
                  <a:lnTo>
                    <a:pt x="1268" y="6232"/>
                  </a:lnTo>
                  <a:lnTo>
                    <a:pt x="1402" y="6352"/>
                  </a:lnTo>
                  <a:lnTo>
                    <a:pt x="1551" y="6456"/>
                  </a:lnTo>
                  <a:lnTo>
                    <a:pt x="1715" y="6560"/>
                  </a:lnTo>
                  <a:lnTo>
                    <a:pt x="1879" y="6650"/>
                  </a:lnTo>
                  <a:lnTo>
                    <a:pt x="2043" y="6739"/>
                  </a:lnTo>
                  <a:lnTo>
                    <a:pt x="2207" y="6814"/>
                  </a:lnTo>
                  <a:lnTo>
                    <a:pt x="2386" y="6873"/>
                  </a:lnTo>
                  <a:lnTo>
                    <a:pt x="2565" y="6933"/>
                  </a:lnTo>
                  <a:lnTo>
                    <a:pt x="2758" y="6978"/>
                  </a:lnTo>
                  <a:lnTo>
                    <a:pt x="2952" y="7007"/>
                  </a:lnTo>
                  <a:lnTo>
                    <a:pt x="3131" y="7037"/>
                  </a:lnTo>
                  <a:lnTo>
                    <a:pt x="3340" y="7052"/>
                  </a:lnTo>
                  <a:lnTo>
                    <a:pt x="3534" y="7067"/>
                  </a:lnTo>
                  <a:lnTo>
                    <a:pt x="3713" y="7052"/>
                  </a:lnTo>
                  <a:lnTo>
                    <a:pt x="3891" y="7037"/>
                  </a:lnTo>
                  <a:lnTo>
                    <a:pt x="4070" y="7022"/>
                  </a:lnTo>
                  <a:lnTo>
                    <a:pt x="4249" y="6993"/>
                  </a:lnTo>
                  <a:lnTo>
                    <a:pt x="4577" y="6903"/>
                  </a:lnTo>
                  <a:lnTo>
                    <a:pt x="4905" y="6784"/>
                  </a:lnTo>
                  <a:lnTo>
                    <a:pt x="5218" y="6635"/>
                  </a:lnTo>
                  <a:lnTo>
                    <a:pt x="5502" y="6456"/>
                  </a:lnTo>
                  <a:lnTo>
                    <a:pt x="5785" y="6262"/>
                  </a:lnTo>
                  <a:lnTo>
                    <a:pt x="6023" y="6024"/>
                  </a:lnTo>
                  <a:lnTo>
                    <a:pt x="6262" y="5770"/>
                  </a:lnTo>
                  <a:lnTo>
                    <a:pt x="6456" y="5502"/>
                  </a:lnTo>
                  <a:lnTo>
                    <a:pt x="6635" y="5218"/>
                  </a:lnTo>
                  <a:lnTo>
                    <a:pt x="6784" y="4905"/>
                  </a:lnTo>
                  <a:lnTo>
                    <a:pt x="6903" y="4577"/>
                  </a:lnTo>
                  <a:lnTo>
                    <a:pt x="6992" y="4249"/>
                  </a:lnTo>
                  <a:lnTo>
                    <a:pt x="7022" y="4071"/>
                  </a:lnTo>
                  <a:lnTo>
                    <a:pt x="7037" y="3892"/>
                  </a:lnTo>
                  <a:lnTo>
                    <a:pt x="7052" y="3713"/>
                  </a:lnTo>
                  <a:lnTo>
                    <a:pt x="7067" y="3534"/>
                  </a:lnTo>
                  <a:lnTo>
                    <a:pt x="7052" y="3206"/>
                  </a:lnTo>
                  <a:lnTo>
                    <a:pt x="7007" y="2878"/>
                  </a:lnTo>
                  <a:lnTo>
                    <a:pt x="6933" y="2580"/>
                  </a:lnTo>
                  <a:lnTo>
                    <a:pt x="6828" y="2282"/>
                  </a:lnTo>
                  <a:lnTo>
                    <a:pt x="6709" y="1998"/>
                  </a:lnTo>
                  <a:lnTo>
                    <a:pt x="6560" y="1715"/>
                  </a:lnTo>
                  <a:lnTo>
                    <a:pt x="6396" y="1462"/>
                  </a:lnTo>
                  <a:lnTo>
                    <a:pt x="6202" y="1223"/>
                  </a:lnTo>
                  <a:lnTo>
                    <a:pt x="5994" y="999"/>
                  </a:lnTo>
                  <a:lnTo>
                    <a:pt x="5755" y="791"/>
                  </a:lnTo>
                  <a:lnTo>
                    <a:pt x="5517" y="612"/>
                  </a:lnTo>
                  <a:lnTo>
                    <a:pt x="5248" y="448"/>
                  </a:lnTo>
                  <a:lnTo>
                    <a:pt x="4980" y="314"/>
                  </a:lnTo>
                  <a:lnTo>
                    <a:pt x="4682" y="194"/>
                  </a:lnTo>
                  <a:lnTo>
                    <a:pt x="4383" y="105"/>
                  </a:lnTo>
                  <a:lnTo>
                    <a:pt x="4070" y="45"/>
                  </a:lnTo>
                  <a:lnTo>
                    <a:pt x="3802" y="15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498149" y="2218481"/>
              <a:ext cx="74867" cy="89337"/>
            </a:xfrm>
            <a:custGeom>
              <a:rect b="b" l="l" r="r" t="t"/>
              <a:pathLst>
                <a:path extrusionOk="0" h="5890" w="4936">
                  <a:moveTo>
                    <a:pt x="3355" y="1"/>
                  </a:moveTo>
                  <a:lnTo>
                    <a:pt x="3176" y="15"/>
                  </a:lnTo>
                  <a:lnTo>
                    <a:pt x="2997" y="45"/>
                  </a:lnTo>
                  <a:lnTo>
                    <a:pt x="2818" y="75"/>
                  </a:lnTo>
                  <a:lnTo>
                    <a:pt x="2475" y="165"/>
                  </a:lnTo>
                  <a:lnTo>
                    <a:pt x="2162" y="284"/>
                  </a:lnTo>
                  <a:lnTo>
                    <a:pt x="1849" y="433"/>
                  </a:lnTo>
                  <a:lnTo>
                    <a:pt x="1551" y="597"/>
                  </a:lnTo>
                  <a:lnTo>
                    <a:pt x="1283" y="806"/>
                  </a:lnTo>
                  <a:lnTo>
                    <a:pt x="1029" y="1029"/>
                  </a:lnTo>
                  <a:lnTo>
                    <a:pt x="805" y="1283"/>
                  </a:lnTo>
                  <a:lnTo>
                    <a:pt x="597" y="1551"/>
                  </a:lnTo>
                  <a:lnTo>
                    <a:pt x="433" y="1849"/>
                  </a:lnTo>
                  <a:lnTo>
                    <a:pt x="284" y="2162"/>
                  </a:lnTo>
                  <a:lnTo>
                    <a:pt x="164" y="2475"/>
                  </a:lnTo>
                  <a:lnTo>
                    <a:pt x="75" y="2818"/>
                  </a:lnTo>
                  <a:lnTo>
                    <a:pt x="45" y="2997"/>
                  </a:lnTo>
                  <a:lnTo>
                    <a:pt x="15" y="3176"/>
                  </a:lnTo>
                  <a:lnTo>
                    <a:pt x="0" y="3355"/>
                  </a:lnTo>
                  <a:lnTo>
                    <a:pt x="0" y="3534"/>
                  </a:lnTo>
                  <a:lnTo>
                    <a:pt x="15" y="3862"/>
                  </a:lnTo>
                  <a:lnTo>
                    <a:pt x="60" y="4175"/>
                  </a:lnTo>
                  <a:lnTo>
                    <a:pt x="135" y="4488"/>
                  </a:lnTo>
                  <a:lnTo>
                    <a:pt x="224" y="4786"/>
                  </a:lnTo>
                  <a:lnTo>
                    <a:pt x="358" y="5069"/>
                  </a:lnTo>
                  <a:lnTo>
                    <a:pt x="507" y="5353"/>
                  </a:lnTo>
                  <a:lnTo>
                    <a:pt x="671" y="5606"/>
                  </a:lnTo>
                  <a:lnTo>
                    <a:pt x="865" y="5845"/>
                  </a:lnTo>
                  <a:lnTo>
                    <a:pt x="1133" y="5874"/>
                  </a:lnTo>
                  <a:lnTo>
                    <a:pt x="1402" y="5889"/>
                  </a:lnTo>
                  <a:lnTo>
                    <a:pt x="1581" y="5874"/>
                  </a:lnTo>
                  <a:lnTo>
                    <a:pt x="1760" y="5874"/>
                  </a:lnTo>
                  <a:lnTo>
                    <a:pt x="1938" y="5845"/>
                  </a:lnTo>
                  <a:lnTo>
                    <a:pt x="2117" y="5815"/>
                  </a:lnTo>
                  <a:lnTo>
                    <a:pt x="2460" y="5725"/>
                  </a:lnTo>
                  <a:lnTo>
                    <a:pt x="2773" y="5606"/>
                  </a:lnTo>
                  <a:lnTo>
                    <a:pt x="3086" y="5457"/>
                  </a:lnTo>
                  <a:lnTo>
                    <a:pt x="3385" y="5278"/>
                  </a:lnTo>
                  <a:lnTo>
                    <a:pt x="3653" y="5084"/>
                  </a:lnTo>
                  <a:lnTo>
                    <a:pt x="3906" y="4846"/>
                  </a:lnTo>
                  <a:lnTo>
                    <a:pt x="4130" y="4607"/>
                  </a:lnTo>
                  <a:lnTo>
                    <a:pt x="4339" y="4324"/>
                  </a:lnTo>
                  <a:lnTo>
                    <a:pt x="4518" y="4041"/>
                  </a:lnTo>
                  <a:lnTo>
                    <a:pt x="4667" y="3728"/>
                  </a:lnTo>
                  <a:lnTo>
                    <a:pt x="4786" y="3400"/>
                  </a:lnTo>
                  <a:lnTo>
                    <a:pt x="4861" y="3072"/>
                  </a:lnTo>
                  <a:lnTo>
                    <a:pt x="4890" y="2893"/>
                  </a:lnTo>
                  <a:lnTo>
                    <a:pt x="4920" y="2714"/>
                  </a:lnTo>
                  <a:lnTo>
                    <a:pt x="4935" y="2535"/>
                  </a:lnTo>
                  <a:lnTo>
                    <a:pt x="4935" y="2356"/>
                  </a:lnTo>
                  <a:lnTo>
                    <a:pt x="4920" y="2028"/>
                  </a:lnTo>
                  <a:lnTo>
                    <a:pt x="4875" y="1700"/>
                  </a:lnTo>
                  <a:lnTo>
                    <a:pt x="4801" y="1402"/>
                  </a:lnTo>
                  <a:lnTo>
                    <a:pt x="4711" y="1104"/>
                  </a:lnTo>
                  <a:lnTo>
                    <a:pt x="4577" y="806"/>
                  </a:lnTo>
                  <a:lnTo>
                    <a:pt x="4428" y="537"/>
                  </a:lnTo>
                  <a:lnTo>
                    <a:pt x="4264" y="284"/>
                  </a:lnTo>
                  <a:lnTo>
                    <a:pt x="4070" y="45"/>
                  </a:lnTo>
                  <a:lnTo>
                    <a:pt x="3802" y="15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450887" y="2243355"/>
              <a:ext cx="76899" cy="76899"/>
            </a:xfrm>
            <a:custGeom>
              <a:rect b="b" l="l" r="r" t="t"/>
              <a:pathLst>
                <a:path extrusionOk="0" h="5070" w="5070">
                  <a:moveTo>
                    <a:pt x="2535" y="0"/>
                  </a:moveTo>
                  <a:lnTo>
                    <a:pt x="2267" y="15"/>
                  </a:lnTo>
                  <a:lnTo>
                    <a:pt x="2028" y="60"/>
                  </a:lnTo>
                  <a:lnTo>
                    <a:pt x="1775" y="120"/>
                  </a:lnTo>
                  <a:lnTo>
                    <a:pt x="1551" y="209"/>
                  </a:lnTo>
                  <a:lnTo>
                    <a:pt x="1327" y="314"/>
                  </a:lnTo>
                  <a:lnTo>
                    <a:pt x="1119" y="433"/>
                  </a:lnTo>
                  <a:lnTo>
                    <a:pt x="925" y="582"/>
                  </a:lnTo>
                  <a:lnTo>
                    <a:pt x="746" y="746"/>
                  </a:lnTo>
                  <a:lnTo>
                    <a:pt x="582" y="925"/>
                  </a:lnTo>
                  <a:lnTo>
                    <a:pt x="433" y="1119"/>
                  </a:lnTo>
                  <a:lnTo>
                    <a:pt x="299" y="1327"/>
                  </a:lnTo>
                  <a:lnTo>
                    <a:pt x="194" y="1551"/>
                  </a:lnTo>
                  <a:lnTo>
                    <a:pt x="120" y="1789"/>
                  </a:lnTo>
                  <a:lnTo>
                    <a:pt x="45" y="2028"/>
                  </a:lnTo>
                  <a:lnTo>
                    <a:pt x="15" y="2281"/>
                  </a:lnTo>
                  <a:lnTo>
                    <a:pt x="1" y="2535"/>
                  </a:lnTo>
                  <a:lnTo>
                    <a:pt x="15" y="2773"/>
                  </a:lnTo>
                  <a:lnTo>
                    <a:pt x="45" y="2997"/>
                  </a:lnTo>
                  <a:lnTo>
                    <a:pt x="90" y="3221"/>
                  </a:lnTo>
                  <a:lnTo>
                    <a:pt x="165" y="3444"/>
                  </a:lnTo>
                  <a:lnTo>
                    <a:pt x="254" y="3638"/>
                  </a:lnTo>
                  <a:lnTo>
                    <a:pt x="358" y="3832"/>
                  </a:lnTo>
                  <a:lnTo>
                    <a:pt x="478" y="4026"/>
                  </a:lnTo>
                  <a:lnTo>
                    <a:pt x="612" y="4190"/>
                  </a:lnTo>
                  <a:lnTo>
                    <a:pt x="627" y="4190"/>
                  </a:lnTo>
                  <a:lnTo>
                    <a:pt x="806" y="4384"/>
                  </a:lnTo>
                  <a:lnTo>
                    <a:pt x="999" y="4562"/>
                  </a:lnTo>
                  <a:lnTo>
                    <a:pt x="1223" y="4712"/>
                  </a:lnTo>
                  <a:lnTo>
                    <a:pt x="1462" y="4831"/>
                  </a:lnTo>
                  <a:lnTo>
                    <a:pt x="1715" y="4935"/>
                  </a:lnTo>
                  <a:lnTo>
                    <a:pt x="1968" y="5010"/>
                  </a:lnTo>
                  <a:lnTo>
                    <a:pt x="2252" y="5054"/>
                  </a:lnTo>
                  <a:lnTo>
                    <a:pt x="2535" y="5069"/>
                  </a:lnTo>
                  <a:lnTo>
                    <a:pt x="2788" y="5054"/>
                  </a:lnTo>
                  <a:lnTo>
                    <a:pt x="3042" y="5025"/>
                  </a:lnTo>
                  <a:lnTo>
                    <a:pt x="3280" y="4950"/>
                  </a:lnTo>
                  <a:lnTo>
                    <a:pt x="3519" y="4876"/>
                  </a:lnTo>
                  <a:lnTo>
                    <a:pt x="3743" y="4771"/>
                  </a:lnTo>
                  <a:lnTo>
                    <a:pt x="3951" y="4637"/>
                  </a:lnTo>
                  <a:lnTo>
                    <a:pt x="4145" y="4488"/>
                  </a:lnTo>
                  <a:lnTo>
                    <a:pt x="4324" y="4324"/>
                  </a:lnTo>
                  <a:lnTo>
                    <a:pt x="4488" y="4145"/>
                  </a:lnTo>
                  <a:lnTo>
                    <a:pt x="4637" y="3951"/>
                  </a:lnTo>
                  <a:lnTo>
                    <a:pt x="4756" y="3742"/>
                  </a:lnTo>
                  <a:lnTo>
                    <a:pt x="4861" y="3519"/>
                  </a:lnTo>
                  <a:lnTo>
                    <a:pt x="4950" y="3295"/>
                  </a:lnTo>
                  <a:lnTo>
                    <a:pt x="5010" y="3042"/>
                  </a:lnTo>
                  <a:lnTo>
                    <a:pt x="5054" y="2803"/>
                  </a:lnTo>
                  <a:lnTo>
                    <a:pt x="5069" y="2535"/>
                  </a:lnTo>
                  <a:lnTo>
                    <a:pt x="5054" y="2296"/>
                  </a:lnTo>
                  <a:lnTo>
                    <a:pt x="5025" y="2073"/>
                  </a:lnTo>
                  <a:lnTo>
                    <a:pt x="4965" y="1849"/>
                  </a:lnTo>
                  <a:lnTo>
                    <a:pt x="4905" y="1640"/>
                  </a:lnTo>
                  <a:lnTo>
                    <a:pt x="4816" y="1432"/>
                  </a:lnTo>
                  <a:lnTo>
                    <a:pt x="4712" y="1238"/>
                  </a:lnTo>
                  <a:lnTo>
                    <a:pt x="4577" y="1059"/>
                  </a:lnTo>
                  <a:lnTo>
                    <a:pt x="4443" y="880"/>
                  </a:lnTo>
                  <a:lnTo>
                    <a:pt x="4294" y="716"/>
                  </a:lnTo>
                  <a:lnTo>
                    <a:pt x="4130" y="567"/>
                  </a:lnTo>
                  <a:lnTo>
                    <a:pt x="3951" y="448"/>
                  </a:lnTo>
                  <a:lnTo>
                    <a:pt x="3772" y="328"/>
                  </a:lnTo>
                  <a:lnTo>
                    <a:pt x="3564" y="224"/>
                  </a:lnTo>
                  <a:lnTo>
                    <a:pt x="3355" y="135"/>
                  </a:lnTo>
                  <a:lnTo>
                    <a:pt x="3146" y="75"/>
                  </a:lnTo>
                  <a:lnTo>
                    <a:pt x="2923" y="30"/>
                  </a:lnTo>
                  <a:lnTo>
                    <a:pt x="2729" y="1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50887" y="2243355"/>
              <a:ext cx="53602" cy="64007"/>
            </a:xfrm>
            <a:custGeom>
              <a:rect b="b" l="l" r="r" t="t"/>
              <a:pathLst>
                <a:path extrusionOk="0" h="4220" w="3534">
                  <a:moveTo>
                    <a:pt x="2535" y="0"/>
                  </a:moveTo>
                  <a:lnTo>
                    <a:pt x="2267" y="15"/>
                  </a:lnTo>
                  <a:lnTo>
                    <a:pt x="2028" y="60"/>
                  </a:lnTo>
                  <a:lnTo>
                    <a:pt x="1775" y="120"/>
                  </a:lnTo>
                  <a:lnTo>
                    <a:pt x="1551" y="209"/>
                  </a:lnTo>
                  <a:lnTo>
                    <a:pt x="1327" y="314"/>
                  </a:lnTo>
                  <a:lnTo>
                    <a:pt x="1119" y="433"/>
                  </a:lnTo>
                  <a:lnTo>
                    <a:pt x="925" y="582"/>
                  </a:lnTo>
                  <a:lnTo>
                    <a:pt x="746" y="746"/>
                  </a:lnTo>
                  <a:lnTo>
                    <a:pt x="582" y="925"/>
                  </a:lnTo>
                  <a:lnTo>
                    <a:pt x="433" y="1119"/>
                  </a:lnTo>
                  <a:lnTo>
                    <a:pt x="299" y="1327"/>
                  </a:lnTo>
                  <a:lnTo>
                    <a:pt x="194" y="1551"/>
                  </a:lnTo>
                  <a:lnTo>
                    <a:pt x="120" y="1789"/>
                  </a:lnTo>
                  <a:lnTo>
                    <a:pt x="45" y="2028"/>
                  </a:lnTo>
                  <a:lnTo>
                    <a:pt x="15" y="2281"/>
                  </a:lnTo>
                  <a:lnTo>
                    <a:pt x="1" y="2535"/>
                  </a:lnTo>
                  <a:lnTo>
                    <a:pt x="15" y="2773"/>
                  </a:lnTo>
                  <a:lnTo>
                    <a:pt x="45" y="2997"/>
                  </a:lnTo>
                  <a:lnTo>
                    <a:pt x="90" y="3221"/>
                  </a:lnTo>
                  <a:lnTo>
                    <a:pt x="165" y="3444"/>
                  </a:lnTo>
                  <a:lnTo>
                    <a:pt x="254" y="3638"/>
                  </a:lnTo>
                  <a:lnTo>
                    <a:pt x="358" y="3832"/>
                  </a:lnTo>
                  <a:lnTo>
                    <a:pt x="478" y="4026"/>
                  </a:lnTo>
                  <a:lnTo>
                    <a:pt x="612" y="4190"/>
                  </a:lnTo>
                  <a:lnTo>
                    <a:pt x="627" y="4190"/>
                  </a:lnTo>
                  <a:lnTo>
                    <a:pt x="806" y="4220"/>
                  </a:lnTo>
                  <a:lnTo>
                    <a:pt x="1268" y="4220"/>
                  </a:lnTo>
                  <a:lnTo>
                    <a:pt x="1521" y="4175"/>
                  </a:lnTo>
                  <a:lnTo>
                    <a:pt x="1760" y="4115"/>
                  </a:lnTo>
                  <a:lnTo>
                    <a:pt x="1998" y="4026"/>
                  </a:lnTo>
                  <a:lnTo>
                    <a:pt x="2207" y="3921"/>
                  </a:lnTo>
                  <a:lnTo>
                    <a:pt x="2416" y="3787"/>
                  </a:lnTo>
                  <a:lnTo>
                    <a:pt x="2624" y="3653"/>
                  </a:lnTo>
                  <a:lnTo>
                    <a:pt x="2803" y="3489"/>
                  </a:lnTo>
                  <a:lnTo>
                    <a:pt x="2967" y="3310"/>
                  </a:lnTo>
                  <a:lnTo>
                    <a:pt x="3101" y="3116"/>
                  </a:lnTo>
                  <a:lnTo>
                    <a:pt x="3236" y="2908"/>
                  </a:lnTo>
                  <a:lnTo>
                    <a:pt x="3340" y="2684"/>
                  </a:lnTo>
                  <a:lnTo>
                    <a:pt x="3429" y="2445"/>
                  </a:lnTo>
                  <a:lnTo>
                    <a:pt x="3489" y="2207"/>
                  </a:lnTo>
                  <a:lnTo>
                    <a:pt x="3534" y="1953"/>
                  </a:lnTo>
                  <a:lnTo>
                    <a:pt x="3534" y="1700"/>
                  </a:lnTo>
                  <a:lnTo>
                    <a:pt x="3534" y="1461"/>
                  </a:lnTo>
                  <a:lnTo>
                    <a:pt x="3504" y="1223"/>
                  </a:lnTo>
                  <a:lnTo>
                    <a:pt x="3444" y="999"/>
                  </a:lnTo>
                  <a:lnTo>
                    <a:pt x="3370" y="791"/>
                  </a:lnTo>
                  <a:lnTo>
                    <a:pt x="3280" y="582"/>
                  </a:lnTo>
                  <a:lnTo>
                    <a:pt x="3176" y="388"/>
                  </a:lnTo>
                  <a:lnTo>
                    <a:pt x="3057" y="209"/>
                  </a:lnTo>
                  <a:lnTo>
                    <a:pt x="2923" y="30"/>
                  </a:lnTo>
                  <a:lnTo>
                    <a:pt x="2729" y="1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699618" y="2204693"/>
              <a:ext cx="76899" cy="76884"/>
            </a:xfrm>
            <a:custGeom>
              <a:rect b="b" l="l" r="r" t="t"/>
              <a:pathLst>
                <a:path extrusionOk="0" h="5069" w="5070">
                  <a:moveTo>
                    <a:pt x="2535" y="0"/>
                  </a:moveTo>
                  <a:lnTo>
                    <a:pt x="2282" y="15"/>
                  </a:lnTo>
                  <a:lnTo>
                    <a:pt x="2028" y="45"/>
                  </a:lnTo>
                  <a:lnTo>
                    <a:pt x="1775" y="104"/>
                  </a:lnTo>
                  <a:lnTo>
                    <a:pt x="1551" y="194"/>
                  </a:lnTo>
                  <a:lnTo>
                    <a:pt x="1328" y="298"/>
                  </a:lnTo>
                  <a:lnTo>
                    <a:pt x="1119" y="432"/>
                  </a:lnTo>
                  <a:lnTo>
                    <a:pt x="925" y="582"/>
                  </a:lnTo>
                  <a:lnTo>
                    <a:pt x="746" y="746"/>
                  </a:lnTo>
                  <a:lnTo>
                    <a:pt x="582" y="924"/>
                  </a:lnTo>
                  <a:lnTo>
                    <a:pt x="433" y="1118"/>
                  </a:lnTo>
                  <a:lnTo>
                    <a:pt x="314" y="1327"/>
                  </a:lnTo>
                  <a:lnTo>
                    <a:pt x="195" y="1551"/>
                  </a:lnTo>
                  <a:lnTo>
                    <a:pt x="120" y="1774"/>
                  </a:lnTo>
                  <a:lnTo>
                    <a:pt x="46" y="2013"/>
                  </a:lnTo>
                  <a:lnTo>
                    <a:pt x="16" y="2266"/>
                  </a:lnTo>
                  <a:lnTo>
                    <a:pt x="1" y="2535"/>
                  </a:lnTo>
                  <a:lnTo>
                    <a:pt x="16" y="2758"/>
                  </a:lnTo>
                  <a:lnTo>
                    <a:pt x="46" y="2997"/>
                  </a:lnTo>
                  <a:lnTo>
                    <a:pt x="90" y="3220"/>
                  </a:lnTo>
                  <a:lnTo>
                    <a:pt x="165" y="3429"/>
                  </a:lnTo>
                  <a:lnTo>
                    <a:pt x="254" y="3638"/>
                  </a:lnTo>
                  <a:lnTo>
                    <a:pt x="359" y="3832"/>
                  </a:lnTo>
                  <a:lnTo>
                    <a:pt x="478" y="4010"/>
                  </a:lnTo>
                  <a:lnTo>
                    <a:pt x="627" y="4189"/>
                  </a:lnTo>
                  <a:lnTo>
                    <a:pt x="806" y="4383"/>
                  </a:lnTo>
                  <a:lnTo>
                    <a:pt x="1015" y="4547"/>
                  </a:lnTo>
                  <a:lnTo>
                    <a:pt x="1223" y="4696"/>
                  </a:lnTo>
                  <a:lnTo>
                    <a:pt x="1462" y="4830"/>
                  </a:lnTo>
                  <a:lnTo>
                    <a:pt x="1715" y="4935"/>
                  </a:lnTo>
                  <a:lnTo>
                    <a:pt x="1984" y="4994"/>
                  </a:lnTo>
                  <a:lnTo>
                    <a:pt x="2252" y="5054"/>
                  </a:lnTo>
                  <a:lnTo>
                    <a:pt x="2535" y="5069"/>
                  </a:lnTo>
                  <a:lnTo>
                    <a:pt x="2789" y="5054"/>
                  </a:lnTo>
                  <a:lnTo>
                    <a:pt x="3042" y="5009"/>
                  </a:lnTo>
                  <a:lnTo>
                    <a:pt x="3281" y="4950"/>
                  </a:lnTo>
                  <a:lnTo>
                    <a:pt x="3519" y="4860"/>
                  </a:lnTo>
                  <a:lnTo>
                    <a:pt x="3743" y="4756"/>
                  </a:lnTo>
                  <a:lnTo>
                    <a:pt x="3952" y="4637"/>
                  </a:lnTo>
                  <a:lnTo>
                    <a:pt x="4145" y="4488"/>
                  </a:lnTo>
                  <a:lnTo>
                    <a:pt x="4324" y="4324"/>
                  </a:lnTo>
                  <a:lnTo>
                    <a:pt x="4488" y="4145"/>
                  </a:lnTo>
                  <a:lnTo>
                    <a:pt x="4637" y="3951"/>
                  </a:lnTo>
                  <a:lnTo>
                    <a:pt x="4757" y="3742"/>
                  </a:lnTo>
                  <a:lnTo>
                    <a:pt x="4876" y="3519"/>
                  </a:lnTo>
                  <a:lnTo>
                    <a:pt x="4950" y="3280"/>
                  </a:lnTo>
                  <a:lnTo>
                    <a:pt x="5010" y="3041"/>
                  </a:lnTo>
                  <a:lnTo>
                    <a:pt x="5055" y="2788"/>
                  </a:lnTo>
                  <a:lnTo>
                    <a:pt x="5070" y="2535"/>
                  </a:lnTo>
                  <a:lnTo>
                    <a:pt x="5055" y="2296"/>
                  </a:lnTo>
                  <a:lnTo>
                    <a:pt x="5025" y="2072"/>
                  </a:lnTo>
                  <a:lnTo>
                    <a:pt x="4980" y="1849"/>
                  </a:lnTo>
                  <a:lnTo>
                    <a:pt x="4906" y="1625"/>
                  </a:lnTo>
                  <a:lnTo>
                    <a:pt x="4816" y="1431"/>
                  </a:lnTo>
                  <a:lnTo>
                    <a:pt x="4712" y="1223"/>
                  </a:lnTo>
                  <a:lnTo>
                    <a:pt x="4593" y="1044"/>
                  </a:lnTo>
                  <a:lnTo>
                    <a:pt x="4444" y="880"/>
                  </a:lnTo>
                  <a:lnTo>
                    <a:pt x="4294" y="716"/>
                  </a:lnTo>
                  <a:lnTo>
                    <a:pt x="4130" y="567"/>
                  </a:lnTo>
                  <a:lnTo>
                    <a:pt x="3952" y="432"/>
                  </a:lnTo>
                  <a:lnTo>
                    <a:pt x="3773" y="313"/>
                  </a:lnTo>
                  <a:lnTo>
                    <a:pt x="3564" y="224"/>
                  </a:lnTo>
                  <a:lnTo>
                    <a:pt x="3370" y="134"/>
                  </a:lnTo>
                  <a:lnTo>
                    <a:pt x="3146" y="75"/>
                  </a:lnTo>
                  <a:lnTo>
                    <a:pt x="2923" y="30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699618" y="2204693"/>
              <a:ext cx="53845" cy="64007"/>
            </a:xfrm>
            <a:custGeom>
              <a:rect b="b" l="l" r="r" t="t"/>
              <a:pathLst>
                <a:path extrusionOk="0" h="4220" w="3550">
                  <a:moveTo>
                    <a:pt x="2535" y="0"/>
                  </a:moveTo>
                  <a:lnTo>
                    <a:pt x="2282" y="15"/>
                  </a:lnTo>
                  <a:lnTo>
                    <a:pt x="2028" y="45"/>
                  </a:lnTo>
                  <a:lnTo>
                    <a:pt x="1775" y="104"/>
                  </a:lnTo>
                  <a:lnTo>
                    <a:pt x="1551" y="194"/>
                  </a:lnTo>
                  <a:lnTo>
                    <a:pt x="1328" y="298"/>
                  </a:lnTo>
                  <a:lnTo>
                    <a:pt x="1119" y="432"/>
                  </a:lnTo>
                  <a:lnTo>
                    <a:pt x="925" y="582"/>
                  </a:lnTo>
                  <a:lnTo>
                    <a:pt x="746" y="746"/>
                  </a:lnTo>
                  <a:lnTo>
                    <a:pt x="582" y="924"/>
                  </a:lnTo>
                  <a:lnTo>
                    <a:pt x="433" y="1118"/>
                  </a:lnTo>
                  <a:lnTo>
                    <a:pt x="314" y="1327"/>
                  </a:lnTo>
                  <a:lnTo>
                    <a:pt x="195" y="1551"/>
                  </a:lnTo>
                  <a:lnTo>
                    <a:pt x="120" y="1774"/>
                  </a:lnTo>
                  <a:lnTo>
                    <a:pt x="46" y="2013"/>
                  </a:lnTo>
                  <a:lnTo>
                    <a:pt x="16" y="2266"/>
                  </a:lnTo>
                  <a:lnTo>
                    <a:pt x="1" y="2535"/>
                  </a:lnTo>
                  <a:lnTo>
                    <a:pt x="16" y="2758"/>
                  </a:lnTo>
                  <a:lnTo>
                    <a:pt x="46" y="2997"/>
                  </a:lnTo>
                  <a:lnTo>
                    <a:pt x="90" y="3220"/>
                  </a:lnTo>
                  <a:lnTo>
                    <a:pt x="165" y="3429"/>
                  </a:lnTo>
                  <a:lnTo>
                    <a:pt x="254" y="3638"/>
                  </a:lnTo>
                  <a:lnTo>
                    <a:pt x="359" y="3832"/>
                  </a:lnTo>
                  <a:lnTo>
                    <a:pt x="478" y="4010"/>
                  </a:lnTo>
                  <a:lnTo>
                    <a:pt x="627" y="4189"/>
                  </a:lnTo>
                  <a:lnTo>
                    <a:pt x="821" y="4204"/>
                  </a:lnTo>
                  <a:lnTo>
                    <a:pt x="1015" y="4219"/>
                  </a:lnTo>
                  <a:lnTo>
                    <a:pt x="1268" y="4204"/>
                  </a:lnTo>
                  <a:lnTo>
                    <a:pt x="1521" y="4174"/>
                  </a:lnTo>
                  <a:lnTo>
                    <a:pt x="1760" y="4100"/>
                  </a:lnTo>
                  <a:lnTo>
                    <a:pt x="1999" y="4025"/>
                  </a:lnTo>
                  <a:lnTo>
                    <a:pt x="2222" y="3906"/>
                  </a:lnTo>
                  <a:lnTo>
                    <a:pt x="2431" y="3787"/>
                  </a:lnTo>
                  <a:lnTo>
                    <a:pt x="2625" y="3638"/>
                  </a:lnTo>
                  <a:lnTo>
                    <a:pt x="2804" y="3474"/>
                  </a:lnTo>
                  <a:lnTo>
                    <a:pt x="2968" y="3295"/>
                  </a:lnTo>
                  <a:lnTo>
                    <a:pt x="3117" y="3101"/>
                  </a:lnTo>
                  <a:lnTo>
                    <a:pt x="3236" y="2892"/>
                  </a:lnTo>
                  <a:lnTo>
                    <a:pt x="3340" y="2669"/>
                  </a:lnTo>
                  <a:lnTo>
                    <a:pt x="3430" y="2445"/>
                  </a:lnTo>
                  <a:lnTo>
                    <a:pt x="3489" y="2192"/>
                  </a:lnTo>
                  <a:lnTo>
                    <a:pt x="3534" y="1938"/>
                  </a:lnTo>
                  <a:lnTo>
                    <a:pt x="3549" y="1685"/>
                  </a:lnTo>
                  <a:lnTo>
                    <a:pt x="3534" y="1446"/>
                  </a:lnTo>
                  <a:lnTo>
                    <a:pt x="3504" y="1223"/>
                  </a:lnTo>
                  <a:lnTo>
                    <a:pt x="3445" y="999"/>
                  </a:lnTo>
                  <a:lnTo>
                    <a:pt x="3385" y="790"/>
                  </a:lnTo>
                  <a:lnTo>
                    <a:pt x="3296" y="582"/>
                  </a:lnTo>
                  <a:lnTo>
                    <a:pt x="3176" y="388"/>
                  </a:lnTo>
                  <a:lnTo>
                    <a:pt x="3057" y="194"/>
                  </a:lnTo>
                  <a:lnTo>
                    <a:pt x="2923" y="30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750960" y="2206953"/>
              <a:ext cx="76657" cy="76899"/>
            </a:xfrm>
            <a:custGeom>
              <a:rect b="b" l="l" r="r" t="t"/>
              <a:pathLst>
                <a:path extrusionOk="0" h="5070" w="5054">
                  <a:moveTo>
                    <a:pt x="2520" y="0"/>
                  </a:moveTo>
                  <a:lnTo>
                    <a:pt x="2266" y="15"/>
                  </a:lnTo>
                  <a:lnTo>
                    <a:pt x="2013" y="45"/>
                  </a:lnTo>
                  <a:lnTo>
                    <a:pt x="1774" y="119"/>
                  </a:lnTo>
                  <a:lnTo>
                    <a:pt x="1536" y="194"/>
                  </a:lnTo>
                  <a:lnTo>
                    <a:pt x="1312" y="298"/>
                  </a:lnTo>
                  <a:lnTo>
                    <a:pt x="1103" y="433"/>
                  </a:lnTo>
                  <a:lnTo>
                    <a:pt x="909" y="582"/>
                  </a:lnTo>
                  <a:lnTo>
                    <a:pt x="731" y="746"/>
                  </a:lnTo>
                  <a:lnTo>
                    <a:pt x="567" y="925"/>
                  </a:lnTo>
                  <a:lnTo>
                    <a:pt x="432" y="1118"/>
                  </a:lnTo>
                  <a:lnTo>
                    <a:pt x="298" y="1327"/>
                  </a:lnTo>
                  <a:lnTo>
                    <a:pt x="194" y="1551"/>
                  </a:lnTo>
                  <a:lnTo>
                    <a:pt x="104" y="1774"/>
                  </a:lnTo>
                  <a:lnTo>
                    <a:pt x="45" y="2028"/>
                  </a:lnTo>
                  <a:lnTo>
                    <a:pt x="0" y="2266"/>
                  </a:lnTo>
                  <a:lnTo>
                    <a:pt x="0" y="2535"/>
                  </a:lnTo>
                  <a:lnTo>
                    <a:pt x="0" y="2773"/>
                  </a:lnTo>
                  <a:lnTo>
                    <a:pt x="30" y="2997"/>
                  </a:lnTo>
                  <a:lnTo>
                    <a:pt x="89" y="3220"/>
                  </a:lnTo>
                  <a:lnTo>
                    <a:pt x="164" y="3429"/>
                  </a:lnTo>
                  <a:lnTo>
                    <a:pt x="253" y="3638"/>
                  </a:lnTo>
                  <a:lnTo>
                    <a:pt x="358" y="3832"/>
                  </a:lnTo>
                  <a:lnTo>
                    <a:pt x="477" y="4025"/>
                  </a:lnTo>
                  <a:lnTo>
                    <a:pt x="611" y="4189"/>
                  </a:lnTo>
                  <a:lnTo>
                    <a:pt x="805" y="4383"/>
                  </a:lnTo>
                  <a:lnTo>
                    <a:pt x="999" y="4547"/>
                  </a:lnTo>
                  <a:lnTo>
                    <a:pt x="1223" y="4696"/>
                  </a:lnTo>
                  <a:lnTo>
                    <a:pt x="1461" y="4831"/>
                  </a:lnTo>
                  <a:lnTo>
                    <a:pt x="1714" y="4935"/>
                  </a:lnTo>
                  <a:lnTo>
                    <a:pt x="1968" y="5009"/>
                  </a:lnTo>
                  <a:lnTo>
                    <a:pt x="2251" y="5054"/>
                  </a:lnTo>
                  <a:lnTo>
                    <a:pt x="2520" y="5069"/>
                  </a:lnTo>
                  <a:lnTo>
                    <a:pt x="2788" y="5054"/>
                  </a:lnTo>
                  <a:lnTo>
                    <a:pt x="3041" y="5009"/>
                  </a:lnTo>
                  <a:lnTo>
                    <a:pt x="3280" y="4950"/>
                  </a:lnTo>
                  <a:lnTo>
                    <a:pt x="3518" y="4860"/>
                  </a:lnTo>
                  <a:lnTo>
                    <a:pt x="3727" y="4756"/>
                  </a:lnTo>
                  <a:lnTo>
                    <a:pt x="3936" y="4637"/>
                  </a:lnTo>
                  <a:lnTo>
                    <a:pt x="4145" y="4488"/>
                  </a:lnTo>
                  <a:lnTo>
                    <a:pt x="4323" y="4324"/>
                  </a:lnTo>
                  <a:lnTo>
                    <a:pt x="4487" y="4145"/>
                  </a:lnTo>
                  <a:lnTo>
                    <a:pt x="4622" y="3951"/>
                  </a:lnTo>
                  <a:lnTo>
                    <a:pt x="4756" y="3742"/>
                  </a:lnTo>
                  <a:lnTo>
                    <a:pt x="4860" y="3519"/>
                  </a:lnTo>
                  <a:lnTo>
                    <a:pt x="4950" y="3280"/>
                  </a:lnTo>
                  <a:lnTo>
                    <a:pt x="5009" y="3042"/>
                  </a:lnTo>
                  <a:lnTo>
                    <a:pt x="5039" y="2788"/>
                  </a:lnTo>
                  <a:lnTo>
                    <a:pt x="5054" y="2535"/>
                  </a:lnTo>
                  <a:lnTo>
                    <a:pt x="5054" y="2296"/>
                  </a:lnTo>
                  <a:lnTo>
                    <a:pt x="5024" y="2072"/>
                  </a:lnTo>
                  <a:lnTo>
                    <a:pt x="4965" y="1849"/>
                  </a:lnTo>
                  <a:lnTo>
                    <a:pt x="4890" y="1625"/>
                  </a:lnTo>
                  <a:lnTo>
                    <a:pt x="4801" y="1431"/>
                  </a:lnTo>
                  <a:lnTo>
                    <a:pt x="4696" y="1238"/>
                  </a:lnTo>
                  <a:lnTo>
                    <a:pt x="4577" y="1044"/>
                  </a:lnTo>
                  <a:lnTo>
                    <a:pt x="4443" y="880"/>
                  </a:lnTo>
                  <a:lnTo>
                    <a:pt x="4294" y="716"/>
                  </a:lnTo>
                  <a:lnTo>
                    <a:pt x="4130" y="567"/>
                  </a:lnTo>
                  <a:lnTo>
                    <a:pt x="3951" y="433"/>
                  </a:lnTo>
                  <a:lnTo>
                    <a:pt x="3757" y="313"/>
                  </a:lnTo>
                  <a:lnTo>
                    <a:pt x="3563" y="224"/>
                  </a:lnTo>
                  <a:lnTo>
                    <a:pt x="3354" y="134"/>
                  </a:lnTo>
                  <a:lnTo>
                    <a:pt x="3131" y="75"/>
                  </a:lnTo>
                  <a:lnTo>
                    <a:pt x="2907" y="3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750960" y="2206953"/>
              <a:ext cx="53602" cy="64007"/>
            </a:xfrm>
            <a:custGeom>
              <a:rect b="b" l="l" r="r" t="t"/>
              <a:pathLst>
                <a:path extrusionOk="0" h="4220" w="3534">
                  <a:moveTo>
                    <a:pt x="2520" y="0"/>
                  </a:moveTo>
                  <a:lnTo>
                    <a:pt x="2266" y="15"/>
                  </a:lnTo>
                  <a:lnTo>
                    <a:pt x="2013" y="45"/>
                  </a:lnTo>
                  <a:lnTo>
                    <a:pt x="1774" y="119"/>
                  </a:lnTo>
                  <a:lnTo>
                    <a:pt x="1536" y="194"/>
                  </a:lnTo>
                  <a:lnTo>
                    <a:pt x="1312" y="298"/>
                  </a:lnTo>
                  <a:lnTo>
                    <a:pt x="1103" y="433"/>
                  </a:lnTo>
                  <a:lnTo>
                    <a:pt x="909" y="582"/>
                  </a:lnTo>
                  <a:lnTo>
                    <a:pt x="731" y="746"/>
                  </a:lnTo>
                  <a:lnTo>
                    <a:pt x="567" y="925"/>
                  </a:lnTo>
                  <a:lnTo>
                    <a:pt x="432" y="1118"/>
                  </a:lnTo>
                  <a:lnTo>
                    <a:pt x="298" y="1327"/>
                  </a:lnTo>
                  <a:lnTo>
                    <a:pt x="194" y="1551"/>
                  </a:lnTo>
                  <a:lnTo>
                    <a:pt x="104" y="1774"/>
                  </a:lnTo>
                  <a:lnTo>
                    <a:pt x="45" y="2028"/>
                  </a:lnTo>
                  <a:lnTo>
                    <a:pt x="0" y="2266"/>
                  </a:lnTo>
                  <a:lnTo>
                    <a:pt x="0" y="2535"/>
                  </a:lnTo>
                  <a:lnTo>
                    <a:pt x="0" y="2773"/>
                  </a:lnTo>
                  <a:lnTo>
                    <a:pt x="30" y="2997"/>
                  </a:lnTo>
                  <a:lnTo>
                    <a:pt x="89" y="3220"/>
                  </a:lnTo>
                  <a:lnTo>
                    <a:pt x="164" y="3429"/>
                  </a:lnTo>
                  <a:lnTo>
                    <a:pt x="253" y="3638"/>
                  </a:lnTo>
                  <a:lnTo>
                    <a:pt x="358" y="3832"/>
                  </a:lnTo>
                  <a:lnTo>
                    <a:pt x="477" y="4025"/>
                  </a:lnTo>
                  <a:lnTo>
                    <a:pt x="611" y="4189"/>
                  </a:lnTo>
                  <a:lnTo>
                    <a:pt x="805" y="4219"/>
                  </a:lnTo>
                  <a:lnTo>
                    <a:pt x="999" y="4219"/>
                  </a:lnTo>
                  <a:lnTo>
                    <a:pt x="1252" y="4204"/>
                  </a:lnTo>
                  <a:lnTo>
                    <a:pt x="1506" y="4175"/>
                  </a:lnTo>
                  <a:lnTo>
                    <a:pt x="1759" y="4100"/>
                  </a:lnTo>
                  <a:lnTo>
                    <a:pt x="1983" y="4025"/>
                  </a:lnTo>
                  <a:lnTo>
                    <a:pt x="2206" y="3921"/>
                  </a:lnTo>
                  <a:lnTo>
                    <a:pt x="2415" y="3787"/>
                  </a:lnTo>
                  <a:lnTo>
                    <a:pt x="2609" y="3638"/>
                  </a:lnTo>
                  <a:lnTo>
                    <a:pt x="2788" y="3474"/>
                  </a:lnTo>
                  <a:lnTo>
                    <a:pt x="2952" y="3295"/>
                  </a:lnTo>
                  <a:lnTo>
                    <a:pt x="3101" y="3101"/>
                  </a:lnTo>
                  <a:lnTo>
                    <a:pt x="3235" y="2892"/>
                  </a:lnTo>
                  <a:lnTo>
                    <a:pt x="3340" y="2669"/>
                  </a:lnTo>
                  <a:lnTo>
                    <a:pt x="3414" y="2445"/>
                  </a:lnTo>
                  <a:lnTo>
                    <a:pt x="3489" y="2192"/>
                  </a:lnTo>
                  <a:lnTo>
                    <a:pt x="3518" y="1953"/>
                  </a:lnTo>
                  <a:lnTo>
                    <a:pt x="3533" y="1685"/>
                  </a:lnTo>
                  <a:lnTo>
                    <a:pt x="3518" y="1446"/>
                  </a:lnTo>
                  <a:lnTo>
                    <a:pt x="3489" y="1223"/>
                  </a:lnTo>
                  <a:lnTo>
                    <a:pt x="3444" y="999"/>
                  </a:lnTo>
                  <a:lnTo>
                    <a:pt x="3369" y="790"/>
                  </a:lnTo>
                  <a:lnTo>
                    <a:pt x="3280" y="582"/>
                  </a:lnTo>
                  <a:lnTo>
                    <a:pt x="3176" y="388"/>
                  </a:lnTo>
                  <a:lnTo>
                    <a:pt x="3056" y="194"/>
                  </a:lnTo>
                  <a:lnTo>
                    <a:pt x="2907" y="30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808840" y="2229340"/>
              <a:ext cx="62429" cy="62414"/>
            </a:xfrm>
            <a:custGeom>
              <a:rect b="b" l="l" r="r" t="t"/>
              <a:pathLst>
                <a:path extrusionOk="0" h="4115" w="4116">
                  <a:moveTo>
                    <a:pt x="2058" y="0"/>
                  </a:moveTo>
                  <a:lnTo>
                    <a:pt x="1849" y="15"/>
                  </a:lnTo>
                  <a:lnTo>
                    <a:pt x="1641" y="45"/>
                  </a:lnTo>
                  <a:lnTo>
                    <a:pt x="1447" y="90"/>
                  </a:lnTo>
                  <a:lnTo>
                    <a:pt x="1268" y="164"/>
                  </a:lnTo>
                  <a:lnTo>
                    <a:pt x="1089" y="254"/>
                  </a:lnTo>
                  <a:lnTo>
                    <a:pt x="910" y="358"/>
                  </a:lnTo>
                  <a:lnTo>
                    <a:pt x="761" y="477"/>
                  </a:lnTo>
                  <a:lnTo>
                    <a:pt x="612" y="611"/>
                  </a:lnTo>
                  <a:lnTo>
                    <a:pt x="478" y="746"/>
                  </a:lnTo>
                  <a:lnTo>
                    <a:pt x="358" y="910"/>
                  </a:lnTo>
                  <a:lnTo>
                    <a:pt x="254" y="1074"/>
                  </a:lnTo>
                  <a:lnTo>
                    <a:pt x="165" y="1252"/>
                  </a:lnTo>
                  <a:lnTo>
                    <a:pt x="105" y="1446"/>
                  </a:lnTo>
                  <a:lnTo>
                    <a:pt x="45" y="1640"/>
                  </a:lnTo>
                  <a:lnTo>
                    <a:pt x="15" y="1849"/>
                  </a:lnTo>
                  <a:lnTo>
                    <a:pt x="1" y="2057"/>
                  </a:lnTo>
                  <a:lnTo>
                    <a:pt x="15" y="2251"/>
                  </a:lnTo>
                  <a:lnTo>
                    <a:pt x="45" y="2430"/>
                  </a:lnTo>
                  <a:lnTo>
                    <a:pt x="90" y="2609"/>
                  </a:lnTo>
                  <a:lnTo>
                    <a:pt x="135" y="2788"/>
                  </a:lnTo>
                  <a:lnTo>
                    <a:pt x="209" y="2952"/>
                  </a:lnTo>
                  <a:lnTo>
                    <a:pt x="299" y="3116"/>
                  </a:lnTo>
                  <a:lnTo>
                    <a:pt x="403" y="3265"/>
                  </a:lnTo>
                  <a:lnTo>
                    <a:pt x="507" y="3399"/>
                  </a:lnTo>
                  <a:lnTo>
                    <a:pt x="657" y="3563"/>
                  </a:lnTo>
                  <a:lnTo>
                    <a:pt x="821" y="3697"/>
                  </a:lnTo>
                  <a:lnTo>
                    <a:pt x="999" y="3817"/>
                  </a:lnTo>
                  <a:lnTo>
                    <a:pt x="1193" y="3921"/>
                  </a:lnTo>
                  <a:lnTo>
                    <a:pt x="1402" y="3996"/>
                  </a:lnTo>
                  <a:lnTo>
                    <a:pt x="1611" y="4055"/>
                  </a:lnTo>
                  <a:lnTo>
                    <a:pt x="1834" y="4100"/>
                  </a:lnTo>
                  <a:lnTo>
                    <a:pt x="2058" y="4115"/>
                  </a:lnTo>
                  <a:lnTo>
                    <a:pt x="2267" y="4100"/>
                  </a:lnTo>
                  <a:lnTo>
                    <a:pt x="2475" y="4070"/>
                  </a:lnTo>
                  <a:lnTo>
                    <a:pt x="2669" y="4025"/>
                  </a:lnTo>
                  <a:lnTo>
                    <a:pt x="2863" y="3951"/>
                  </a:lnTo>
                  <a:lnTo>
                    <a:pt x="3042" y="3861"/>
                  </a:lnTo>
                  <a:lnTo>
                    <a:pt x="3206" y="3757"/>
                  </a:lnTo>
                  <a:lnTo>
                    <a:pt x="3370" y="3638"/>
                  </a:lnTo>
                  <a:lnTo>
                    <a:pt x="3519" y="3504"/>
                  </a:lnTo>
                  <a:lnTo>
                    <a:pt x="3653" y="3369"/>
                  </a:lnTo>
                  <a:lnTo>
                    <a:pt x="3758" y="3205"/>
                  </a:lnTo>
                  <a:lnTo>
                    <a:pt x="3862" y="3041"/>
                  </a:lnTo>
                  <a:lnTo>
                    <a:pt x="3951" y="2863"/>
                  </a:lnTo>
                  <a:lnTo>
                    <a:pt x="4026" y="2669"/>
                  </a:lnTo>
                  <a:lnTo>
                    <a:pt x="4071" y="2475"/>
                  </a:lnTo>
                  <a:lnTo>
                    <a:pt x="4100" y="2266"/>
                  </a:lnTo>
                  <a:lnTo>
                    <a:pt x="4115" y="2057"/>
                  </a:lnTo>
                  <a:lnTo>
                    <a:pt x="4100" y="1864"/>
                  </a:lnTo>
                  <a:lnTo>
                    <a:pt x="4085" y="1685"/>
                  </a:lnTo>
                  <a:lnTo>
                    <a:pt x="4041" y="1506"/>
                  </a:lnTo>
                  <a:lnTo>
                    <a:pt x="3981" y="1327"/>
                  </a:lnTo>
                  <a:lnTo>
                    <a:pt x="3907" y="1163"/>
                  </a:lnTo>
                  <a:lnTo>
                    <a:pt x="3832" y="999"/>
                  </a:lnTo>
                  <a:lnTo>
                    <a:pt x="3728" y="850"/>
                  </a:lnTo>
                  <a:lnTo>
                    <a:pt x="3608" y="716"/>
                  </a:lnTo>
                  <a:lnTo>
                    <a:pt x="3489" y="582"/>
                  </a:lnTo>
                  <a:lnTo>
                    <a:pt x="3355" y="462"/>
                  </a:lnTo>
                  <a:lnTo>
                    <a:pt x="3221" y="358"/>
                  </a:lnTo>
                  <a:lnTo>
                    <a:pt x="3057" y="268"/>
                  </a:lnTo>
                  <a:lnTo>
                    <a:pt x="2908" y="179"/>
                  </a:lnTo>
                  <a:lnTo>
                    <a:pt x="2729" y="119"/>
                  </a:lnTo>
                  <a:lnTo>
                    <a:pt x="2565" y="60"/>
                  </a:lnTo>
                  <a:lnTo>
                    <a:pt x="2371" y="30"/>
                  </a:lnTo>
                  <a:lnTo>
                    <a:pt x="2222" y="15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808840" y="2229340"/>
              <a:ext cx="43652" cy="52025"/>
            </a:xfrm>
            <a:custGeom>
              <a:rect b="b" l="l" r="r" t="t"/>
              <a:pathLst>
                <a:path extrusionOk="0" h="3430" w="2878">
                  <a:moveTo>
                    <a:pt x="2058" y="0"/>
                  </a:moveTo>
                  <a:lnTo>
                    <a:pt x="1849" y="15"/>
                  </a:lnTo>
                  <a:lnTo>
                    <a:pt x="1641" y="45"/>
                  </a:lnTo>
                  <a:lnTo>
                    <a:pt x="1447" y="90"/>
                  </a:lnTo>
                  <a:lnTo>
                    <a:pt x="1268" y="164"/>
                  </a:lnTo>
                  <a:lnTo>
                    <a:pt x="1089" y="254"/>
                  </a:lnTo>
                  <a:lnTo>
                    <a:pt x="910" y="358"/>
                  </a:lnTo>
                  <a:lnTo>
                    <a:pt x="761" y="477"/>
                  </a:lnTo>
                  <a:lnTo>
                    <a:pt x="612" y="611"/>
                  </a:lnTo>
                  <a:lnTo>
                    <a:pt x="478" y="746"/>
                  </a:lnTo>
                  <a:lnTo>
                    <a:pt x="358" y="910"/>
                  </a:lnTo>
                  <a:lnTo>
                    <a:pt x="254" y="1074"/>
                  </a:lnTo>
                  <a:lnTo>
                    <a:pt x="165" y="1252"/>
                  </a:lnTo>
                  <a:lnTo>
                    <a:pt x="105" y="1446"/>
                  </a:lnTo>
                  <a:lnTo>
                    <a:pt x="45" y="1640"/>
                  </a:lnTo>
                  <a:lnTo>
                    <a:pt x="15" y="1849"/>
                  </a:lnTo>
                  <a:lnTo>
                    <a:pt x="1" y="2057"/>
                  </a:lnTo>
                  <a:lnTo>
                    <a:pt x="15" y="2251"/>
                  </a:lnTo>
                  <a:lnTo>
                    <a:pt x="45" y="2430"/>
                  </a:lnTo>
                  <a:lnTo>
                    <a:pt x="90" y="2609"/>
                  </a:lnTo>
                  <a:lnTo>
                    <a:pt x="135" y="2788"/>
                  </a:lnTo>
                  <a:lnTo>
                    <a:pt x="209" y="2952"/>
                  </a:lnTo>
                  <a:lnTo>
                    <a:pt x="299" y="3116"/>
                  </a:lnTo>
                  <a:lnTo>
                    <a:pt x="403" y="3265"/>
                  </a:lnTo>
                  <a:lnTo>
                    <a:pt x="507" y="3399"/>
                  </a:lnTo>
                  <a:lnTo>
                    <a:pt x="671" y="3414"/>
                  </a:lnTo>
                  <a:lnTo>
                    <a:pt x="821" y="3429"/>
                  </a:lnTo>
                  <a:lnTo>
                    <a:pt x="1029" y="3414"/>
                  </a:lnTo>
                  <a:lnTo>
                    <a:pt x="1238" y="3384"/>
                  </a:lnTo>
                  <a:lnTo>
                    <a:pt x="1432" y="3340"/>
                  </a:lnTo>
                  <a:lnTo>
                    <a:pt x="1626" y="3265"/>
                  </a:lnTo>
                  <a:lnTo>
                    <a:pt x="1805" y="3176"/>
                  </a:lnTo>
                  <a:lnTo>
                    <a:pt x="1968" y="3071"/>
                  </a:lnTo>
                  <a:lnTo>
                    <a:pt x="2132" y="2952"/>
                  </a:lnTo>
                  <a:lnTo>
                    <a:pt x="2282" y="2818"/>
                  </a:lnTo>
                  <a:lnTo>
                    <a:pt x="2416" y="2684"/>
                  </a:lnTo>
                  <a:lnTo>
                    <a:pt x="2535" y="2520"/>
                  </a:lnTo>
                  <a:lnTo>
                    <a:pt x="2624" y="2356"/>
                  </a:lnTo>
                  <a:lnTo>
                    <a:pt x="2714" y="2177"/>
                  </a:lnTo>
                  <a:lnTo>
                    <a:pt x="2788" y="1983"/>
                  </a:lnTo>
                  <a:lnTo>
                    <a:pt x="2833" y="1789"/>
                  </a:lnTo>
                  <a:lnTo>
                    <a:pt x="2863" y="1580"/>
                  </a:lnTo>
                  <a:lnTo>
                    <a:pt x="2878" y="1372"/>
                  </a:lnTo>
                  <a:lnTo>
                    <a:pt x="2878" y="1178"/>
                  </a:lnTo>
                  <a:lnTo>
                    <a:pt x="2848" y="999"/>
                  </a:lnTo>
                  <a:lnTo>
                    <a:pt x="2803" y="820"/>
                  </a:lnTo>
                  <a:lnTo>
                    <a:pt x="2744" y="641"/>
                  </a:lnTo>
                  <a:lnTo>
                    <a:pt x="2669" y="477"/>
                  </a:lnTo>
                  <a:lnTo>
                    <a:pt x="2580" y="313"/>
                  </a:lnTo>
                  <a:lnTo>
                    <a:pt x="2490" y="164"/>
                  </a:lnTo>
                  <a:lnTo>
                    <a:pt x="2371" y="30"/>
                  </a:lnTo>
                  <a:lnTo>
                    <a:pt x="2222" y="15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537721" y="2512442"/>
              <a:ext cx="182723" cy="182950"/>
            </a:xfrm>
            <a:custGeom>
              <a:rect b="b" l="l" r="r" t="t"/>
              <a:pathLst>
                <a:path extrusionOk="0" h="12062" w="12047">
                  <a:moveTo>
                    <a:pt x="6023" y="0"/>
                  </a:moveTo>
                  <a:lnTo>
                    <a:pt x="5710" y="15"/>
                  </a:lnTo>
                  <a:lnTo>
                    <a:pt x="5412" y="30"/>
                  </a:lnTo>
                  <a:lnTo>
                    <a:pt x="5099" y="75"/>
                  </a:lnTo>
                  <a:lnTo>
                    <a:pt x="4816" y="135"/>
                  </a:lnTo>
                  <a:lnTo>
                    <a:pt x="4518" y="194"/>
                  </a:lnTo>
                  <a:lnTo>
                    <a:pt x="4234" y="284"/>
                  </a:lnTo>
                  <a:lnTo>
                    <a:pt x="3951" y="373"/>
                  </a:lnTo>
                  <a:lnTo>
                    <a:pt x="3683" y="478"/>
                  </a:lnTo>
                  <a:lnTo>
                    <a:pt x="3414" y="597"/>
                  </a:lnTo>
                  <a:lnTo>
                    <a:pt x="3146" y="731"/>
                  </a:lnTo>
                  <a:lnTo>
                    <a:pt x="2893" y="880"/>
                  </a:lnTo>
                  <a:lnTo>
                    <a:pt x="2654" y="1029"/>
                  </a:lnTo>
                  <a:lnTo>
                    <a:pt x="2416" y="1208"/>
                  </a:lnTo>
                  <a:lnTo>
                    <a:pt x="2192" y="1387"/>
                  </a:lnTo>
                  <a:lnTo>
                    <a:pt x="1968" y="1566"/>
                  </a:lnTo>
                  <a:lnTo>
                    <a:pt x="1760" y="1775"/>
                  </a:lnTo>
                  <a:lnTo>
                    <a:pt x="1566" y="1983"/>
                  </a:lnTo>
                  <a:lnTo>
                    <a:pt x="1372" y="2207"/>
                  </a:lnTo>
                  <a:lnTo>
                    <a:pt x="1193" y="2431"/>
                  </a:lnTo>
                  <a:lnTo>
                    <a:pt x="1029" y="2669"/>
                  </a:lnTo>
                  <a:lnTo>
                    <a:pt x="865" y="2908"/>
                  </a:lnTo>
                  <a:lnTo>
                    <a:pt x="731" y="3161"/>
                  </a:lnTo>
                  <a:lnTo>
                    <a:pt x="597" y="3414"/>
                  </a:lnTo>
                  <a:lnTo>
                    <a:pt x="477" y="3683"/>
                  </a:lnTo>
                  <a:lnTo>
                    <a:pt x="358" y="3966"/>
                  </a:lnTo>
                  <a:lnTo>
                    <a:pt x="269" y="4234"/>
                  </a:lnTo>
                  <a:lnTo>
                    <a:pt x="179" y="4533"/>
                  </a:lnTo>
                  <a:lnTo>
                    <a:pt x="120" y="4816"/>
                  </a:lnTo>
                  <a:lnTo>
                    <a:pt x="60" y="5114"/>
                  </a:lnTo>
                  <a:lnTo>
                    <a:pt x="30" y="5412"/>
                  </a:lnTo>
                  <a:lnTo>
                    <a:pt x="0" y="5725"/>
                  </a:lnTo>
                  <a:lnTo>
                    <a:pt x="0" y="6038"/>
                  </a:lnTo>
                  <a:lnTo>
                    <a:pt x="0" y="6307"/>
                  </a:lnTo>
                  <a:lnTo>
                    <a:pt x="15" y="6590"/>
                  </a:lnTo>
                  <a:lnTo>
                    <a:pt x="60" y="6873"/>
                  </a:lnTo>
                  <a:lnTo>
                    <a:pt x="105" y="7142"/>
                  </a:lnTo>
                  <a:lnTo>
                    <a:pt x="149" y="7410"/>
                  </a:lnTo>
                  <a:lnTo>
                    <a:pt x="224" y="7663"/>
                  </a:lnTo>
                  <a:lnTo>
                    <a:pt x="299" y="7917"/>
                  </a:lnTo>
                  <a:lnTo>
                    <a:pt x="388" y="8170"/>
                  </a:lnTo>
                  <a:lnTo>
                    <a:pt x="492" y="8424"/>
                  </a:lnTo>
                  <a:lnTo>
                    <a:pt x="597" y="8662"/>
                  </a:lnTo>
                  <a:lnTo>
                    <a:pt x="716" y="8901"/>
                  </a:lnTo>
                  <a:lnTo>
                    <a:pt x="850" y="9124"/>
                  </a:lnTo>
                  <a:lnTo>
                    <a:pt x="999" y="9348"/>
                  </a:lnTo>
                  <a:lnTo>
                    <a:pt x="1148" y="9572"/>
                  </a:lnTo>
                  <a:lnTo>
                    <a:pt x="1297" y="9780"/>
                  </a:lnTo>
                  <a:lnTo>
                    <a:pt x="1476" y="9989"/>
                  </a:lnTo>
                  <a:lnTo>
                    <a:pt x="1685" y="10213"/>
                  </a:lnTo>
                  <a:lnTo>
                    <a:pt x="1909" y="10436"/>
                  </a:lnTo>
                  <a:lnTo>
                    <a:pt x="2147" y="10645"/>
                  </a:lnTo>
                  <a:lnTo>
                    <a:pt x="2401" y="10839"/>
                  </a:lnTo>
                  <a:lnTo>
                    <a:pt x="2654" y="11033"/>
                  </a:lnTo>
                  <a:lnTo>
                    <a:pt x="2922" y="11197"/>
                  </a:lnTo>
                  <a:lnTo>
                    <a:pt x="3191" y="11361"/>
                  </a:lnTo>
                  <a:lnTo>
                    <a:pt x="3474" y="11495"/>
                  </a:lnTo>
                  <a:lnTo>
                    <a:pt x="3772" y="11629"/>
                  </a:lnTo>
                  <a:lnTo>
                    <a:pt x="4070" y="11733"/>
                  </a:lnTo>
                  <a:lnTo>
                    <a:pt x="4383" y="11838"/>
                  </a:lnTo>
                  <a:lnTo>
                    <a:pt x="4697" y="11912"/>
                  </a:lnTo>
                  <a:lnTo>
                    <a:pt x="5025" y="11972"/>
                  </a:lnTo>
                  <a:lnTo>
                    <a:pt x="5352" y="12017"/>
                  </a:lnTo>
                  <a:lnTo>
                    <a:pt x="5680" y="12046"/>
                  </a:lnTo>
                  <a:lnTo>
                    <a:pt x="6023" y="12061"/>
                  </a:lnTo>
                  <a:lnTo>
                    <a:pt x="6336" y="12046"/>
                  </a:lnTo>
                  <a:lnTo>
                    <a:pt x="6635" y="12032"/>
                  </a:lnTo>
                  <a:lnTo>
                    <a:pt x="6948" y="11987"/>
                  </a:lnTo>
                  <a:lnTo>
                    <a:pt x="7231" y="11942"/>
                  </a:lnTo>
                  <a:lnTo>
                    <a:pt x="7529" y="11868"/>
                  </a:lnTo>
                  <a:lnTo>
                    <a:pt x="7812" y="11793"/>
                  </a:lnTo>
                  <a:lnTo>
                    <a:pt x="8096" y="11689"/>
                  </a:lnTo>
                  <a:lnTo>
                    <a:pt x="8364" y="11584"/>
                  </a:lnTo>
                  <a:lnTo>
                    <a:pt x="8632" y="11465"/>
                  </a:lnTo>
                  <a:lnTo>
                    <a:pt x="8901" y="11331"/>
                  </a:lnTo>
                  <a:lnTo>
                    <a:pt x="9154" y="11182"/>
                  </a:lnTo>
                  <a:lnTo>
                    <a:pt x="9393" y="11033"/>
                  </a:lnTo>
                  <a:lnTo>
                    <a:pt x="9631" y="10869"/>
                  </a:lnTo>
                  <a:lnTo>
                    <a:pt x="9855" y="10690"/>
                  </a:lnTo>
                  <a:lnTo>
                    <a:pt x="10078" y="10496"/>
                  </a:lnTo>
                  <a:lnTo>
                    <a:pt x="10287" y="10287"/>
                  </a:lnTo>
                  <a:lnTo>
                    <a:pt x="10481" y="10079"/>
                  </a:lnTo>
                  <a:lnTo>
                    <a:pt x="10675" y="9870"/>
                  </a:lnTo>
                  <a:lnTo>
                    <a:pt x="10854" y="9631"/>
                  </a:lnTo>
                  <a:lnTo>
                    <a:pt x="11018" y="9408"/>
                  </a:lnTo>
                  <a:lnTo>
                    <a:pt x="11182" y="9154"/>
                  </a:lnTo>
                  <a:lnTo>
                    <a:pt x="11316" y="8901"/>
                  </a:lnTo>
                  <a:lnTo>
                    <a:pt x="11450" y="8647"/>
                  </a:lnTo>
                  <a:lnTo>
                    <a:pt x="11569" y="8379"/>
                  </a:lnTo>
                  <a:lnTo>
                    <a:pt x="11689" y="8111"/>
                  </a:lnTo>
                  <a:lnTo>
                    <a:pt x="11778" y="7827"/>
                  </a:lnTo>
                  <a:lnTo>
                    <a:pt x="11867" y="7544"/>
                  </a:lnTo>
                  <a:lnTo>
                    <a:pt x="11927" y="7246"/>
                  </a:lnTo>
                  <a:lnTo>
                    <a:pt x="11987" y="6948"/>
                  </a:lnTo>
                  <a:lnTo>
                    <a:pt x="12017" y="6650"/>
                  </a:lnTo>
                  <a:lnTo>
                    <a:pt x="12046" y="6337"/>
                  </a:lnTo>
                  <a:lnTo>
                    <a:pt x="12046" y="6038"/>
                  </a:lnTo>
                  <a:lnTo>
                    <a:pt x="12046" y="5755"/>
                  </a:lnTo>
                  <a:lnTo>
                    <a:pt x="12031" y="5472"/>
                  </a:lnTo>
                  <a:lnTo>
                    <a:pt x="11987" y="5203"/>
                  </a:lnTo>
                  <a:lnTo>
                    <a:pt x="11942" y="4935"/>
                  </a:lnTo>
                  <a:lnTo>
                    <a:pt x="11897" y="4667"/>
                  </a:lnTo>
                  <a:lnTo>
                    <a:pt x="11823" y="4398"/>
                  </a:lnTo>
                  <a:lnTo>
                    <a:pt x="11748" y="4145"/>
                  </a:lnTo>
                  <a:lnTo>
                    <a:pt x="11659" y="3892"/>
                  </a:lnTo>
                  <a:lnTo>
                    <a:pt x="11554" y="3653"/>
                  </a:lnTo>
                  <a:lnTo>
                    <a:pt x="11450" y="3400"/>
                  </a:lnTo>
                  <a:lnTo>
                    <a:pt x="11331" y="3176"/>
                  </a:lnTo>
                  <a:lnTo>
                    <a:pt x="11197" y="2937"/>
                  </a:lnTo>
                  <a:lnTo>
                    <a:pt x="11062" y="2714"/>
                  </a:lnTo>
                  <a:lnTo>
                    <a:pt x="10913" y="2505"/>
                  </a:lnTo>
                  <a:lnTo>
                    <a:pt x="10749" y="2296"/>
                  </a:lnTo>
                  <a:lnTo>
                    <a:pt x="10585" y="2088"/>
                  </a:lnTo>
                  <a:lnTo>
                    <a:pt x="10406" y="1894"/>
                  </a:lnTo>
                  <a:lnTo>
                    <a:pt x="10228" y="1715"/>
                  </a:lnTo>
                  <a:lnTo>
                    <a:pt x="10034" y="1536"/>
                  </a:lnTo>
                  <a:lnTo>
                    <a:pt x="9825" y="1357"/>
                  </a:lnTo>
                  <a:lnTo>
                    <a:pt x="9616" y="1193"/>
                  </a:lnTo>
                  <a:lnTo>
                    <a:pt x="9408" y="1044"/>
                  </a:lnTo>
                  <a:lnTo>
                    <a:pt x="9184" y="895"/>
                  </a:lnTo>
                  <a:lnTo>
                    <a:pt x="8960" y="776"/>
                  </a:lnTo>
                  <a:lnTo>
                    <a:pt x="8722" y="642"/>
                  </a:lnTo>
                  <a:lnTo>
                    <a:pt x="8483" y="537"/>
                  </a:lnTo>
                  <a:lnTo>
                    <a:pt x="8245" y="433"/>
                  </a:lnTo>
                  <a:lnTo>
                    <a:pt x="7991" y="328"/>
                  </a:lnTo>
                  <a:lnTo>
                    <a:pt x="7738" y="254"/>
                  </a:lnTo>
                  <a:lnTo>
                    <a:pt x="7484" y="179"/>
                  </a:lnTo>
                  <a:lnTo>
                    <a:pt x="7216" y="120"/>
                  </a:lnTo>
                  <a:lnTo>
                    <a:pt x="6948" y="75"/>
                  </a:lnTo>
                  <a:lnTo>
                    <a:pt x="6486" y="30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537721" y="2512442"/>
              <a:ext cx="127771" cy="152418"/>
            </a:xfrm>
            <a:custGeom>
              <a:rect b="b" l="l" r="r" t="t"/>
              <a:pathLst>
                <a:path extrusionOk="0" h="10049" w="8424">
                  <a:moveTo>
                    <a:pt x="6023" y="0"/>
                  </a:moveTo>
                  <a:lnTo>
                    <a:pt x="5710" y="15"/>
                  </a:lnTo>
                  <a:lnTo>
                    <a:pt x="5412" y="30"/>
                  </a:lnTo>
                  <a:lnTo>
                    <a:pt x="5099" y="75"/>
                  </a:lnTo>
                  <a:lnTo>
                    <a:pt x="4816" y="135"/>
                  </a:lnTo>
                  <a:lnTo>
                    <a:pt x="4518" y="194"/>
                  </a:lnTo>
                  <a:lnTo>
                    <a:pt x="4234" y="284"/>
                  </a:lnTo>
                  <a:lnTo>
                    <a:pt x="3951" y="373"/>
                  </a:lnTo>
                  <a:lnTo>
                    <a:pt x="3683" y="478"/>
                  </a:lnTo>
                  <a:lnTo>
                    <a:pt x="3414" y="597"/>
                  </a:lnTo>
                  <a:lnTo>
                    <a:pt x="3146" y="731"/>
                  </a:lnTo>
                  <a:lnTo>
                    <a:pt x="2893" y="880"/>
                  </a:lnTo>
                  <a:lnTo>
                    <a:pt x="2654" y="1029"/>
                  </a:lnTo>
                  <a:lnTo>
                    <a:pt x="2416" y="1208"/>
                  </a:lnTo>
                  <a:lnTo>
                    <a:pt x="2192" y="1387"/>
                  </a:lnTo>
                  <a:lnTo>
                    <a:pt x="1968" y="1566"/>
                  </a:lnTo>
                  <a:lnTo>
                    <a:pt x="1760" y="1775"/>
                  </a:lnTo>
                  <a:lnTo>
                    <a:pt x="1566" y="1983"/>
                  </a:lnTo>
                  <a:lnTo>
                    <a:pt x="1372" y="2207"/>
                  </a:lnTo>
                  <a:lnTo>
                    <a:pt x="1193" y="2431"/>
                  </a:lnTo>
                  <a:lnTo>
                    <a:pt x="1029" y="2669"/>
                  </a:lnTo>
                  <a:lnTo>
                    <a:pt x="865" y="2908"/>
                  </a:lnTo>
                  <a:lnTo>
                    <a:pt x="731" y="3161"/>
                  </a:lnTo>
                  <a:lnTo>
                    <a:pt x="597" y="3414"/>
                  </a:lnTo>
                  <a:lnTo>
                    <a:pt x="477" y="3683"/>
                  </a:lnTo>
                  <a:lnTo>
                    <a:pt x="358" y="3966"/>
                  </a:lnTo>
                  <a:lnTo>
                    <a:pt x="269" y="4234"/>
                  </a:lnTo>
                  <a:lnTo>
                    <a:pt x="179" y="4533"/>
                  </a:lnTo>
                  <a:lnTo>
                    <a:pt x="120" y="4816"/>
                  </a:lnTo>
                  <a:lnTo>
                    <a:pt x="60" y="5114"/>
                  </a:lnTo>
                  <a:lnTo>
                    <a:pt x="30" y="5412"/>
                  </a:lnTo>
                  <a:lnTo>
                    <a:pt x="0" y="5725"/>
                  </a:lnTo>
                  <a:lnTo>
                    <a:pt x="0" y="6038"/>
                  </a:lnTo>
                  <a:lnTo>
                    <a:pt x="0" y="6307"/>
                  </a:lnTo>
                  <a:lnTo>
                    <a:pt x="15" y="6590"/>
                  </a:lnTo>
                  <a:lnTo>
                    <a:pt x="60" y="6873"/>
                  </a:lnTo>
                  <a:lnTo>
                    <a:pt x="105" y="7142"/>
                  </a:lnTo>
                  <a:lnTo>
                    <a:pt x="149" y="7410"/>
                  </a:lnTo>
                  <a:lnTo>
                    <a:pt x="224" y="7663"/>
                  </a:lnTo>
                  <a:lnTo>
                    <a:pt x="299" y="7917"/>
                  </a:lnTo>
                  <a:lnTo>
                    <a:pt x="388" y="8170"/>
                  </a:lnTo>
                  <a:lnTo>
                    <a:pt x="492" y="8424"/>
                  </a:lnTo>
                  <a:lnTo>
                    <a:pt x="597" y="8662"/>
                  </a:lnTo>
                  <a:lnTo>
                    <a:pt x="716" y="8901"/>
                  </a:lnTo>
                  <a:lnTo>
                    <a:pt x="850" y="9124"/>
                  </a:lnTo>
                  <a:lnTo>
                    <a:pt x="999" y="9348"/>
                  </a:lnTo>
                  <a:lnTo>
                    <a:pt x="1148" y="9572"/>
                  </a:lnTo>
                  <a:lnTo>
                    <a:pt x="1297" y="9780"/>
                  </a:lnTo>
                  <a:lnTo>
                    <a:pt x="1476" y="9989"/>
                  </a:lnTo>
                  <a:lnTo>
                    <a:pt x="1924" y="10034"/>
                  </a:lnTo>
                  <a:lnTo>
                    <a:pt x="2162" y="10049"/>
                  </a:lnTo>
                  <a:lnTo>
                    <a:pt x="2699" y="10049"/>
                  </a:lnTo>
                  <a:lnTo>
                    <a:pt x="3012" y="10019"/>
                  </a:lnTo>
                  <a:lnTo>
                    <a:pt x="3310" y="9989"/>
                  </a:lnTo>
                  <a:lnTo>
                    <a:pt x="3608" y="9929"/>
                  </a:lnTo>
                  <a:lnTo>
                    <a:pt x="3906" y="9855"/>
                  </a:lnTo>
                  <a:lnTo>
                    <a:pt x="4190" y="9780"/>
                  </a:lnTo>
                  <a:lnTo>
                    <a:pt x="4473" y="9691"/>
                  </a:lnTo>
                  <a:lnTo>
                    <a:pt x="4741" y="9572"/>
                  </a:lnTo>
                  <a:lnTo>
                    <a:pt x="5010" y="9452"/>
                  </a:lnTo>
                  <a:lnTo>
                    <a:pt x="5263" y="9318"/>
                  </a:lnTo>
                  <a:lnTo>
                    <a:pt x="5516" y="9184"/>
                  </a:lnTo>
                  <a:lnTo>
                    <a:pt x="5770" y="9020"/>
                  </a:lnTo>
                  <a:lnTo>
                    <a:pt x="6008" y="8856"/>
                  </a:lnTo>
                  <a:lnTo>
                    <a:pt x="6232" y="8677"/>
                  </a:lnTo>
                  <a:lnTo>
                    <a:pt x="6441" y="8483"/>
                  </a:lnTo>
                  <a:lnTo>
                    <a:pt x="6664" y="8290"/>
                  </a:lnTo>
                  <a:lnTo>
                    <a:pt x="6858" y="8081"/>
                  </a:lnTo>
                  <a:lnTo>
                    <a:pt x="7052" y="7857"/>
                  </a:lnTo>
                  <a:lnTo>
                    <a:pt x="7231" y="7634"/>
                  </a:lnTo>
                  <a:lnTo>
                    <a:pt x="7395" y="7395"/>
                  </a:lnTo>
                  <a:lnTo>
                    <a:pt x="7544" y="7156"/>
                  </a:lnTo>
                  <a:lnTo>
                    <a:pt x="7693" y="6903"/>
                  </a:lnTo>
                  <a:lnTo>
                    <a:pt x="7827" y="6635"/>
                  </a:lnTo>
                  <a:lnTo>
                    <a:pt x="7947" y="6366"/>
                  </a:lnTo>
                  <a:lnTo>
                    <a:pt x="8051" y="6098"/>
                  </a:lnTo>
                  <a:lnTo>
                    <a:pt x="8155" y="5815"/>
                  </a:lnTo>
                  <a:lnTo>
                    <a:pt x="8230" y="5531"/>
                  </a:lnTo>
                  <a:lnTo>
                    <a:pt x="8304" y="5233"/>
                  </a:lnTo>
                  <a:lnTo>
                    <a:pt x="8349" y="4950"/>
                  </a:lnTo>
                  <a:lnTo>
                    <a:pt x="8394" y="4637"/>
                  </a:lnTo>
                  <a:lnTo>
                    <a:pt x="8424" y="4339"/>
                  </a:lnTo>
                  <a:lnTo>
                    <a:pt x="8424" y="4026"/>
                  </a:lnTo>
                  <a:lnTo>
                    <a:pt x="8424" y="3742"/>
                  </a:lnTo>
                  <a:lnTo>
                    <a:pt x="8394" y="3459"/>
                  </a:lnTo>
                  <a:lnTo>
                    <a:pt x="8364" y="3191"/>
                  </a:lnTo>
                  <a:lnTo>
                    <a:pt x="8319" y="2923"/>
                  </a:lnTo>
                  <a:lnTo>
                    <a:pt x="8260" y="2654"/>
                  </a:lnTo>
                  <a:lnTo>
                    <a:pt x="8200" y="2386"/>
                  </a:lnTo>
                  <a:lnTo>
                    <a:pt x="8125" y="2132"/>
                  </a:lnTo>
                  <a:lnTo>
                    <a:pt x="8036" y="1879"/>
                  </a:lnTo>
                  <a:lnTo>
                    <a:pt x="7932" y="1625"/>
                  </a:lnTo>
                  <a:lnTo>
                    <a:pt x="7812" y="1387"/>
                  </a:lnTo>
                  <a:lnTo>
                    <a:pt x="7693" y="1148"/>
                  </a:lnTo>
                  <a:lnTo>
                    <a:pt x="7559" y="925"/>
                  </a:lnTo>
                  <a:lnTo>
                    <a:pt x="7425" y="701"/>
                  </a:lnTo>
                  <a:lnTo>
                    <a:pt x="7276" y="492"/>
                  </a:lnTo>
                  <a:lnTo>
                    <a:pt x="7112" y="284"/>
                  </a:lnTo>
                  <a:lnTo>
                    <a:pt x="6948" y="75"/>
                  </a:lnTo>
                  <a:lnTo>
                    <a:pt x="6486" y="30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651917" y="2483275"/>
              <a:ext cx="196510" cy="196510"/>
            </a:xfrm>
            <a:custGeom>
              <a:rect b="b" l="l" r="r" t="t"/>
              <a:pathLst>
                <a:path extrusionOk="0" h="12956" w="12956">
                  <a:moveTo>
                    <a:pt x="6142" y="0"/>
                  </a:moveTo>
                  <a:lnTo>
                    <a:pt x="5814" y="30"/>
                  </a:lnTo>
                  <a:lnTo>
                    <a:pt x="5486" y="75"/>
                  </a:lnTo>
                  <a:lnTo>
                    <a:pt x="5173" y="134"/>
                  </a:lnTo>
                  <a:lnTo>
                    <a:pt x="4860" y="194"/>
                  </a:lnTo>
                  <a:lnTo>
                    <a:pt x="4547" y="284"/>
                  </a:lnTo>
                  <a:lnTo>
                    <a:pt x="4249" y="388"/>
                  </a:lnTo>
                  <a:lnTo>
                    <a:pt x="3951" y="507"/>
                  </a:lnTo>
                  <a:lnTo>
                    <a:pt x="3668" y="641"/>
                  </a:lnTo>
                  <a:lnTo>
                    <a:pt x="3384" y="776"/>
                  </a:lnTo>
                  <a:lnTo>
                    <a:pt x="3116" y="940"/>
                  </a:lnTo>
                  <a:lnTo>
                    <a:pt x="2848" y="1103"/>
                  </a:lnTo>
                  <a:lnTo>
                    <a:pt x="2594" y="1282"/>
                  </a:lnTo>
                  <a:lnTo>
                    <a:pt x="2356" y="1476"/>
                  </a:lnTo>
                  <a:lnTo>
                    <a:pt x="2117" y="1685"/>
                  </a:lnTo>
                  <a:lnTo>
                    <a:pt x="1893" y="1894"/>
                  </a:lnTo>
                  <a:lnTo>
                    <a:pt x="1670" y="2117"/>
                  </a:lnTo>
                  <a:lnTo>
                    <a:pt x="1476" y="2356"/>
                  </a:lnTo>
                  <a:lnTo>
                    <a:pt x="1282" y="2594"/>
                  </a:lnTo>
                  <a:lnTo>
                    <a:pt x="1103" y="2863"/>
                  </a:lnTo>
                  <a:lnTo>
                    <a:pt x="924" y="3116"/>
                  </a:lnTo>
                  <a:lnTo>
                    <a:pt x="775" y="3384"/>
                  </a:lnTo>
                  <a:lnTo>
                    <a:pt x="626" y="3668"/>
                  </a:lnTo>
                  <a:lnTo>
                    <a:pt x="507" y="3951"/>
                  </a:lnTo>
                  <a:lnTo>
                    <a:pt x="388" y="4249"/>
                  </a:lnTo>
                  <a:lnTo>
                    <a:pt x="283" y="4547"/>
                  </a:lnTo>
                  <a:lnTo>
                    <a:pt x="194" y="4860"/>
                  </a:lnTo>
                  <a:lnTo>
                    <a:pt x="119" y="5173"/>
                  </a:lnTo>
                  <a:lnTo>
                    <a:pt x="75" y="5487"/>
                  </a:lnTo>
                  <a:lnTo>
                    <a:pt x="30" y="5815"/>
                  </a:lnTo>
                  <a:lnTo>
                    <a:pt x="0" y="6143"/>
                  </a:lnTo>
                  <a:lnTo>
                    <a:pt x="0" y="6485"/>
                  </a:lnTo>
                  <a:lnTo>
                    <a:pt x="0" y="6784"/>
                  </a:lnTo>
                  <a:lnTo>
                    <a:pt x="15" y="7082"/>
                  </a:lnTo>
                  <a:lnTo>
                    <a:pt x="60" y="7380"/>
                  </a:lnTo>
                  <a:lnTo>
                    <a:pt x="104" y="7663"/>
                  </a:lnTo>
                  <a:lnTo>
                    <a:pt x="164" y="7946"/>
                  </a:lnTo>
                  <a:lnTo>
                    <a:pt x="239" y="8230"/>
                  </a:lnTo>
                  <a:lnTo>
                    <a:pt x="313" y="8513"/>
                  </a:lnTo>
                  <a:lnTo>
                    <a:pt x="418" y="8781"/>
                  </a:lnTo>
                  <a:lnTo>
                    <a:pt x="522" y="9050"/>
                  </a:lnTo>
                  <a:lnTo>
                    <a:pt x="641" y="9303"/>
                  </a:lnTo>
                  <a:lnTo>
                    <a:pt x="775" y="9557"/>
                  </a:lnTo>
                  <a:lnTo>
                    <a:pt x="910" y="9810"/>
                  </a:lnTo>
                  <a:lnTo>
                    <a:pt x="1074" y="10049"/>
                  </a:lnTo>
                  <a:lnTo>
                    <a:pt x="1223" y="10287"/>
                  </a:lnTo>
                  <a:lnTo>
                    <a:pt x="1402" y="10511"/>
                  </a:lnTo>
                  <a:lnTo>
                    <a:pt x="1580" y="10719"/>
                  </a:lnTo>
                  <a:lnTo>
                    <a:pt x="1819" y="10973"/>
                  </a:lnTo>
                  <a:lnTo>
                    <a:pt x="2057" y="11211"/>
                  </a:lnTo>
                  <a:lnTo>
                    <a:pt x="2311" y="11435"/>
                  </a:lnTo>
                  <a:lnTo>
                    <a:pt x="2579" y="11659"/>
                  </a:lnTo>
                  <a:lnTo>
                    <a:pt x="2848" y="11852"/>
                  </a:lnTo>
                  <a:lnTo>
                    <a:pt x="3131" y="12031"/>
                  </a:lnTo>
                  <a:lnTo>
                    <a:pt x="3429" y="12210"/>
                  </a:lnTo>
                  <a:lnTo>
                    <a:pt x="3742" y="12359"/>
                  </a:lnTo>
                  <a:lnTo>
                    <a:pt x="4055" y="12494"/>
                  </a:lnTo>
                  <a:lnTo>
                    <a:pt x="4383" y="12613"/>
                  </a:lnTo>
                  <a:lnTo>
                    <a:pt x="4711" y="12717"/>
                  </a:lnTo>
                  <a:lnTo>
                    <a:pt x="5054" y="12807"/>
                  </a:lnTo>
                  <a:lnTo>
                    <a:pt x="5397" y="12866"/>
                  </a:lnTo>
                  <a:lnTo>
                    <a:pt x="5755" y="12926"/>
                  </a:lnTo>
                  <a:lnTo>
                    <a:pt x="6113" y="12956"/>
                  </a:lnTo>
                  <a:lnTo>
                    <a:pt x="6813" y="12956"/>
                  </a:lnTo>
                  <a:lnTo>
                    <a:pt x="7141" y="12926"/>
                  </a:lnTo>
                  <a:lnTo>
                    <a:pt x="7454" y="12881"/>
                  </a:lnTo>
                  <a:lnTo>
                    <a:pt x="7782" y="12822"/>
                  </a:lnTo>
                  <a:lnTo>
                    <a:pt x="8095" y="12762"/>
                  </a:lnTo>
                  <a:lnTo>
                    <a:pt x="8408" y="12672"/>
                  </a:lnTo>
                  <a:lnTo>
                    <a:pt x="8707" y="12568"/>
                  </a:lnTo>
                  <a:lnTo>
                    <a:pt x="9005" y="12449"/>
                  </a:lnTo>
                  <a:lnTo>
                    <a:pt x="9288" y="12315"/>
                  </a:lnTo>
                  <a:lnTo>
                    <a:pt x="9571" y="12180"/>
                  </a:lnTo>
                  <a:lnTo>
                    <a:pt x="9840" y="12016"/>
                  </a:lnTo>
                  <a:lnTo>
                    <a:pt x="10093" y="11852"/>
                  </a:lnTo>
                  <a:lnTo>
                    <a:pt x="10347" y="11674"/>
                  </a:lnTo>
                  <a:lnTo>
                    <a:pt x="10600" y="11480"/>
                  </a:lnTo>
                  <a:lnTo>
                    <a:pt x="10839" y="11271"/>
                  </a:lnTo>
                  <a:lnTo>
                    <a:pt x="11062" y="11062"/>
                  </a:lnTo>
                  <a:lnTo>
                    <a:pt x="11271" y="10839"/>
                  </a:lnTo>
                  <a:lnTo>
                    <a:pt x="11480" y="10600"/>
                  </a:lnTo>
                  <a:lnTo>
                    <a:pt x="11673" y="10362"/>
                  </a:lnTo>
                  <a:lnTo>
                    <a:pt x="11852" y="10108"/>
                  </a:lnTo>
                  <a:lnTo>
                    <a:pt x="12016" y="9840"/>
                  </a:lnTo>
                  <a:lnTo>
                    <a:pt x="12180" y="9571"/>
                  </a:lnTo>
                  <a:lnTo>
                    <a:pt x="12314" y="9288"/>
                  </a:lnTo>
                  <a:lnTo>
                    <a:pt x="12449" y="9005"/>
                  </a:lnTo>
                  <a:lnTo>
                    <a:pt x="12568" y="8707"/>
                  </a:lnTo>
                  <a:lnTo>
                    <a:pt x="12657" y="8409"/>
                  </a:lnTo>
                  <a:lnTo>
                    <a:pt x="12747" y="8096"/>
                  </a:lnTo>
                  <a:lnTo>
                    <a:pt x="12821" y="7782"/>
                  </a:lnTo>
                  <a:lnTo>
                    <a:pt x="12881" y="7469"/>
                  </a:lnTo>
                  <a:lnTo>
                    <a:pt x="12926" y="7141"/>
                  </a:lnTo>
                  <a:lnTo>
                    <a:pt x="12941" y="6813"/>
                  </a:lnTo>
                  <a:lnTo>
                    <a:pt x="12956" y="6485"/>
                  </a:lnTo>
                  <a:lnTo>
                    <a:pt x="12956" y="6172"/>
                  </a:lnTo>
                  <a:lnTo>
                    <a:pt x="12926" y="5874"/>
                  </a:lnTo>
                  <a:lnTo>
                    <a:pt x="12896" y="5576"/>
                  </a:lnTo>
                  <a:lnTo>
                    <a:pt x="12851" y="5293"/>
                  </a:lnTo>
                  <a:lnTo>
                    <a:pt x="12792" y="5009"/>
                  </a:lnTo>
                  <a:lnTo>
                    <a:pt x="12717" y="4726"/>
                  </a:lnTo>
                  <a:lnTo>
                    <a:pt x="12628" y="4443"/>
                  </a:lnTo>
                  <a:lnTo>
                    <a:pt x="12538" y="4175"/>
                  </a:lnTo>
                  <a:lnTo>
                    <a:pt x="12434" y="3906"/>
                  </a:lnTo>
                  <a:lnTo>
                    <a:pt x="12314" y="3653"/>
                  </a:lnTo>
                  <a:lnTo>
                    <a:pt x="12180" y="3399"/>
                  </a:lnTo>
                  <a:lnTo>
                    <a:pt x="12031" y="3146"/>
                  </a:lnTo>
                  <a:lnTo>
                    <a:pt x="11882" y="2907"/>
                  </a:lnTo>
                  <a:lnTo>
                    <a:pt x="11733" y="2684"/>
                  </a:lnTo>
                  <a:lnTo>
                    <a:pt x="11554" y="2460"/>
                  </a:lnTo>
                  <a:lnTo>
                    <a:pt x="11375" y="2237"/>
                  </a:lnTo>
                  <a:lnTo>
                    <a:pt x="11181" y="2028"/>
                  </a:lnTo>
                  <a:lnTo>
                    <a:pt x="10988" y="1834"/>
                  </a:lnTo>
                  <a:lnTo>
                    <a:pt x="10779" y="1640"/>
                  </a:lnTo>
                  <a:lnTo>
                    <a:pt x="10570" y="1446"/>
                  </a:lnTo>
                  <a:lnTo>
                    <a:pt x="10347" y="1282"/>
                  </a:lnTo>
                  <a:lnTo>
                    <a:pt x="10123" y="1118"/>
                  </a:lnTo>
                  <a:lnTo>
                    <a:pt x="9884" y="954"/>
                  </a:lnTo>
                  <a:lnTo>
                    <a:pt x="9631" y="820"/>
                  </a:lnTo>
                  <a:lnTo>
                    <a:pt x="9378" y="686"/>
                  </a:lnTo>
                  <a:lnTo>
                    <a:pt x="9124" y="567"/>
                  </a:lnTo>
                  <a:lnTo>
                    <a:pt x="8856" y="448"/>
                  </a:lnTo>
                  <a:lnTo>
                    <a:pt x="8587" y="343"/>
                  </a:lnTo>
                  <a:lnTo>
                    <a:pt x="8319" y="269"/>
                  </a:lnTo>
                  <a:lnTo>
                    <a:pt x="8036" y="179"/>
                  </a:lnTo>
                  <a:lnTo>
                    <a:pt x="7753" y="120"/>
                  </a:lnTo>
                  <a:lnTo>
                    <a:pt x="7469" y="75"/>
                  </a:lnTo>
                  <a:lnTo>
                    <a:pt x="7216" y="45"/>
                  </a:lnTo>
                  <a:lnTo>
                    <a:pt x="6977" y="15"/>
                  </a:lnTo>
                  <a:lnTo>
                    <a:pt x="6724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651917" y="2483275"/>
              <a:ext cx="137266" cy="163718"/>
            </a:xfrm>
            <a:custGeom>
              <a:rect b="b" l="l" r="r" t="t"/>
              <a:pathLst>
                <a:path extrusionOk="0" h="10794" w="9050">
                  <a:moveTo>
                    <a:pt x="6142" y="0"/>
                  </a:moveTo>
                  <a:lnTo>
                    <a:pt x="5814" y="30"/>
                  </a:lnTo>
                  <a:lnTo>
                    <a:pt x="5486" y="75"/>
                  </a:lnTo>
                  <a:lnTo>
                    <a:pt x="5173" y="134"/>
                  </a:lnTo>
                  <a:lnTo>
                    <a:pt x="4860" y="194"/>
                  </a:lnTo>
                  <a:lnTo>
                    <a:pt x="4547" y="284"/>
                  </a:lnTo>
                  <a:lnTo>
                    <a:pt x="4249" y="388"/>
                  </a:lnTo>
                  <a:lnTo>
                    <a:pt x="3951" y="507"/>
                  </a:lnTo>
                  <a:lnTo>
                    <a:pt x="3668" y="641"/>
                  </a:lnTo>
                  <a:lnTo>
                    <a:pt x="3384" y="776"/>
                  </a:lnTo>
                  <a:lnTo>
                    <a:pt x="3116" y="940"/>
                  </a:lnTo>
                  <a:lnTo>
                    <a:pt x="2848" y="1103"/>
                  </a:lnTo>
                  <a:lnTo>
                    <a:pt x="2594" y="1282"/>
                  </a:lnTo>
                  <a:lnTo>
                    <a:pt x="2356" y="1476"/>
                  </a:lnTo>
                  <a:lnTo>
                    <a:pt x="2117" y="1685"/>
                  </a:lnTo>
                  <a:lnTo>
                    <a:pt x="1893" y="1894"/>
                  </a:lnTo>
                  <a:lnTo>
                    <a:pt x="1670" y="2117"/>
                  </a:lnTo>
                  <a:lnTo>
                    <a:pt x="1476" y="2356"/>
                  </a:lnTo>
                  <a:lnTo>
                    <a:pt x="1282" y="2594"/>
                  </a:lnTo>
                  <a:lnTo>
                    <a:pt x="1103" y="2863"/>
                  </a:lnTo>
                  <a:lnTo>
                    <a:pt x="924" y="3116"/>
                  </a:lnTo>
                  <a:lnTo>
                    <a:pt x="775" y="3384"/>
                  </a:lnTo>
                  <a:lnTo>
                    <a:pt x="626" y="3668"/>
                  </a:lnTo>
                  <a:lnTo>
                    <a:pt x="507" y="3951"/>
                  </a:lnTo>
                  <a:lnTo>
                    <a:pt x="388" y="4249"/>
                  </a:lnTo>
                  <a:lnTo>
                    <a:pt x="283" y="4547"/>
                  </a:lnTo>
                  <a:lnTo>
                    <a:pt x="194" y="4860"/>
                  </a:lnTo>
                  <a:lnTo>
                    <a:pt x="119" y="5173"/>
                  </a:lnTo>
                  <a:lnTo>
                    <a:pt x="75" y="5487"/>
                  </a:lnTo>
                  <a:lnTo>
                    <a:pt x="30" y="5815"/>
                  </a:lnTo>
                  <a:lnTo>
                    <a:pt x="0" y="6143"/>
                  </a:lnTo>
                  <a:lnTo>
                    <a:pt x="0" y="6485"/>
                  </a:lnTo>
                  <a:lnTo>
                    <a:pt x="0" y="6784"/>
                  </a:lnTo>
                  <a:lnTo>
                    <a:pt x="15" y="7082"/>
                  </a:lnTo>
                  <a:lnTo>
                    <a:pt x="60" y="7380"/>
                  </a:lnTo>
                  <a:lnTo>
                    <a:pt x="104" y="7663"/>
                  </a:lnTo>
                  <a:lnTo>
                    <a:pt x="164" y="7946"/>
                  </a:lnTo>
                  <a:lnTo>
                    <a:pt x="239" y="8230"/>
                  </a:lnTo>
                  <a:lnTo>
                    <a:pt x="313" y="8513"/>
                  </a:lnTo>
                  <a:lnTo>
                    <a:pt x="418" y="8781"/>
                  </a:lnTo>
                  <a:lnTo>
                    <a:pt x="522" y="9050"/>
                  </a:lnTo>
                  <a:lnTo>
                    <a:pt x="641" y="9303"/>
                  </a:lnTo>
                  <a:lnTo>
                    <a:pt x="775" y="9557"/>
                  </a:lnTo>
                  <a:lnTo>
                    <a:pt x="910" y="9810"/>
                  </a:lnTo>
                  <a:lnTo>
                    <a:pt x="1074" y="10049"/>
                  </a:lnTo>
                  <a:lnTo>
                    <a:pt x="1223" y="10287"/>
                  </a:lnTo>
                  <a:lnTo>
                    <a:pt x="1402" y="10511"/>
                  </a:lnTo>
                  <a:lnTo>
                    <a:pt x="1580" y="10719"/>
                  </a:lnTo>
                  <a:lnTo>
                    <a:pt x="2072" y="10779"/>
                  </a:lnTo>
                  <a:lnTo>
                    <a:pt x="2326" y="10794"/>
                  </a:lnTo>
                  <a:lnTo>
                    <a:pt x="2907" y="10794"/>
                  </a:lnTo>
                  <a:lnTo>
                    <a:pt x="3235" y="10764"/>
                  </a:lnTo>
                  <a:lnTo>
                    <a:pt x="3563" y="10719"/>
                  </a:lnTo>
                  <a:lnTo>
                    <a:pt x="3876" y="10675"/>
                  </a:lnTo>
                  <a:lnTo>
                    <a:pt x="4189" y="10600"/>
                  </a:lnTo>
                  <a:lnTo>
                    <a:pt x="4502" y="10511"/>
                  </a:lnTo>
                  <a:lnTo>
                    <a:pt x="4801" y="10406"/>
                  </a:lnTo>
                  <a:lnTo>
                    <a:pt x="5099" y="10287"/>
                  </a:lnTo>
                  <a:lnTo>
                    <a:pt x="5382" y="10168"/>
                  </a:lnTo>
                  <a:lnTo>
                    <a:pt x="5665" y="10019"/>
                  </a:lnTo>
                  <a:lnTo>
                    <a:pt x="5934" y="9870"/>
                  </a:lnTo>
                  <a:lnTo>
                    <a:pt x="6202" y="9691"/>
                  </a:lnTo>
                  <a:lnTo>
                    <a:pt x="6455" y="9512"/>
                  </a:lnTo>
                  <a:lnTo>
                    <a:pt x="6694" y="9318"/>
                  </a:lnTo>
                  <a:lnTo>
                    <a:pt x="6933" y="9124"/>
                  </a:lnTo>
                  <a:lnTo>
                    <a:pt x="7156" y="8901"/>
                  </a:lnTo>
                  <a:lnTo>
                    <a:pt x="7365" y="8677"/>
                  </a:lnTo>
                  <a:lnTo>
                    <a:pt x="7574" y="8438"/>
                  </a:lnTo>
                  <a:lnTo>
                    <a:pt x="7767" y="8200"/>
                  </a:lnTo>
                  <a:lnTo>
                    <a:pt x="7946" y="7946"/>
                  </a:lnTo>
                  <a:lnTo>
                    <a:pt x="8110" y="7678"/>
                  </a:lnTo>
                  <a:lnTo>
                    <a:pt x="8274" y="7410"/>
                  </a:lnTo>
                  <a:lnTo>
                    <a:pt x="8423" y="7126"/>
                  </a:lnTo>
                  <a:lnTo>
                    <a:pt x="8543" y="6843"/>
                  </a:lnTo>
                  <a:lnTo>
                    <a:pt x="8662" y="6545"/>
                  </a:lnTo>
                  <a:lnTo>
                    <a:pt x="8766" y="6247"/>
                  </a:lnTo>
                  <a:lnTo>
                    <a:pt x="8856" y="5934"/>
                  </a:lnTo>
                  <a:lnTo>
                    <a:pt x="8930" y="5621"/>
                  </a:lnTo>
                  <a:lnTo>
                    <a:pt x="8975" y="5308"/>
                  </a:lnTo>
                  <a:lnTo>
                    <a:pt x="9020" y="4980"/>
                  </a:lnTo>
                  <a:lnTo>
                    <a:pt x="9050" y="4652"/>
                  </a:lnTo>
                  <a:lnTo>
                    <a:pt x="9050" y="4324"/>
                  </a:lnTo>
                  <a:lnTo>
                    <a:pt x="9050" y="4011"/>
                  </a:lnTo>
                  <a:lnTo>
                    <a:pt x="9035" y="3712"/>
                  </a:lnTo>
                  <a:lnTo>
                    <a:pt x="8990" y="3414"/>
                  </a:lnTo>
                  <a:lnTo>
                    <a:pt x="8945" y="3131"/>
                  </a:lnTo>
                  <a:lnTo>
                    <a:pt x="8886" y="2848"/>
                  </a:lnTo>
                  <a:lnTo>
                    <a:pt x="8811" y="2565"/>
                  </a:lnTo>
                  <a:lnTo>
                    <a:pt x="8722" y="2281"/>
                  </a:lnTo>
                  <a:lnTo>
                    <a:pt x="8632" y="2013"/>
                  </a:lnTo>
                  <a:lnTo>
                    <a:pt x="8528" y="1745"/>
                  </a:lnTo>
                  <a:lnTo>
                    <a:pt x="8408" y="1491"/>
                  </a:lnTo>
                  <a:lnTo>
                    <a:pt x="8274" y="1238"/>
                  </a:lnTo>
                  <a:lnTo>
                    <a:pt x="8125" y="984"/>
                  </a:lnTo>
                  <a:lnTo>
                    <a:pt x="7976" y="746"/>
                  </a:lnTo>
                  <a:lnTo>
                    <a:pt x="7812" y="507"/>
                  </a:lnTo>
                  <a:lnTo>
                    <a:pt x="7648" y="284"/>
                  </a:lnTo>
                  <a:lnTo>
                    <a:pt x="7469" y="75"/>
                  </a:lnTo>
                  <a:lnTo>
                    <a:pt x="7216" y="45"/>
                  </a:lnTo>
                  <a:lnTo>
                    <a:pt x="6977" y="15"/>
                  </a:lnTo>
                  <a:lnTo>
                    <a:pt x="6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809067" y="2353031"/>
              <a:ext cx="250779" cy="251007"/>
            </a:xfrm>
            <a:custGeom>
              <a:rect b="b" l="l" r="r" t="t"/>
              <a:pathLst>
                <a:path extrusionOk="0" h="16549" w="16534">
                  <a:moveTo>
                    <a:pt x="8275" y="0"/>
                  </a:moveTo>
                  <a:lnTo>
                    <a:pt x="7842" y="15"/>
                  </a:lnTo>
                  <a:lnTo>
                    <a:pt x="7425" y="45"/>
                  </a:lnTo>
                  <a:lnTo>
                    <a:pt x="7007" y="104"/>
                  </a:lnTo>
                  <a:lnTo>
                    <a:pt x="6605" y="179"/>
                  </a:lnTo>
                  <a:lnTo>
                    <a:pt x="6202" y="268"/>
                  </a:lnTo>
                  <a:lnTo>
                    <a:pt x="5815" y="373"/>
                  </a:lnTo>
                  <a:lnTo>
                    <a:pt x="5427" y="507"/>
                  </a:lnTo>
                  <a:lnTo>
                    <a:pt x="5054" y="656"/>
                  </a:lnTo>
                  <a:lnTo>
                    <a:pt x="4682" y="820"/>
                  </a:lnTo>
                  <a:lnTo>
                    <a:pt x="4324" y="999"/>
                  </a:lnTo>
                  <a:lnTo>
                    <a:pt x="3981" y="1208"/>
                  </a:lnTo>
                  <a:lnTo>
                    <a:pt x="3653" y="1416"/>
                  </a:lnTo>
                  <a:lnTo>
                    <a:pt x="3325" y="1655"/>
                  </a:lnTo>
                  <a:lnTo>
                    <a:pt x="3012" y="1893"/>
                  </a:lnTo>
                  <a:lnTo>
                    <a:pt x="2714" y="2162"/>
                  </a:lnTo>
                  <a:lnTo>
                    <a:pt x="2431" y="2430"/>
                  </a:lnTo>
                  <a:lnTo>
                    <a:pt x="2147" y="2713"/>
                  </a:lnTo>
                  <a:lnTo>
                    <a:pt x="1894" y="3012"/>
                  </a:lnTo>
                  <a:lnTo>
                    <a:pt x="1640" y="3325"/>
                  </a:lnTo>
                  <a:lnTo>
                    <a:pt x="1417" y="3653"/>
                  </a:lnTo>
                  <a:lnTo>
                    <a:pt x="1193" y="3995"/>
                  </a:lnTo>
                  <a:lnTo>
                    <a:pt x="999" y="4338"/>
                  </a:lnTo>
                  <a:lnTo>
                    <a:pt x="820" y="4696"/>
                  </a:lnTo>
                  <a:lnTo>
                    <a:pt x="656" y="5054"/>
                  </a:lnTo>
                  <a:lnTo>
                    <a:pt x="507" y="5427"/>
                  </a:lnTo>
                  <a:lnTo>
                    <a:pt x="373" y="5814"/>
                  </a:lnTo>
                  <a:lnTo>
                    <a:pt x="269" y="6202"/>
                  </a:lnTo>
                  <a:lnTo>
                    <a:pt x="164" y="6604"/>
                  </a:lnTo>
                  <a:lnTo>
                    <a:pt x="105" y="7022"/>
                  </a:lnTo>
                  <a:lnTo>
                    <a:pt x="45" y="7424"/>
                  </a:lnTo>
                  <a:lnTo>
                    <a:pt x="15" y="7842"/>
                  </a:lnTo>
                  <a:lnTo>
                    <a:pt x="0" y="8274"/>
                  </a:lnTo>
                  <a:lnTo>
                    <a:pt x="15" y="8662"/>
                  </a:lnTo>
                  <a:lnTo>
                    <a:pt x="45" y="9035"/>
                  </a:lnTo>
                  <a:lnTo>
                    <a:pt x="90" y="9422"/>
                  </a:lnTo>
                  <a:lnTo>
                    <a:pt x="150" y="9795"/>
                  </a:lnTo>
                  <a:lnTo>
                    <a:pt x="224" y="10153"/>
                  </a:lnTo>
                  <a:lnTo>
                    <a:pt x="314" y="10510"/>
                  </a:lnTo>
                  <a:lnTo>
                    <a:pt x="418" y="10868"/>
                  </a:lnTo>
                  <a:lnTo>
                    <a:pt x="537" y="11211"/>
                  </a:lnTo>
                  <a:lnTo>
                    <a:pt x="686" y="11554"/>
                  </a:lnTo>
                  <a:lnTo>
                    <a:pt x="835" y="11882"/>
                  </a:lnTo>
                  <a:lnTo>
                    <a:pt x="999" y="12210"/>
                  </a:lnTo>
                  <a:lnTo>
                    <a:pt x="1178" y="12523"/>
                  </a:lnTo>
                  <a:lnTo>
                    <a:pt x="1372" y="12836"/>
                  </a:lnTo>
                  <a:lnTo>
                    <a:pt x="1581" y="13134"/>
                  </a:lnTo>
                  <a:lnTo>
                    <a:pt x="1804" y="13418"/>
                  </a:lnTo>
                  <a:lnTo>
                    <a:pt x="2028" y="13701"/>
                  </a:lnTo>
                  <a:lnTo>
                    <a:pt x="2326" y="14014"/>
                  </a:lnTo>
                  <a:lnTo>
                    <a:pt x="2639" y="14312"/>
                  </a:lnTo>
                  <a:lnTo>
                    <a:pt x="2952" y="14610"/>
                  </a:lnTo>
                  <a:lnTo>
                    <a:pt x="3295" y="14879"/>
                  </a:lnTo>
                  <a:lnTo>
                    <a:pt x="3653" y="15132"/>
                  </a:lnTo>
                  <a:lnTo>
                    <a:pt x="4011" y="15356"/>
                  </a:lnTo>
                  <a:lnTo>
                    <a:pt x="4398" y="15579"/>
                  </a:lnTo>
                  <a:lnTo>
                    <a:pt x="4786" y="15773"/>
                  </a:lnTo>
                  <a:lnTo>
                    <a:pt x="5189" y="15952"/>
                  </a:lnTo>
                  <a:lnTo>
                    <a:pt x="5606" y="16101"/>
                  </a:lnTo>
                  <a:lnTo>
                    <a:pt x="6023" y="16235"/>
                  </a:lnTo>
                  <a:lnTo>
                    <a:pt x="6456" y="16340"/>
                  </a:lnTo>
                  <a:lnTo>
                    <a:pt x="6903" y="16429"/>
                  </a:lnTo>
                  <a:lnTo>
                    <a:pt x="7350" y="16489"/>
                  </a:lnTo>
                  <a:lnTo>
                    <a:pt x="7813" y="16533"/>
                  </a:lnTo>
                  <a:lnTo>
                    <a:pt x="8275" y="16548"/>
                  </a:lnTo>
                  <a:lnTo>
                    <a:pt x="8692" y="16533"/>
                  </a:lnTo>
                  <a:lnTo>
                    <a:pt x="9124" y="16504"/>
                  </a:lnTo>
                  <a:lnTo>
                    <a:pt x="9527" y="16444"/>
                  </a:lnTo>
                  <a:lnTo>
                    <a:pt x="9944" y="16369"/>
                  </a:lnTo>
                  <a:lnTo>
                    <a:pt x="10332" y="16280"/>
                  </a:lnTo>
                  <a:lnTo>
                    <a:pt x="10735" y="16176"/>
                  </a:lnTo>
                  <a:lnTo>
                    <a:pt x="11122" y="16041"/>
                  </a:lnTo>
                  <a:lnTo>
                    <a:pt x="11495" y="15892"/>
                  </a:lnTo>
                  <a:lnTo>
                    <a:pt x="11853" y="15728"/>
                  </a:lnTo>
                  <a:lnTo>
                    <a:pt x="12211" y="15549"/>
                  </a:lnTo>
                  <a:lnTo>
                    <a:pt x="12553" y="15341"/>
                  </a:lnTo>
                  <a:lnTo>
                    <a:pt x="12896" y="15132"/>
                  </a:lnTo>
                  <a:lnTo>
                    <a:pt x="13224" y="14894"/>
                  </a:lnTo>
                  <a:lnTo>
                    <a:pt x="13537" y="14655"/>
                  </a:lnTo>
                  <a:lnTo>
                    <a:pt x="13836" y="14402"/>
                  </a:lnTo>
                  <a:lnTo>
                    <a:pt x="14119" y="14118"/>
                  </a:lnTo>
                  <a:lnTo>
                    <a:pt x="14387" y="13835"/>
                  </a:lnTo>
                  <a:lnTo>
                    <a:pt x="14655" y="13537"/>
                  </a:lnTo>
                  <a:lnTo>
                    <a:pt x="14894" y="13224"/>
                  </a:lnTo>
                  <a:lnTo>
                    <a:pt x="15133" y="12896"/>
                  </a:lnTo>
                  <a:lnTo>
                    <a:pt x="15341" y="12568"/>
                  </a:lnTo>
                  <a:lnTo>
                    <a:pt x="15550" y="12210"/>
                  </a:lnTo>
                  <a:lnTo>
                    <a:pt x="15729" y="11852"/>
                  </a:lnTo>
                  <a:lnTo>
                    <a:pt x="15893" y="11494"/>
                  </a:lnTo>
                  <a:lnTo>
                    <a:pt x="16042" y="11122"/>
                  </a:lnTo>
                  <a:lnTo>
                    <a:pt x="16176" y="10734"/>
                  </a:lnTo>
                  <a:lnTo>
                    <a:pt x="16281" y="10346"/>
                  </a:lnTo>
                  <a:lnTo>
                    <a:pt x="16370" y="9944"/>
                  </a:lnTo>
                  <a:lnTo>
                    <a:pt x="16444" y="9527"/>
                  </a:lnTo>
                  <a:lnTo>
                    <a:pt x="16504" y="9124"/>
                  </a:lnTo>
                  <a:lnTo>
                    <a:pt x="16534" y="8707"/>
                  </a:lnTo>
                  <a:lnTo>
                    <a:pt x="16534" y="8274"/>
                  </a:lnTo>
                  <a:lnTo>
                    <a:pt x="16534" y="7887"/>
                  </a:lnTo>
                  <a:lnTo>
                    <a:pt x="16504" y="7514"/>
                  </a:lnTo>
                  <a:lnTo>
                    <a:pt x="16459" y="7126"/>
                  </a:lnTo>
                  <a:lnTo>
                    <a:pt x="16400" y="6754"/>
                  </a:lnTo>
                  <a:lnTo>
                    <a:pt x="16325" y="6396"/>
                  </a:lnTo>
                  <a:lnTo>
                    <a:pt x="16236" y="6038"/>
                  </a:lnTo>
                  <a:lnTo>
                    <a:pt x="16131" y="5680"/>
                  </a:lnTo>
                  <a:lnTo>
                    <a:pt x="15997" y="5337"/>
                  </a:lnTo>
                  <a:lnTo>
                    <a:pt x="15863" y="4994"/>
                  </a:lnTo>
                  <a:lnTo>
                    <a:pt x="15714" y="4666"/>
                  </a:lnTo>
                  <a:lnTo>
                    <a:pt x="15550" y="4338"/>
                  </a:lnTo>
                  <a:lnTo>
                    <a:pt x="15371" y="4025"/>
                  </a:lnTo>
                  <a:lnTo>
                    <a:pt x="15177" y="3727"/>
                  </a:lnTo>
                  <a:lnTo>
                    <a:pt x="14969" y="3429"/>
                  </a:lnTo>
                  <a:lnTo>
                    <a:pt x="14760" y="3146"/>
                  </a:lnTo>
                  <a:lnTo>
                    <a:pt x="14521" y="2862"/>
                  </a:lnTo>
                  <a:lnTo>
                    <a:pt x="14283" y="2594"/>
                  </a:lnTo>
                  <a:lnTo>
                    <a:pt x="14029" y="2341"/>
                  </a:lnTo>
                  <a:lnTo>
                    <a:pt x="13776" y="2102"/>
                  </a:lnTo>
                  <a:lnTo>
                    <a:pt x="13493" y="1864"/>
                  </a:lnTo>
                  <a:lnTo>
                    <a:pt x="13209" y="1640"/>
                  </a:lnTo>
                  <a:lnTo>
                    <a:pt x="12911" y="1431"/>
                  </a:lnTo>
                  <a:lnTo>
                    <a:pt x="12613" y="1237"/>
                  </a:lnTo>
                  <a:lnTo>
                    <a:pt x="12300" y="1059"/>
                  </a:lnTo>
                  <a:lnTo>
                    <a:pt x="11987" y="880"/>
                  </a:lnTo>
                  <a:lnTo>
                    <a:pt x="11659" y="731"/>
                  </a:lnTo>
                  <a:lnTo>
                    <a:pt x="11316" y="581"/>
                  </a:lnTo>
                  <a:lnTo>
                    <a:pt x="10973" y="462"/>
                  </a:lnTo>
                  <a:lnTo>
                    <a:pt x="10630" y="343"/>
                  </a:lnTo>
                  <a:lnTo>
                    <a:pt x="10272" y="253"/>
                  </a:lnTo>
                  <a:lnTo>
                    <a:pt x="9900" y="164"/>
                  </a:lnTo>
                  <a:lnTo>
                    <a:pt x="9542" y="104"/>
                  </a:lnTo>
                  <a:lnTo>
                    <a:pt x="9229" y="60"/>
                  </a:lnTo>
                  <a:lnTo>
                    <a:pt x="8916" y="30"/>
                  </a:lnTo>
                  <a:lnTo>
                    <a:pt x="8588" y="15"/>
                  </a:lnTo>
                  <a:lnTo>
                    <a:pt x="827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809067" y="2353031"/>
              <a:ext cx="175488" cy="209175"/>
            </a:xfrm>
            <a:custGeom>
              <a:rect b="b" l="l" r="r" t="t"/>
              <a:pathLst>
                <a:path extrusionOk="0" h="13791" w="11570">
                  <a:moveTo>
                    <a:pt x="8275" y="0"/>
                  </a:moveTo>
                  <a:lnTo>
                    <a:pt x="7842" y="15"/>
                  </a:lnTo>
                  <a:lnTo>
                    <a:pt x="7425" y="45"/>
                  </a:lnTo>
                  <a:lnTo>
                    <a:pt x="7007" y="104"/>
                  </a:lnTo>
                  <a:lnTo>
                    <a:pt x="6605" y="179"/>
                  </a:lnTo>
                  <a:lnTo>
                    <a:pt x="6202" y="268"/>
                  </a:lnTo>
                  <a:lnTo>
                    <a:pt x="5815" y="373"/>
                  </a:lnTo>
                  <a:lnTo>
                    <a:pt x="5427" y="507"/>
                  </a:lnTo>
                  <a:lnTo>
                    <a:pt x="5054" y="656"/>
                  </a:lnTo>
                  <a:lnTo>
                    <a:pt x="4682" y="820"/>
                  </a:lnTo>
                  <a:lnTo>
                    <a:pt x="4324" y="999"/>
                  </a:lnTo>
                  <a:lnTo>
                    <a:pt x="3981" y="1208"/>
                  </a:lnTo>
                  <a:lnTo>
                    <a:pt x="3653" y="1416"/>
                  </a:lnTo>
                  <a:lnTo>
                    <a:pt x="3325" y="1655"/>
                  </a:lnTo>
                  <a:lnTo>
                    <a:pt x="3012" y="1893"/>
                  </a:lnTo>
                  <a:lnTo>
                    <a:pt x="2714" y="2162"/>
                  </a:lnTo>
                  <a:lnTo>
                    <a:pt x="2431" y="2430"/>
                  </a:lnTo>
                  <a:lnTo>
                    <a:pt x="2147" y="2713"/>
                  </a:lnTo>
                  <a:lnTo>
                    <a:pt x="1894" y="3012"/>
                  </a:lnTo>
                  <a:lnTo>
                    <a:pt x="1640" y="3325"/>
                  </a:lnTo>
                  <a:lnTo>
                    <a:pt x="1417" y="3653"/>
                  </a:lnTo>
                  <a:lnTo>
                    <a:pt x="1193" y="3995"/>
                  </a:lnTo>
                  <a:lnTo>
                    <a:pt x="999" y="4338"/>
                  </a:lnTo>
                  <a:lnTo>
                    <a:pt x="820" y="4696"/>
                  </a:lnTo>
                  <a:lnTo>
                    <a:pt x="656" y="5054"/>
                  </a:lnTo>
                  <a:lnTo>
                    <a:pt x="507" y="5427"/>
                  </a:lnTo>
                  <a:lnTo>
                    <a:pt x="373" y="5814"/>
                  </a:lnTo>
                  <a:lnTo>
                    <a:pt x="269" y="6202"/>
                  </a:lnTo>
                  <a:lnTo>
                    <a:pt x="164" y="6604"/>
                  </a:lnTo>
                  <a:lnTo>
                    <a:pt x="105" y="7022"/>
                  </a:lnTo>
                  <a:lnTo>
                    <a:pt x="45" y="7424"/>
                  </a:lnTo>
                  <a:lnTo>
                    <a:pt x="15" y="7842"/>
                  </a:lnTo>
                  <a:lnTo>
                    <a:pt x="0" y="8274"/>
                  </a:lnTo>
                  <a:lnTo>
                    <a:pt x="15" y="8662"/>
                  </a:lnTo>
                  <a:lnTo>
                    <a:pt x="45" y="9035"/>
                  </a:lnTo>
                  <a:lnTo>
                    <a:pt x="90" y="9422"/>
                  </a:lnTo>
                  <a:lnTo>
                    <a:pt x="150" y="9795"/>
                  </a:lnTo>
                  <a:lnTo>
                    <a:pt x="224" y="10153"/>
                  </a:lnTo>
                  <a:lnTo>
                    <a:pt x="314" y="10510"/>
                  </a:lnTo>
                  <a:lnTo>
                    <a:pt x="418" y="10868"/>
                  </a:lnTo>
                  <a:lnTo>
                    <a:pt x="537" y="11211"/>
                  </a:lnTo>
                  <a:lnTo>
                    <a:pt x="686" y="11554"/>
                  </a:lnTo>
                  <a:lnTo>
                    <a:pt x="835" y="11882"/>
                  </a:lnTo>
                  <a:lnTo>
                    <a:pt x="999" y="12210"/>
                  </a:lnTo>
                  <a:lnTo>
                    <a:pt x="1178" y="12523"/>
                  </a:lnTo>
                  <a:lnTo>
                    <a:pt x="1372" y="12836"/>
                  </a:lnTo>
                  <a:lnTo>
                    <a:pt x="1581" y="13134"/>
                  </a:lnTo>
                  <a:lnTo>
                    <a:pt x="1804" y="13418"/>
                  </a:lnTo>
                  <a:lnTo>
                    <a:pt x="2028" y="13701"/>
                  </a:lnTo>
                  <a:lnTo>
                    <a:pt x="2341" y="13731"/>
                  </a:lnTo>
                  <a:lnTo>
                    <a:pt x="2654" y="13760"/>
                  </a:lnTo>
                  <a:lnTo>
                    <a:pt x="2967" y="13775"/>
                  </a:lnTo>
                  <a:lnTo>
                    <a:pt x="3295" y="13790"/>
                  </a:lnTo>
                  <a:lnTo>
                    <a:pt x="3713" y="13775"/>
                  </a:lnTo>
                  <a:lnTo>
                    <a:pt x="4145" y="13746"/>
                  </a:lnTo>
                  <a:lnTo>
                    <a:pt x="4548" y="13686"/>
                  </a:lnTo>
                  <a:lnTo>
                    <a:pt x="4965" y="13626"/>
                  </a:lnTo>
                  <a:lnTo>
                    <a:pt x="5353" y="13522"/>
                  </a:lnTo>
                  <a:lnTo>
                    <a:pt x="5755" y="13418"/>
                  </a:lnTo>
                  <a:lnTo>
                    <a:pt x="6143" y="13283"/>
                  </a:lnTo>
                  <a:lnTo>
                    <a:pt x="6515" y="13134"/>
                  </a:lnTo>
                  <a:lnTo>
                    <a:pt x="6873" y="12970"/>
                  </a:lnTo>
                  <a:lnTo>
                    <a:pt x="7231" y="12791"/>
                  </a:lnTo>
                  <a:lnTo>
                    <a:pt x="7589" y="12598"/>
                  </a:lnTo>
                  <a:lnTo>
                    <a:pt x="7917" y="12374"/>
                  </a:lnTo>
                  <a:lnTo>
                    <a:pt x="8245" y="12150"/>
                  </a:lnTo>
                  <a:lnTo>
                    <a:pt x="8558" y="11897"/>
                  </a:lnTo>
                  <a:lnTo>
                    <a:pt x="8856" y="11643"/>
                  </a:lnTo>
                  <a:lnTo>
                    <a:pt x="9139" y="11360"/>
                  </a:lnTo>
                  <a:lnTo>
                    <a:pt x="9423" y="11077"/>
                  </a:lnTo>
                  <a:lnTo>
                    <a:pt x="9676" y="10779"/>
                  </a:lnTo>
                  <a:lnTo>
                    <a:pt x="9915" y="10466"/>
                  </a:lnTo>
                  <a:lnTo>
                    <a:pt x="10153" y="10138"/>
                  </a:lnTo>
                  <a:lnTo>
                    <a:pt x="10362" y="9810"/>
                  </a:lnTo>
                  <a:lnTo>
                    <a:pt x="10571" y="9467"/>
                  </a:lnTo>
                  <a:lnTo>
                    <a:pt x="10749" y="9109"/>
                  </a:lnTo>
                  <a:lnTo>
                    <a:pt x="10913" y="8736"/>
                  </a:lnTo>
                  <a:lnTo>
                    <a:pt x="11063" y="8364"/>
                  </a:lnTo>
                  <a:lnTo>
                    <a:pt x="11197" y="7976"/>
                  </a:lnTo>
                  <a:lnTo>
                    <a:pt x="11301" y="7588"/>
                  </a:lnTo>
                  <a:lnTo>
                    <a:pt x="11391" y="7186"/>
                  </a:lnTo>
                  <a:lnTo>
                    <a:pt x="11465" y="6783"/>
                  </a:lnTo>
                  <a:lnTo>
                    <a:pt x="11525" y="6366"/>
                  </a:lnTo>
                  <a:lnTo>
                    <a:pt x="11555" y="5948"/>
                  </a:lnTo>
                  <a:lnTo>
                    <a:pt x="11569" y="5516"/>
                  </a:lnTo>
                  <a:lnTo>
                    <a:pt x="11555" y="5129"/>
                  </a:lnTo>
                  <a:lnTo>
                    <a:pt x="11525" y="4756"/>
                  </a:lnTo>
                  <a:lnTo>
                    <a:pt x="11480" y="4368"/>
                  </a:lnTo>
                  <a:lnTo>
                    <a:pt x="11420" y="3995"/>
                  </a:lnTo>
                  <a:lnTo>
                    <a:pt x="11346" y="3638"/>
                  </a:lnTo>
                  <a:lnTo>
                    <a:pt x="11256" y="3280"/>
                  </a:lnTo>
                  <a:lnTo>
                    <a:pt x="11152" y="2922"/>
                  </a:lnTo>
                  <a:lnTo>
                    <a:pt x="11018" y="2579"/>
                  </a:lnTo>
                  <a:lnTo>
                    <a:pt x="10884" y="2236"/>
                  </a:lnTo>
                  <a:lnTo>
                    <a:pt x="10735" y="1908"/>
                  </a:lnTo>
                  <a:lnTo>
                    <a:pt x="10571" y="1580"/>
                  </a:lnTo>
                  <a:lnTo>
                    <a:pt x="10392" y="1267"/>
                  </a:lnTo>
                  <a:lnTo>
                    <a:pt x="10198" y="969"/>
                  </a:lnTo>
                  <a:lnTo>
                    <a:pt x="9989" y="671"/>
                  </a:lnTo>
                  <a:lnTo>
                    <a:pt x="9766" y="373"/>
                  </a:lnTo>
                  <a:lnTo>
                    <a:pt x="9542" y="104"/>
                  </a:lnTo>
                  <a:lnTo>
                    <a:pt x="9229" y="60"/>
                  </a:lnTo>
                  <a:lnTo>
                    <a:pt x="8916" y="30"/>
                  </a:lnTo>
                  <a:lnTo>
                    <a:pt x="8588" y="15"/>
                  </a:lnTo>
                  <a:lnTo>
                    <a:pt x="8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924158" y="2485535"/>
              <a:ext cx="159441" cy="159426"/>
            </a:xfrm>
            <a:custGeom>
              <a:rect b="b" l="l" r="r" t="t"/>
              <a:pathLst>
                <a:path extrusionOk="0" h="10511" w="10512">
                  <a:moveTo>
                    <a:pt x="4995" y="0"/>
                  </a:moveTo>
                  <a:lnTo>
                    <a:pt x="4727" y="15"/>
                  </a:lnTo>
                  <a:lnTo>
                    <a:pt x="4459" y="60"/>
                  </a:lnTo>
                  <a:lnTo>
                    <a:pt x="4205" y="105"/>
                  </a:lnTo>
                  <a:lnTo>
                    <a:pt x="3952" y="164"/>
                  </a:lnTo>
                  <a:lnTo>
                    <a:pt x="3698" y="224"/>
                  </a:lnTo>
                  <a:lnTo>
                    <a:pt x="3460" y="313"/>
                  </a:lnTo>
                  <a:lnTo>
                    <a:pt x="3206" y="403"/>
                  </a:lnTo>
                  <a:lnTo>
                    <a:pt x="2983" y="507"/>
                  </a:lnTo>
                  <a:lnTo>
                    <a:pt x="2759" y="627"/>
                  </a:lnTo>
                  <a:lnTo>
                    <a:pt x="2535" y="761"/>
                  </a:lnTo>
                  <a:lnTo>
                    <a:pt x="2327" y="895"/>
                  </a:lnTo>
                  <a:lnTo>
                    <a:pt x="2118" y="1044"/>
                  </a:lnTo>
                  <a:lnTo>
                    <a:pt x="1909" y="1193"/>
                  </a:lnTo>
                  <a:lnTo>
                    <a:pt x="1730" y="1357"/>
                  </a:lnTo>
                  <a:lnTo>
                    <a:pt x="1536" y="1536"/>
                  </a:lnTo>
                  <a:lnTo>
                    <a:pt x="1372" y="1715"/>
                  </a:lnTo>
                  <a:lnTo>
                    <a:pt x="1208" y="1909"/>
                  </a:lnTo>
                  <a:lnTo>
                    <a:pt x="1044" y="2102"/>
                  </a:lnTo>
                  <a:lnTo>
                    <a:pt x="895" y="2311"/>
                  </a:lnTo>
                  <a:lnTo>
                    <a:pt x="761" y="2520"/>
                  </a:lnTo>
                  <a:lnTo>
                    <a:pt x="642" y="2744"/>
                  </a:lnTo>
                  <a:lnTo>
                    <a:pt x="523" y="2967"/>
                  </a:lnTo>
                  <a:lnTo>
                    <a:pt x="418" y="3206"/>
                  </a:lnTo>
                  <a:lnTo>
                    <a:pt x="329" y="3444"/>
                  </a:lnTo>
                  <a:lnTo>
                    <a:pt x="239" y="3683"/>
                  </a:lnTo>
                  <a:lnTo>
                    <a:pt x="165" y="3936"/>
                  </a:lnTo>
                  <a:lnTo>
                    <a:pt x="105" y="4190"/>
                  </a:lnTo>
                  <a:lnTo>
                    <a:pt x="61" y="4443"/>
                  </a:lnTo>
                  <a:lnTo>
                    <a:pt x="31" y="4711"/>
                  </a:lnTo>
                  <a:lnTo>
                    <a:pt x="16" y="4980"/>
                  </a:lnTo>
                  <a:lnTo>
                    <a:pt x="1" y="5248"/>
                  </a:lnTo>
                  <a:lnTo>
                    <a:pt x="16" y="5502"/>
                  </a:lnTo>
                  <a:lnTo>
                    <a:pt x="31" y="5740"/>
                  </a:lnTo>
                  <a:lnTo>
                    <a:pt x="61" y="5979"/>
                  </a:lnTo>
                  <a:lnTo>
                    <a:pt x="90" y="6217"/>
                  </a:lnTo>
                  <a:lnTo>
                    <a:pt x="135" y="6441"/>
                  </a:lnTo>
                  <a:lnTo>
                    <a:pt x="195" y="6679"/>
                  </a:lnTo>
                  <a:lnTo>
                    <a:pt x="269" y="6903"/>
                  </a:lnTo>
                  <a:lnTo>
                    <a:pt x="344" y="7127"/>
                  </a:lnTo>
                  <a:lnTo>
                    <a:pt x="433" y="7335"/>
                  </a:lnTo>
                  <a:lnTo>
                    <a:pt x="538" y="7544"/>
                  </a:lnTo>
                  <a:lnTo>
                    <a:pt x="642" y="7753"/>
                  </a:lnTo>
                  <a:lnTo>
                    <a:pt x="746" y="7947"/>
                  </a:lnTo>
                  <a:lnTo>
                    <a:pt x="880" y="8140"/>
                  </a:lnTo>
                  <a:lnTo>
                    <a:pt x="1000" y="8334"/>
                  </a:lnTo>
                  <a:lnTo>
                    <a:pt x="1149" y="8513"/>
                  </a:lnTo>
                  <a:lnTo>
                    <a:pt x="1298" y="8692"/>
                  </a:lnTo>
                  <a:lnTo>
                    <a:pt x="1477" y="8901"/>
                  </a:lnTo>
                  <a:lnTo>
                    <a:pt x="1671" y="9094"/>
                  </a:lnTo>
                  <a:lnTo>
                    <a:pt x="1879" y="9273"/>
                  </a:lnTo>
                  <a:lnTo>
                    <a:pt x="2103" y="9452"/>
                  </a:lnTo>
                  <a:lnTo>
                    <a:pt x="2327" y="9601"/>
                  </a:lnTo>
                  <a:lnTo>
                    <a:pt x="2550" y="9750"/>
                  </a:lnTo>
                  <a:lnTo>
                    <a:pt x="2789" y="9900"/>
                  </a:lnTo>
                  <a:lnTo>
                    <a:pt x="3042" y="10019"/>
                  </a:lnTo>
                  <a:lnTo>
                    <a:pt x="3296" y="10123"/>
                  </a:lnTo>
                  <a:lnTo>
                    <a:pt x="3564" y="10228"/>
                  </a:lnTo>
                  <a:lnTo>
                    <a:pt x="3832" y="10317"/>
                  </a:lnTo>
                  <a:lnTo>
                    <a:pt x="4101" y="10377"/>
                  </a:lnTo>
                  <a:lnTo>
                    <a:pt x="4384" y="10436"/>
                  </a:lnTo>
                  <a:lnTo>
                    <a:pt x="4667" y="10481"/>
                  </a:lnTo>
                  <a:lnTo>
                    <a:pt x="4965" y="10496"/>
                  </a:lnTo>
                  <a:lnTo>
                    <a:pt x="5264" y="10511"/>
                  </a:lnTo>
                  <a:lnTo>
                    <a:pt x="5532" y="10496"/>
                  </a:lnTo>
                  <a:lnTo>
                    <a:pt x="5800" y="10481"/>
                  </a:lnTo>
                  <a:lnTo>
                    <a:pt x="6054" y="10451"/>
                  </a:lnTo>
                  <a:lnTo>
                    <a:pt x="6322" y="10406"/>
                  </a:lnTo>
                  <a:lnTo>
                    <a:pt x="6576" y="10347"/>
                  </a:lnTo>
                  <a:lnTo>
                    <a:pt x="6829" y="10272"/>
                  </a:lnTo>
                  <a:lnTo>
                    <a:pt x="7067" y="10183"/>
                  </a:lnTo>
                  <a:lnTo>
                    <a:pt x="7306" y="10093"/>
                  </a:lnTo>
                  <a:lnTo>
                    <a:pt x="7545" y="9989"/>
                  </a:lnTo>
                  <a:lnTo>
                    <a:pt x="7768" y="9870"/>
                  </a:lnTo>
                  <a:lnTo>
                    <a:pt x="7992" y="9750"/>
                  </a:lnTo>
                  <a:lnTo>
                    <a:pt x="8201" y="9601"/>
                  </a:lnTo>
                  <a:lnTo>
                    <a:pt x="8409" y="9467"/>
                  </a:lnTo>
                  <a:lnTo>
                    <a:pt x="8603" y="9303"/>
                  </a:lnTo>
                  <a:lnTo>
                    <a:pt x="8797" y="9139"/>
                  </a:lnTo>
                  <a:lnTo>
                    <a:pt x="8976" y="8960"/>
                  </a:lnTo>
                  <a:lnTo>
                    <a:pt x="9155" y="8781"/>
                  </a:lnTo>
                  <a:lnTo>
                    <a:pt x="9319" y="8588"/>
                  </a:lnTo>
                  <a:lnTo>
                    <a:pt x="9468" y="8394"/>
                  </a:lnTo>
                  <a:lnTo>
                    <a:pt x="9617" y="8185"/>
                  </a:lnTo>
                  <a:lnTo>
                    <a:pt x="9751" y="7976"/>
                  </a:lnTo>
                  <a:lnTo>
                    <a:pt x="9885" y="7753"/>
                  </a:lnTo>
                  <a:lnTo>
                    <a:pt x="10004" y="7529"/>
                  </a:lnTo>
                  <a:lnTo>
                    <a:pt x="10109" y="7291"/>
                  </a:lnTo>
                  <a:lnTo>
                    <a:pt x="10198" y="7052"/>
                  </a:lnTo>
                  <a:lnTo>
                    <a:pt x="10273" y="6813"/>
                  </a:lnTo>
                  <a:lnTo>
                    <a:pt x="10347" y="6560"/>
                  </a:lnTo>
                  <a:lnTo>
                    <a:pt x="10407" y="6307"/>
                  </a:lnTo>
                  <a:lnTo>
                    <a:pt x="10452" y="6053"/>
                  </a:lnTo>
                  <a:lnTo>
                    <a:pt x="10496" y="5785"/>
                  </a:lnTo>
                  <a:lnTo>
                    <a:pt x="10511" y="5516"/>
                  </a:lnTo>
                  <a:lnTo>
                    <a:pt x="10511" y="5248"/>
                  </a:lnTo>
                  <a:lnTo>
                    <a:pt x="10511" y="5010"/>
                  </a:lnTo>
                  <a:lnTo>
                    <a:pt x="10496" y="4756"/>
                  </a:lnTo>
                  <a:lnTo>
                    <a:pt x="10467" y="4518"/>
                  </a:lnTo>
                  <a:lnTo>
                    <a:pt x="10422" y="4294"/>
                  </a:lnTo>
                  <a:lnTo>
                    <a:pt x="10377" y="4055"/>
                  </a:lnTo>
                  <a:lnTo>
                    <a:pt x="10318" y="3832"/>
                  </a:lnTo>
                  <a:lnTo>
                    <a:pt x="10258" y="3608"/>
                  </a:lnTo>
                  <a:lnTo>
                    <a:pt x="10168" y="3385"/>
                  </a:lnTo>
                  <a:lnTo>
                    <a:pt x="10094" y="3161"/>
                  </a:lnTo>
                  <a:lnTo>
                    <a:pt x="9990" y="2952"/>
                  </a:lnTo>
                  <a:lnTo>
                    <a:pt x="9885" y="2758"/>
                  </a:lnTo>
                  <a:lnTo>
                    <a:pt x="9766" y="2550"/>
                  </a:lnTo>
                  <a:lnTo>
                    <a:pt x="9647" y="2356"/>
                  </a:lnTo>
                  <a:lnTo>
                    <a:pt x="9512" y="2162"/>
                  </a:lnTo>
                  <a:lnTo>
                    <a:pt x="9378" y="1983"/>
                  </a:lnTo>
                  <a:lnTo>
                    <a:pt x="9229" y="1804"/>
                  </a:lnTo>
                  <a:lnTo>
                    <a:pt x="9080" y="1640"/>
                  </a:lnTo>
                  <a:lnTo>
                    <a:pt x="8916" y="1476"/>
                  </a:lnTo>
                  <a:lnTo>
                    <a:pt x="8752" y="1327"/>
                  </a:lnTo>
                  <a:lnTo>
                    <a:pt x="8573" y="1178"/>
                  </a:lnTo>
                  <a:lnTo>
                    <a:pt x="8394" y="1029"/>
                  </a:lnTo>
                  <a:lnTo>
                    <a:pt x="8215" y="895"/>
                  </a:lnTo>
                  <a:lnTo>
                    <a:pt x="8022" y="776"/>
                  </a:lnTo>
                  <a:lnTo>
                    <a:pt x="7828" y="656"/>
                  </a:lnTo>
                  <a:lnTo>
                    <a:pt x="7619" y="552"/>
                  </a:lnTo>
                  <a:lnTo>
                    <a:pt x="7410" y="448"/>
                  </a:lnTo>
                  <a:lnTo>
                    <a:pt x="7202" y="358"/>
                  </a:lnTo>
                  <a:lnTo>
                    <a:pt x="6978" y="284"/>
                  </a:lnTo>
                  <a:lnTo>
                    <a:pt x="6754" y="209"/>
                  </a:lnTo>
                  <a:lnTo>
                    <a:pt x="6531" y="149"/>
                  </a:lnTo>
                  <a:lnTo>
                    <a:pt x="6292" y="90"/>
                  </a:lnTo>
                  <a:lnTo>
                    <a:pt x="6069" y="60"/>
                  </a:lnTo>
                  <a:lnTo>
                    <a:pt x="5666" y="15"/>
                  </a:lnTo>
                  <a:lnTo>
                    <a:pt x="5264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924158" y="2485535"/>
              <a:ext cx="111496" cy="132746"/>
            </a:xfrm>
            <a:custGeom>
              <a:rect b="b" l="l" r="r" t="t"/>
              <a:pathLst>
                <a:path extrusionOk="0" h="8752" w="7351">
                  <a:moveTo>
                    <a:pt x="4995" y="0"/>
                  </a:moveTo>
                  <a:lnTo>
                    <a:pt x="4727" y="15"/>
                  </a:lnTo>
                  <a:lnTo>
                    <a:pt x="4459" y="60"/>
                  </a:lnTo>
                  <a:lnTo>
                    <a:pt x="4205" y="105"/>
                  </a:lnTo>
                  <a:lnTo>
                    <a:pt x="3952" y="164"/>
                  </a:lnTo>
                  <a:lnTo>
                    <a:pt x="3698" y="224"/>
                  </a:lnTo>
                  <a:lnTo>
                    <a:pt x="3460" y="313"/>
                  </a:lnTo>
                  <a:lnTo>
                    <a:pt x="3206" y="403"/>
                  </a:lnTo>
                  <a:lnTo>
                    <a:pt x="2983" y="507"/>
                  </a:lnTo>
                  <a:lnTo>
                    <a:pt x="2759" y="627"/>
                  </a:lnTo>
                  <a:lnTo>
                    <a:pt x="2535" y="761"/>
                  </a:lnTo>
                  <a:lnTo>
                    <a:pt x="2327" y="895"/>
                  </a:lnTo>
                  <a:lnTo>
                    <a:pt x="2118" y="1044"/>
                  </a:lnTo>
                  <a:lnTo>
                    <a:pt x="1909" y="1193"/>
                  </a:lnTo>
                  <a:lnTo>
                    <a:pt x="1730" y="1357"/>
                  </a:lnTo>
                  <a:lnTo>
                    <a:pt x="1536" y="1536"/>
                  </a:lnTo>
                  <a:lnTo>
                    <a:pt x="1372" y="1715"/>
                  </a:lnTo>
                  <a:lnTo>
                    <a:pt x="1208" y="1909"/>
                  </a:lnTo>
                  <a:lnTo>
                    <a:pt x="1044" y="2102"/>
                  </a:lnTo>
                  <a:lnTo>
                    <a:pt x="895" y="2311"/>
                  </a:lnTo>
                  <a:lnTo>
                    <a:pt x="761" y="2520"/>
                  </a:lnTo>
                  <a:lnTo>
                    <a:pt x="642" y="2744"/>
                  </a:lnTo>
                  <a:lnTo>
                    <a:pt x="523" y="2967"/>
                  </a:lnTo>
                  <a:lnTo>
                    <a:pt x="418" y="3206"/>
                  </a:lnTo>
                  <a:lnTo>
                    <a:pt x="329" y="3444"/>
                  </a:lnTo>
                  <a:lnTo>
                    <a:pt x="239" y="3683"/>
                  </a:lnTo>
                  <a:lnTo>
                    <a:pt x="165" y="3936"/>
                  </a:lnTo>
                  <a:lnTo>
                    <a:pt x="105" y="4190"/>
                  </a:lnTo>
                  <a:lnTo>
                    <a:pt x="61" y="4443"/>
                  </a:lnTo>
                  <a:lnTo>
                    <a:pt x="31" y="4711"/>
                  </a:lnTo>
                  <a:lnTo>
                    <a:pt x="16" y="4980"/>
                  </a:lnTo>
                  <a:lnTo>
                    <a:pt x="1" y="5248"/>
                  </a:lnTo>
                  <a:lnTo>
                    <a:pt x="16" y="5502"/>
                  </a:lnTo>
                  <a:lnTo>
                    <a:pt x="31" y="5740"/>
                  </a:lnTo>
                  <a:lnTo>
                    <a:pt x="61" y="5979"/>
                  </a:lnTo>
                  <a:lnTo>
                    <a:pt x="90" y="6217"/>
                  </a:lnTo>
                  <a:lnTo>
                    <a:pt x="135" y="6441"/>
                  </a:lnTo>
                  <a:lnTo>
                    <a:pt x="195" y="6679"/>
                  </a:lnTo>
                  <a:lnTo>
                    <a:pt x="269" y="6903"/>
                  </a:lnTo>
                  <a:lnTo>
                    <a:pt x="344" y="7127"/>
                  </a:lnTo>
                  <a:lnTo>
                    <a:pt x="433" y="7335"/>
                  </a:lnTo>
                  <a:lnTo>
                    <a:pt x="538" y="7544"/>
                  </a:lnTo>
                  <a:lnTo>
                    <a:pt x="642" y="7753"/>
                  </a:lnTo>
                  <a:lnTo>
                    <a:pt x="746" y="7947"/>
                  </a:lnTo>
                  <a:lnTo>
                    <a:pt x="880" y="8140"/>
                  </a:lnTo>
                  <a:lnTo>
                    <a:pt x="1000" y="8334"/>
                  </a:lnTo>
                  <a:lnTo>
                    <a:pt x="1149" y="8513"/>
                  </a:lnTo>
                  <a:lnTo>
                    <a:pt x="1298" y="8692"/>
                  </a:lnTo>
                  <a:lnTo>
                    <a:pt x="1686" y="8737"/>
                  </a:lnTo>
                  <a:lnTo>
                    <a:pt x="2088" y="8752"/>
                  </a:lnTo>
                  <a:lnTo>
                    <a:pt x="2371" y="8752"/>
                  </a:lnTo>
                  <a:lnTo>
                    <a:pt x="2625" y="8722"/>
                  </a:lnTo>
                  <a:lnTo>
                    <a:pt x="2893" y="8692"/>
                  </a:lnTo>
                  <a:lnTo>
                    <a:pt x="3161" y="8647"/>
                  </a:lnTo>
                  <a:lnTo>
                    <a:pt x="3415" y="8588"/>
                  </a:lnTo>
                  <a:lnTo>
                    <a:pt x="3653" y="8513"/>
                  </a:lnTo>
                  <a:lnTo>
                    <a:pt x="3907" y="8439"/>
                  </a:lnTo>
                  <a:lnTo>
                    <a:pt x="4145" y="8349"/>
                  </a:lnTo>
                  <a:lnTo>
                    <a:pt x="4369" y="8230"/>
                  </a:lnTo>
                  <a:lnTo>
                    <a:pt x="4608" y="8125"/>
                  </a:lnTo>
                  <a:lnTo>
                    <a:pt x="4816" y="7991"/>
                  </a:lnTo>
                  <a:lnTo>
                    <a:pt x="5040" y="7857"/>
                  </a:lnTo>
                  <a:lnTo>
                    <a:pt x="5234" y="7708"/>
                  </a:lnTo>
                  <a:lnTo>
                    <a:pt x="5442" y="7559"/>
                  </a:lnTo>
                  <a:lnTo>
                    <a:pt x="5636" y="7395"/>
                  </a:lnTo>
                  <a:lnTo>
                    <a:pt x="5815" y="7216"/>
                  </a:lnTo>
                  <a:lnTo>
                    <a:pt x="5994" y="7037"/>
                  </a:lnTo>
                  <a:lnTo>
                    <a:pt x="6158" y="6843"/>
                  </a:lnTo>
                  <a:lnTo>
                    <a:pt x="6307" y="6650"/>
                  </a:lnTo>
                  <a:lnTo>
                    <a:pt x="6456" y="6441"/>
                  </a:lnTo>
                  <a:lnTo>
                    <a:pt x="6590" y="6232"/>
                  </a:lnTo>
                  <a:lnTo>
                    <a:pt x="6725" y="6008"/>
                  </a:lnTo>
                  <a:lnTo>
                    <a:pt x="6829" y="5785"/>
                  </a:lnTo>
                  <a:lnTo>
                    <a:pt x="6933" y="5546"/>
                  </a:lnTo>
                  <a:lnTo>
                    <a:pt x="7038" y="5308"/>
                  </a:lnTo>
                  <a:lnTo>
                    <a:pt x="7112" y="5069"/>
                  </a:lnTo>
                  <a:lnTo>
                    <a:pt x="7187" y="4816"/>
                  </a:lnTo>
                  <a:lnTo>
                    <a:pt x="7246" y="4562"/>
                  </a:lnTo>
                  <a:lnTo>
                    <a:pt x="7291" y="4294"/>
                  </a:lnTo>
                  <a:lnTo>
                    <a:pt x="7321" y="4041"/>
                  </a:lnTo>
                  <a:lnTo>
                    <a:pt x="7351" y="3772"/>
                  </a:lnTo>
                  <a:lnTo>
                    <a:pt x="7351" y="3504"/>
                  </a:lnTo>
                  <a:lnTo>
                    <a:pt x="7351" y="3250"/>
                  </a:lnTo>
                  <a:lnTo>
                    <a:pt x="7336" y="3012"/>
                  </a:lnTo>
                  <a:lnTo>
                    <a:pt x="7306" y="2773"/>
                  </a:lnTo>
                  <a:lnTo>
                    <a:pt x="7261" y="2535"/>
                  </a:lnTo>
                  <a:lnTo>
                    <a:pt x="7217" y="2296"/>
                  </a:lnTo>
                  <a:lnTo>
                    <a:pt x="7157" y="2073"/>
                  </a:lnTo>
                  <a:lnTo>
                    <a:pt x="7082" y="1849"/>
                  </a:lnTo>
                  <a:lnTo>
                    <a:pt x="7008" y="1625"/>
                  </a:lnTo>
                  <a:lnTo>
                    <a:pt x="6918" y="1417"/>
                  </a:lnTo>
                  <a:lnTo>
                    <a:pt x="6829" y="1208"/>
                  </a:lnTo>
                  <a:lnTo>
                    <a:pt x="6725" y="999"/>
                  </a:lnTo>
                  <a:lnTo>
                    <a:pt x="6605" y="791"/>
                  </a:lnTo>
                  <a:lnTo>
                    <a:pt x="6486" y="597"/>
                  </a:lnTo>
                  <a:lnTo>
                    <a:pt x="6352" y="418"/>
                  </a:lnTo>
                  <a:lnTo>
                    <a:pt x="6203" y="224"/>
                  </a:lnTo>
                  <a:lnTo>
                    <a:pt x="6069" y="60"/>
                  </a:lnTo>
                  <a:lnTo>
                    <a:pt x="5666" y="15"/>
                  </a:lnTo>
                  <a:lnTo>
                    <a:pt x="52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78095" y="2543186"/>
              <a:ext cx="143151" cy="143166"/>
            </a:xfrm>
            <a:custGeom>
              <a:rect b="b" l="l" r="r" t="t"/>
              <a:pathLst>
                <a:path extrusionOk="0" h="9439" w="9438">
                  <a:moveTo>
                    <a:pt x="4473" y="1"/>
                  </a:moveTo>
                  <a:lnTo>
                    <a:pt x="4234" y="16"/>
                  </a:lnTo>
                  <a:lnTo>
                    <a:pt x="3995" y="46"/>
                  </a:lnTo>
                  <a:lnTo>
                    <a:pt x="3757" y="90"/>
                  </a:lnTo>
                  <a:lnTo>
                    <a:pt x="3533" y="150"/>
                  </a:lnTo>
                  <a:lnTo>
                    <a:pt x="3310" y="210"/>
                  </a:lnTo>
                  <a:lnTo>
                    <a:pt x="3086" y="284"/>
                  </a:lnTo>
                  <a:lnTo>
                    <a:pt x="2877" y="359"/>
                  </a:lnTo>
                  <a:lnTo>
                    <a:pt x="2669" y="463"/>
                  </a:lnTo>
                  <a:lnTo>
                    <a:pt x="2460" y="568"/>
                  </a:lnTo>
                  <a:lnTo>
                    <a:pt x="2266" y="672"/>
                  </a:lnTo>
                  <a:lnTo>
                    <a:pt x="2072" y="806"/>
                  </a:lnTo>
                  <a:lnTo>
                    <a:pt x="1893" y="940"/>
                  </a:lnTo>
                  <a:lnTo>
                    <a:pt x="1715" y="1074"/>
                  </a:lnTo>
                  <a:lnTo>
                    <a:pt x="1536" y="1223"/>
                  </a:lnTo>
                  <a:lnTo>
                    <a:pt x="1372" y="1373"/>
                  </a:lnTo>
                  <a:lnTo>
                    <a:pt x="1223" y="1537"/>
                  </a:lnTo>
                  <a:lnTo>
                    <a:pt x="1073" y="1715"/>
                  </a:lnTo>
                  <a:lnTo>
                    <a:pt x="924" y="1894"/>
                  </a:lnTo>
                  <a:lnTo>
                    <a:pt x="805" y="2073"/>
                  </a:lnTo>
                  <a:lnTo>
                    <a:pt x="671" y="2267"/>
                  </a:lnTo>
                  <a:lnTo>
                    <a:pt x="567" y="2461"/>
                  </a:lnTo>
                  <a:lnTo>
                    <a:pt x="462" y="2670"/>
                  </a:lnTo>
                  <a:lnTo>
                    <a:pt x="358" y="2878"/>
                  </a:lnTo>
                  <a:lnTo>
                    <a:pt x="283" y="3087"/>
                  </a:lnTo>
                  <a:lnTo>
                    <a:pt x="209" y="3311"/>
                  </a:lnTo>
                  <a:lnTo>
                    <a:pt x="149" y="3534"/>
                  </a:lnTo>
                  <a:lnTo>
                    <a:pt x="89" y="3758"/>
                  </a:lnTo>
                  <a:lnTo>
                    <a:pt x="45" y="3996"/>
                  </a:lnTo>
                  <a:lnTo>
                    <a:pt x="15" y="4235"/>
                  </a:lnTo>
                  <a:lnTo>
                    <a:pt x="0" y="4474"/>
                  </a:lnTo>
                  <a:lnTo>
                    <a:pt x="0" y="4712"/>
                  </a:lnTo>
                  <a:lnTo>
                    <a:pt x="0" y="4936"/>
                  </a:lnTo>
                  <a:lnTo>
                    <a:pt x="15" y="5159"/>
                  </a:lnTo>
                  <a:lnTo>
                    <a:pt x="45" y="5368"/>
                  </a:lnTo>
                  <a:lnTo>
                    <a:pt x="75" y="5577"/>
                  </a:lnTo>
                  <a:lnTo>
                    <a:pt x="119" y="5785"/>
                  </a:lnTo>
                  <a:lnTo>
                    <a:pt x="164" y="5994"/>
                  </a:lnTo>
                  <a:lnTo>
                    <a:pt x="239" y="6203"/>
                  </a:lnTo>
                  <a:lnTo>
                    <a:pt x="298" y="6397"/>
                  </a:lnTo>
                  <a:lnTo>
                    <a:pt x="388" y="6591"/>
                  </a:lnTo>
                  <a:lnTo>
                    <a:pt x="462" y="6784"/>
                  </a:lnTo>
                  <a:lnTo>
                    <a:pt x="567" y="6963"/>
                  </a:lnTo>
                  <a:lnTo>
                    <a:pt x="671" y="7142"/>
                  </a:lnTo>
                  <a:lnTo>
                    <a:pt x="775" y="7321"/>
                  </a:lnTo>
                  <a:lnTo>
                    <a:pt x="895" y="7485"/>
                  </a:lnTo>
                  <a:lnTo>
                    <a:pt x="1014" y="7649"/>
                  </a:lnTo>
                  <a:lnTo>
                    <a:pt x="1148" y="7813"/>
                  </a:lnTo>
                  <a:lnTo>
                    <a:pt x="1327" y="7992"/>
                  </a:lnTo>
                  <a:lnTo>
                    <a:pt x="1491" y="8171"/>
                  </a:lnTo>
                  <a:lnTo>
                    <a:pt x="1685" y="8335"/>
                  </a:lnTo>
                  <a:lnTo>
                    <a:pt x="1878" y="8484"/>
                  </a:lnTo>
                  <a:lnTo>
                    <a:pt x="2072" y="8633"/>
                  </a:lnTo>
                  <a:lnTo>
                    <a:pt x="2281" y="8767"/>
                  </a:lnTo>
                  <a:lnTo>
                    <a:pt x="2505" y="8886"/>
                  </a:lnTo>
                  <a:lnTo>
                    <a:pt x="2728" y="9006"/>
                  </a:lnTo>
                  <a:lnTo>
                    <a:pt x="2952" y="9095"/>
                  </a:lnTo>
                  <a:lnTo>
                    <a:pt x="3190" y="9185"/>
                  </a:lnTo>
                  <a:lnTo>
                    <a:pt x="3429" y="9259"/>
                  </a:lnTo>
                  <a:lnTo>
                    <a:pt x="3682" y="9319"/>
                  </a:lnTo>
                  <a:lnTo>
                    <a:pt x="3936" y="9378"/>
                  </a:lnTo>
                  <a:lnTo>
                    <a:pt x="4189" y="9408"/>
                  </a:lnTo>
                  <a:lnTo>
                    <a:pt x="4458" y="9438"/>
                  </a:lnTo>
                  <a:lnTo>
                    <a:pt x="4965" y="9438"/>
                  </a:lnTo>
                  <a:lnTo>
                    <a:pt x="5203" y="9408"/>
                  </a:lnTo>
                  <a:lnTo>
                    <a:pt x="5442" y="9378"/>
                  </a:lnTo>
                  <a:lnTo>
                    <a:pt x="5665" y="9349"/>
                  </a:lnTo>
                  <a:lnTo>
                    <a:pt x="5904" y="9289"/>
                  </a:lnTo>
                  <a:lnTo>
                    <a:pt x="6127" y="9229"/>
                  </a:lnTo>
                  <a:lnTo>
                    <a:pt x="6336" y="9155"/>
                  </a:lnTo>
                  <a:lnTo>
                    <a:pt x="6560" y="9065"/>
                  </a:lnTo>
                  <a:lnTo>
                    <a:pt x="6768" y="8976"/>
                  </a:lnTo>
                  <a:lnTo>
                    <a:pt x="6962" y="8872"/>
                  </a:lnTo>
                  <a:lnTo>
                    <a:pt x="7171" y="8752"/>
                  </a:lnTo>
                  <a:lnTo>
                    <a:pt x="7350" y="8633"/>
                  </a:lnTo>
                  <a:lnTo>
                    <a:pt x="7544" y="8499"/>
                  </a:lnTo>
                  <a:lnTo>
                    <a:pt x="7723" y="8365"/>
                  </a:lnTo>
                  <a:lnTo>
                    <a:pt x="7887" y="8216"/>
                  </a:lnTo>
                  <a:lnTo>
                    <a:pt x="8051" y="8052"/>
                  </a:lnTo>
                  <a:lnTo>
                    <a:pt x="8215" y="7888"/>
                  </a:lnTo>
                  <a:lnTo>
                    <a:pt x="8364" y="7724"/>
                  </a:lnTo>
                  <a:lnTo>
                    <a:pt x="8498" y="7545"/>
                  </a:lnTo>
                  <a:lnTo>
                    <a:pt x="8632" y="7351"/>
                  </a:lnTo>
                  <a:lnTo>
                    <a:pt x="8751" y="7172"/>
                  </a:lnTo>
                  <a:lnTo>
                    <a:pt x="8871" y="6963"/>
                  </a:lnTo>
                  <a:lnTo>
                    <a:pt x="8975" y="6769"/>
                  </a:lnTo>
                  <a:lnTo>
                    <a:pt x="9064" y="6561"/>
                  </a:lnTo>
                  <a:lnTo>
                    <a:pt x="9154" y="6337"/>
                  </a:lnTo>
                  <a:lnTo>
                    <a:pt x="9228" y="6113"/>
                  </a:lnTo>
                  <a:lnTo>
                    <a:pt x="9288" y="5890"/>
                  </a:lnTo>
                  <a:lnTo>
                    <a:pt x="9348" y="5666"/>
                  </a:lnTo>
                  <a:lnTo>
                    <a:pt x="9377" y="5443"/>
                  </a:lnTo>
                  <a:lnTo>
                    <a:pt x="9407" y="5204"/>
                  </a:lnTo>
                  <a:lnTo>
                    <a:pt x="9437" y="4965"/>
                  </a:lnTo>
                  <a:lnTo>
                    <a:pt x="9437" y="4712"/>
                  </a:lnTo>
                  <a:lnTo>
                    <a:pt x="9437" y="4503"/>
                  </a:lnTo>
                  <a:lnTo>
                    <a:pt x="9422" y="4280"/>
                  </a:lnTo>
                  <a:lnTo>
                    <a:pt x="9392" y="4071"/>
                  </a:lnTo>
                  <a:lnTo>
                    <a:pt x="9363" y="3847"/>
                  </a:lnTo>
                  <a:lnTo>
                    <a:pt x="9318" y="3639"/>
                  </a:lnTo>
                  <a:lnTo>
                    <a:pt x="9258" y="3445"/>
                  </a:lnTo>
                  <a:lnTo>
                    <a:pt x="9199" y="3236"/>
                  </a:lnTo>
                  <a:lnTo>
                    <a:pt x="9139" y="3042"/>
                  </a:lnTo>
                  <a:lnTo>
                    <a:pt x="9049" y="2849"/>
                  </a:lnTo>
                  <a:lnTo>
                    <a:pt x="8960" y="2655"/>
                  </a:lnTo>
                  <a:lnTo>
                    <a:pt x="8871" y="2476"/>
                  </a:lnTo>
                  <a:lnTo>
                    <a:pt x="8766" y="2297"/>
                  </a:lnTo>
                  <a:lnTo>
                    <a:pt x="8662" y="2118"/>
                  </a:lnTo>
                  <a:lnTo>
                    <a:pt x="8543" y="1954"/>
                  </a:lnTo>
                  <a:lnTo>
                    <a:pt x="8289" y="1626"/>
                  </a:lnTo>
                  <a:lnTo>
                    <a:pt x="8006" y="1328"/>
                  </a:lnTo>
                  <a:lnTo>
                    <a:pt x="7693" y="1059"/>
                  </a:lnTo>
                  <a:lnTo>
                    <a:pt x="7544" y="925"/>
                  </a:lnTo>
                  <a:lnTo>
                    <a:pt x="7365" y="806"/>
                  </a:lnTo>
                  <a:lnTo>
                    <a:pt x="7201" y="702"/>
                  </a:lnTo>
                  <a:lnTo>
                    <a:pt x="7022" y="597"/>
                  </a:lnTo>
                  <a:lnTo>
                    <a:pt x="6843" y="493"/>
                  </a:lnTo>
                  <a:lnTo>
                    <a:pt x="6649" y="404"/>
                  </a:lnTo>
                  <a:lnTo>
                    <a:pt x="6455" y="329"/>
                  </a:lnTo>
                  <a:lnTo>
                    <a:pt x="6262" y="254"/>
                  </a:lnTo>
                  <a:lnTo>
                    <a:pt x="6053" y="180"/>
                  </a:lnTo>
                  <a:lnTo>
                    <a:pt x="5859" y="135"/>
                  </a:lnTo>
                  <a:lnTo>
                    <a:pt x="5650" y="90"/>
                  </a:lnTo>
                  <a:lnTo>
                    <a:pt x="5442" y="4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778095" y="2543186"/>
              <a:ext cx="100181" cy="119414"/>
            </a:xfrm>
            <a:custGeom>
              <a:rect b="b" l="l" r="r" t="t"/>
              <a:pathLst>
                <a:path extrusionOk="0" h="7873" w="6605">
                  <a:moveTo>
                    <a:pt x="4473" y="1"/>
                  </a:moveTo>
                  <a:lnTo>
                    <a:pt x="4234" y="16"/>
                  </a:lnTo>
                  <a:lnTo>
                    <a:pt x="3995" y="46"/>
                  </a:lnTo>
                  <a:lnTo>
                    <a:pt x="3757" y="90"/>
                  </a:lnTo>
                  <a:lnTo>
                    <a:pt x="3533" y="150"/>
                  </a:lnTo>
                  <a:lnTo>
                    <a:pt x="3310" y="210"/>
                  </a:lnTo>
                  <a:lnTo>
                    <a:pt x="3086" y="284"/>
                  </a:lnTo>
                  <a:lnTo>
                    <a:pt x="2877" y="359"/>
                  </a:lnTo>
                  <a:lnTo>
                    <a:pt x="2669" y="463"/>
                  </a:lnTo>
                  <a:lnTo>
                    <a:pt x="2460" y="568"/>
                  </a:lnTo>
                  <a:lnTo>
                    <a:pt x="2266" y="672"/>
                  </a:lnTo>
                  <a:lnTo>
                    <a:pt x="2072" y="806"/>
                  </a:lnTo>
                  <a:lnTo>
                    <a:pt x="1893" y="940"/>
                  </a:lnTo>
                  <a:lnTo>
                    <a:pt x="1715" y="1074"/>
                  </a:lnTo>
                  <a:lnTo>
                    <a:pt x="1536" y="1223"/>
                  </a:lnTo>
                  <a:lnTo>
                    <a:pt x="1372" y="1373"/>
                  </a:lnTo>
                  <a:lnTo>
                    <a:pt x="1223" y="1537"/>
                  </a:lnTo>
                  <a:lnTo>
                    <a:pt x="1073" y="1715"/>
                  </a:lnTo>
                  <a:lnTo>
                    <a:pt x="924" y="1894"/>
                  </a:lnTo>
                  <a:lnTo>
                    <a:pt x="805" y="2073"/>
                  </a:lnTo>
                  <a:lnTo>
                    <a:pt x="671" y="2267"/>
                  </a:lnTo>
                  <a:lnTo>
                    <a:pt x="567" y="2461"/>
                  </a:lnTo>
                  <a:lnTo>
                    <a:pt x="462" y="2670"/>
                  </a:lnTo>
                  <a:lnTo>
                    <a:pt x="358" y="2878"/>
                  </a:lnTo>
                  <a:lnTo>
                    <a:pt x="283" y="3087"/>
                  </a:lnTo>
                  <a:lnTo>
                    <a:pt x="209" y="3311"/>
                  </a:lnTo>
                  <a:lnTo>
                    <a:pt x="149" y="3534"/>
                  </a:lnTo>
                  <a:lnTo>
                    <a:pt x="89" y="3758"/>
                  </a:lnTo>
                  <a:lnTo>
                    <a:pt x="45" y="3996"/>
                  </a:lnTo>
                  <a:lnTo>
                    <a:pt x="15" y="4235"/>
                  </a:lnTo>
                  <a:lnTo>
                    <a:pt x="0" y="4474"/>
                  </a:lnTo>
                  <a:lnTo>
                    <a:pt x="0" y="4712"/>
                  </a:lnTo>
                  <a:lnTo>
                    <a:pt x="0" y="4936"/>
                  </a:lnTo>
                  <a:lnTo>
                    <a:pt x="15" y="5159"/>
                  </a:lnTo>
                  <a:lnTo>
                    <a:pt x="45" y="5368"/>
                  </a:lnTo>
                  <a:lnTo>
                    <a:pt x="75" y="5577"/>
                  </a:lnTo>
                  <a:lnTo>
                    <a:pt x="119" y="5785"/>
                  </a:lnTo>
                  <a:lnTo>
                    <a:pt x="164" y="5994"/>
                  </a:lnTo>
                  <a:lnTo>
                    <a:pt x="239" y="6203"/>
                  </a:lnTo>
                  <a:lnTo>
                    <a:pt x="298" y="6397"/>
                  </a:lnTo>
                  <a:lnTo>
                    <a:pt x="388" y="6591"/>
                  </a:lnTo>
                  <a:lnTo>
                    <a:pt x="462" y="6784"/>
                  </a:lnTo>
                  <a:lnTo>
                    <a:pt x="567" y="6963"/>
                  </a:lnTo>
                  <a:lnTo>
                    <a:pt x="671" y="7142"/>
                  </a:lnTo>
                  <a:lnTo>
                    <a:pt x="775" y="7321"/>
                  </a:lnTo>
                  <a:lnTo>
                    <a:pt x="895" y="7485"/>
                  </a:lnTo>
                  <a:lnTo>
                    <a:pt x="1014" y="7649"/>
                  </a:lnTo>
                  <a:lnTo>
                    <a:pt x="1148" y="7813"/>
                  </a:lnTo>
                  <a:lnTo>
                    <a:pt x="1506" y="7858"/>
                  </a:lnTo>
                  <a:lnTo>
                    <a:pt x="1878" y="7873"/>
                  </a:lnTo>
                  <a:lnTo>
                    <a:pt x="2117" y="7858"/>
                  </a:lnTo>
                  <a:lnTo>
                    <a:pt x="2356" y="7843"/>
                  </a:lnTo>
                  <a:lnTo>
                    <a:pt x="2594" y="7813"/>
                  </a:lnTo>
                  <a:lnTo>
                    <a:pt x="2818" y="7768"/>
                  </a:lnTo>
                  <a:lnTo>
                    <a:pt x="3056" y="7724"/>
                  </a:lnTo>
                  <a:lnTo>
                    <a:pt x="3280" y="7649"/>
                  </a:lnTo>
                  <a:lnTo>
                    <a:pt x="3504" y="7574"/>
                  </a:lnTo>
                  <a:lnTo>
                    <a:pt x="3712" y="7500"/>
                  </a:lnTo>
                  <a:lnTo>
                    <a:pt x="3921" y="7396"/>
                  </a:lnTo>
                  <a:lnTo>
                    <a:pt x="4130" y="7291"/>
                  </a:lnTo>
                  <a:lnTo>
                    <a:pt x="4323" y="7187"/>
                  </a:lnTo>
                  <a:lnTo>
                    <a:pt x="4517" y="7053"/>
                  </a:lnTo>
                  <a:lnTo>
                    <a:pt x="4696" y="6933"/>
                  </a:lnTo>
                  <a:lnTo>
                    <a:pt x="4875" y="6784"/>
                  </a:lnTo>
                  <a:lnTo>
                    <a:pt x="5054" y="6635"/>
                  </a:lnTo>
                  <a:lnTo>
                    <a:pt x="5218" y="6486"/>
                  </a:lnTo>
                  <a:lnTo>
                    <a:pt x="5367" y="6322"/>
                  </a:lnTo>
                  <a:lnTo>
                    <a:pt x="5516" y="6143"/>
                  </a:lnTo>
                  <a:lnTo>
                    <a:pt x="5665" y="5964"/>
                  </a:lnTo>
                  <a:lnTo>
                    <a:pt x="5785" y="5785"/>
                  </a:lnTo>
                  <a:lnTo>
                    <a:pt x="5919" y="5592"/>
                  </a:lnTo>
                  <a:lnTo>
                    <a:pt x="6023" y="5398"/>
                  </a:lnTo>
                  <a:lnTo>
                    <a:pt x="6127" y="5189"/>
                  </a:lnTo>
                  <a:lnTo>
                    <a:pt x="6232" y="4980"/>
                  </a:lnTo>
                  <a:lnTo>
                    <a:pt x="6306" y="4772"/>
                  </a:lnTo>
                  <a:lnTo>
                    <a:pt x="6381" y="4548"/>
                  </a:lnTo>
                  <a:lnTo>
                    <a:pt x="6455" y="4324"/>
                  </a:lnTo>
                  <a:lnTo>
                    <a:pt x="6500" y="4101"/>
                  </a:lnTo>
                  <a:lnTo>
                    <a:pt x="6545" y="3862"/>
                  </a:lnTo>
                  <a:lnTo>
                    <a:pt x="6575" y="3624"/>
                  </a:lnTo>
                  <a:lnTo>
                    <a:pt x="6590" y="3385"/>
                  </a:lnTo>
                  <a:lnTo>
                    <a:pt x="6604" y="3147"/>
                  </a:lnTo>
                  <a:lnTo>
                    <a:pt x="6590" y="2923"/>
                  </a:lnTo>
                  <a:lnTo>
                    <a:pt x="6575" y="2699"/>
                  </a:lnTo>
                  <a:lnTo>
                    <a:pt x="6545" y="2491"/>
                  </a:lnTo>
                  <a:lnTo>
                    <a:pt x="6515" y="2282"/>
                  </a:lnTo>
                  <a:lnTo>
                    <a:pt x="6470" y="2073"/>
                  </a:lnTo>
                  <a:lnTo>
                    <a:pt x="6426" y="1865"/>
                  </a:lnTo>
                  <a:lnTo>
                    <a:pt x="6366" y="1656"/>
                  </a:lnTo>
                  <a:lnTo>
                    <a:pt x="6291" y="1462"/>
                  </a:lnTo>
                  <a:lnTo>
                    <a:pt x="6202" y="1268"/>
                  </a:lnTo>
                  <a:lnTo>
                    <a:pt x="6127" y="1074"/>
                  </a:lnTo>
                  <a:lnTo>
                    <a:pt x="6023" y="896"/>
                  </a:lnTo>
                  <a:lnTo>
                    <a:pt x="5919" y="717"/>
                  </a:lnTo>
                  <a:lnTo>
                    <a:pt x="5814" y="538"/>
                  </a:lnTo>
                  <a:lnTo>
                    <a:pt x="5695" y="374"/>
                  </a:lnTo>
                  <a:lnTo>
                    <a:pt x="5442" y="4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25391" y="2206953"/>
              <a:ext cx="250779" cy="250779"/>
            </a:xfrm>
            <a:custGeom>
              <a:rect b="b" l="l" r="r" t="t"/>
              <a:pathLst>
                <a:path extrusionOk="0" h="16534" w="16534">
                  <a:moveTo>
                    <a:pt x="8275" y="0"/>
                  </a:moveTo>
                  <a:lnTo>
                    <a:pt x="7842" y="15"/>
                  </a:lnTo>
                  <a:lnTo>
                    <a:pt x="7425" y="45"/>
                  </a:lnTo>
                  <a:lnTo>
                    <a:pt x="7007" y="90"/>
                  </a:lnTo>
                  <a:lnTo>
                    <a:pt x="6605" y="164"/>
                  </a:lnTo>
                  <a:lnTo>
                    <a:pt x="6202" y="254"/>
                  </a:lnTo>
                  <a:lnTo>
                    <a:pt x="5815" y="373"/>
                  </a:lnTo>
                  <a:lnTo>
                    <a:pt x="5427" y="507"/>
                  </a:lnTo>
                  <a:lnTo>
                    <a:pt x="5054" y="641"/>
                  </a:lnTo>
                  <a:lnTo>
                    <a:pt x="4682" y="820"/>
                  </a:lnTo>
                  <a:lnTo>
                    <a:pt x="4324" y="999"/>
                  </a:lnTo>
                  <a:lnTo>
                    <a:pt x="3981" y="1193"/>
                  </a:lnTo>
                  <a:lnTo>
                    <a:pt x="3653" y="1416"/>
                  </a:lnTo>
                  <a:lnTo>
                    <a:pt x="3325" y="1640"/>
                  </a:lnTo>
                  <a:lnTo>
                    <a:pt x="3012" y="1894"/>
                  </a:lnTo>
                  <a:lnTo>
                    <a:pt x="2714" y="2147"/>
                  </a:lnTo>
                  <a:lnTo>
                    <a:pt x="2430" y="2415"/>
                  </a:lnTo>
                  <a:lnTo>
                    <a:pt x="2147" y="2714"/>
                  </a:lnTo>
                  <a:lnTo>
                    <a:pt x="1894" y="3012"/>
                  </a:lnTo>
                  <a:lnTo>
                    <a:pt x="1640" y="3325"/>
                  </a:lnTo>
                  <a:lnTo>
                    <a:pt x="1417" y="3638"/>
                  </a:lnTo>
                  <a:lnTo>
                    <a:pt x="1208" y="3981"/>
                  </a:lnTo>
                  <a:lnTo>
                    <a:pt x="999" y="4324"/>
                  </a:lnTo>
                  <a:lnTo>
                    <a:pt x="820" y="4681"/>
                  </a:lnTo>
                  <a:lnTo>
                    <a:pt x="656" y="5054"/>
                  </a:lnTo>
                  <a:lnTo>
                    <a:pt x="507" y="5427"/>
                  </a:lnTo>
                  <a:lnTo>
                    <a:pt x="373" y="5814"/>
                  </a:lnTo>
                  <a:lnTo>
                    <a:pt x="269" y="6202"/>
                  </a:lnTo>
                  <a:lnTo>
                    <a:pt x="179" y="6605"/>
                  </a:lnTo>
                  <a:lnTo>
                    <a:pt x="105" y="7007"/>
                  </a:lnTo>
                  <a:lnTo>
                    <a:pt x="45" y="7425"/>
                  </a:lnTo>
                  <a:lnTo>
                    <a:pt x="15" y="7842"/>
                  </a:lnTo>
                  <a:lnTo>
                    <a:pt x="0" y="8259"/>
                  </a:lnTo>
                  <a:lnTo>
                    <a:pt x="15" y="8647"/>
                  </a:lnTo>
                  <a:lnTo>
                    <a:pt x="45" y="9035"/>
                  </a:lnTo>
                  <a:lnTo>
                    <a:pt x="90" y="9407"/>
                  </a:lnTo>
                  <a:lnTo>
                    <a:pt x="149" y="9780"/>
                  </a:lnTo>
                  <a:lnTo>
                    <a:pt x="224" y="10153"/>
                  </a:lnTo>
                  <a:lnTo>
                    <a:pt x="313" y="10511"/>
                  </a:lnTo>
                  <a:lnTo>
                    <a:pt x="418" y="10868"/>
                  </a:lnTo>
                  <a:lnTo>
                    <a:pt x="537" y="11211"/>
                  </a:lnTo>
                  <a:lnTo>
                    <a:pt x="686" y="11554"/>
                  </a:lnTo>
                  <a:lnTo>
                    <a:pt x="835" y="11882"/>
                  </a:lnTo>
                  <a:lnTo>
                    <a:pt x="999" y="12195"/>
                  </a:lnTo>
                  <a:lnTo>
                    <a:pt x="1178" y="12523"/>
                  </a:lnTo>
                  <a:lnTo>
                    <a:pt x="1372" y="12821"/>
                  </a:lnTo>
                  <a:lnTo>
                    <a:pt x="1581" y="13120"/>
                  </a:lnTo>
                  <a:lnTo>
                    <a:pt x="1804" y="13403"/>
                  </a:lnTo>
                  <a:lnTo>
                    <a:pt x="2028" y="13686"/>
                  </a:lnTo>
                  <a:lnTo>
                    <a:pt x="2326" y="13999"/>
                  </a:lnTo>
                  <a:lnTo>
                    <a:pt x="2639" y="14312"/>
                  </a:lnTo>
                  <a:lnTo>
                    <a:pt x="2952" y="14596"/>
                  </a:lnTo>
                  <a:lnTo>
                    <a:pt x="3295" y="14864"/>
                  </a:lnTo>
                  <a:lnTo>
                    <a:pt x="3653" y="15117"/>
                  </a:lnTo>
                  <a:lnTo>
                    <a:pt x="4011" y="15356"/>
                  </a:lnTo>
                  <a:lnTo>
                    <a:pt x="4398" y="15565"/>
                  </a:lnTo>
                  <a:lnTo>
                    <a:pt x="4786" y="15758"/>
                  </a:lnTo>
                  <a:lnTo>
                    <a:pt x="5188" y="15937"/>
                  </a:lnTo>
                  <a:lnTo>
                    <a:pt x="5606" y="16101"/>
                  </a:lnTo>
                  <a:lnTo>
                    <a:pt x="6023" y="16221"/>
                  </a:lnTo>
                  <a:lnTo>
                    <a:pt x="6456" y="16340"/>
                  </a:lnTo>
                  <a:lnTo>
                    <a:pt x="6903" y="16414"/>
                  </a:lnTo>
                  <a:lnTo>
                    <a:pt x="7350" y="16489"/>
                  </a:lnTo>
                  <a:lnTo>
                    <a:pt x="7812" y="16519"/>
                  </a:lnTo>
                  <a:lnTo>
                    <a:pt x="8275" y="16534"/>
                  </a:lnTo>
                  <a:lnTo>
                    <a:pt x="8692" y="16519"/>
                  </a:lnTo>
                  <a:lnTo>
                    <a:pt x="9124" y="16489"/>
                  </a:lnTo>
                  <a:lnTo>
                    <a:pt x="9527" y="16444"/>
                  </a:lnTo>
                  <a:lnTo>
                    <a:pt x="9944" y="16370"/>
                  </a:lnTo>
                  <a:lnTo>
                    <a:pt x="10347" y="16280"/>
                  </a:lnTo>
                  <a:lnTo>
                    <a:pt x="10734" y="16161"/>
                  </a:lnTo>
                  <a:lnTo>
                    <a:pt x="11122" y="16027"/>
                  </a:lnTo>
                  <a:lnTo>
                    <a:pt x="11495" y="15893"/>
                  </a:lnTo>
                  <a:lnTo>
                    <a:pt x="11853" y="15714"/>
                  </a:lnTo>
                  <a:lnTo>
                    <a:pt x="12210" y="15535"/>
                  </a:lnTo>
                  <a:lnTo>
                    <a:pt x="12568" y="15341"/>
                  </a:lnTo>
                  <a:lnTo>
                    <a:pt x="12896" y="15117"/>
                  </a:lnTo>
                  <a:lnTo>
                    <a:pt x="13224" y="14894"/>
                  </a:lnTo>
                  <a:lnTo>
                    <a:pt x="13537" y="14640"/>
                  </a:lnTo>
                  <a:lnTo>
                    <a:pt x="13835" y="14387"/>
                  </a:lnTo>
                  <a:lnTo>
                    <a:pt x="14119" y="14118"/>
                  </a:lnTo>
                  <a:lnTo>
                    <a:pt x="14387" y="13820"/>
                  </a:lnTo>
                  <a:lnTo>
                    <a:pt x="14655" y="13522"/>
                  </a:lnTo>
                  <a:lnTo>
                    <a:pt x="14894" y="13209"/>
                  </a:lnTo>
                  <a:lnTo>
                    <a:pt x="15132" y="12896"/>
                  </a:lnTo>
                  <a:lnTo>
                    <a:pt x="15341" y="12553"/>
                  </a:lnTo>
                  <a:lnTo>
                    <a:pt x="15550" y="12210"/>
                  </a:lnTo>
                  <a:lnTo>
                    <a:pt x="15729" y="11852"/>
                  </a:lnTo>
                  <a:lnTo>
                    <a:pt x="15893" y="11480"/>
                  </a:lnTo>
                  <a:lnTo>
                    <a:pt x="16042" y="11107"/>
                  </a:lnTo>
                  <a:lnTo>
                    <a:pt x="16176" y="10719"/>
                  </a:lnTo>
                  <a:lnTo>
                    <a:pt x="16280" y="10332"/>
                  </a:lnTo>
                  <a:lnTo>
                    <a:pt x="16370" y="9929"/>
                  </a:lnTo>
                  <a:lnTo>
                    <a:pt x="16444" y="9527"/>
                  </a:lnTo>
                  <a:lnTo>
                    <a:pt x="16504" y="9109"/>
                  </a:lnTo>
                  <a:lnTo>
                    <a:pt x="16534" y="8692"/>
                  </a:lnTo>
                  <a:lnTo>
                    <a:pt x="16534" y="8259"/>
                  </a:lnTo>
                  <a:lnTo>
                    <a:pt x="16534" y="7887"/>
                  </a:lnTo>
                  <a:lnTo>
                    <a:pt x="16504" y="7499"/>
                  </a:lnTo>
                  <a:lnTo>
                    <a:pt x="16459" y="7126"/>
                  </a:lnTo>
                  <a:lnTo>
                    <a:pt x="16400" y="6754"/>
                  </a:lnTo>
                  <a:lnTo>
                    <a:pt x="16325" y="6381"/>
                  </a:lnTo>
                  <a:lnTo>
                    <a:pt x="16236" y="6023"/>
                  </a:lnTo>
                  <a:lnTo>
                    <a:pt x="16131" y="5680"/>
                  </a:lnTo>
                  <a:lnTo>
                    <a:pt x="15997" y="5337"/>
                  </a:lnTo>
                  <a:lnTo>
                    <a:pt x="15863" y="4995"/>
                  </a:lnTo>
                  <a:lnTo>
                    <a:pt x="15714" y="4667"/>
                  </a:lnTo>
                  <a:lnTo>
                    <a:pt x="15550" y="4339"/>
                  </a:lnTo>
                  <a:lnTo>
                    <a:pt x="15371" y="4025"/>
                  </a:lnTo>
                  <a:lnTo>
                    <a:pt x="15177" y="3712"/>
                  </a:lnTo>
                  <a:lnTo>
                    <a:pt x="14968" y="3414"/>
                  </a:lnTo>
                  <a:lnTo>
                    <a:pt x="14760" y="3131"/>
                  </a:lnTo>
                  <a:lnTo>
                    <a:pt x="14521" y="2863"/>
                  </a:lnTo>
                  <a:lnTo>
                    <a:pt x="14283" y="2594"/>
                  </a:lnTo>
                  <a:lnTo>
                    <a:pt x="14029" y="2341"/>
                  </a:lnTo>
                  <a:lnTo>
                    <a:pt x="13776" y="2087"/>
                  </a:lnTo>
                  <a:lnTo>
                    <a:pt x="13492" y="1849"/>
                  </a:lnTo>
                  <a:lnTo>
                    <a:pt x="13209" y="1640"/>
                  </a:lnTo>
                  <a:lnTo>
                    <a:pt x="12911" y="1431"/>
                  </a:lnTo>
                  <a:lnTo>
                    <a:pt x="12613" y="1223"/>
                  </a:lnTo>
                  <a:lnTo>
                    <a:pt x="12300" y="1044"/>
                  </a:lnTo>
                  <a:lnTo>
                    <a:pt x="11987" y="880"/>
                  </a:lnTo>
                  <a:lnTo>
                    <a:pt x="11659" y="716"/>
                  </a:lnTo>
                  <a:lnTo>
                    <a:pt x="11316" y="582"/>
                  </a:lnTo>
                  <a:lnTo>
                    <a:pt x="10973" y="447"/>
                  </a:lnTo>
                  <a:lnTo>
                    <a:pt x="10630" y="343"/>
                  </a:lnTo>
                  <a:lnTo>
                    <a:pt x="10272" y="239"/>
                  </a:lnTo>
                  <a:lnTo>
                    <a:pt x="9900" y="164"/>
                  </a:lnTo>
                  <a:lnTo>
                    <a:pt x="9542" y="90"/>
                  </a:lnTo>
                  <a:lnTo>
                    <a:pt x="9229" y="45"/>
                  </a:lnTo>
                  <a:lnTo>
                    <a:pt x="8916" y="15"/>
                  </a:lnTo>
                  <a:lnTo>
                    <a:pt x="858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325391" y="2206953"/>
              <a:ext cx="175488" cy="208947"/>
            </a:xfrm>
            <a:custGeom>
              <a:rect b="b" l="l" r="r" t="t"/>
              <a:pathLst>
                <a:path extrusionOk="0" h="13776" w="11570">
                  <a:moveTo>
                    <a:pt x="8275" y="0"/>
                  </a:moveTo>
                  <a:lnTo>
                    <a:pt x="7842" y="15"/>
                  </a:lnTo>
                  <a:lnTo>
                    <a:pt x="7425" y="45"/>
                  </a:lnTo>
                  <a:lnTo>
                    <a:pt x="7007" y="90"/>
                  </a:lnTo>
                  <a:lnTo>
                    <a:pt x="6605" y="164"/>
                  </a:lnTo>
                  <a:lnTo>
                    <a:pt x="6202" y="254"/>
                  </a:lnTo>
                  <a:lnTo>
                    <a:pt x="5815" y="373"/>
                  </a:lnTo>
                  <a:lnTo>
                    <a:pt x="5427" y="507"/>
                  </a:lnTo>
                  <a:lnTo>
                    <a:pt x="5054" y="641"/>
                  </a:lnTo>
                  <a:lnTo>
                    <a:pt x="4682" y="820"/>
                  </a:lnTo>
                  <a:lnTo>
                    <a:pt x="4324" y="999"/>
                  </a:lnTo>
                  <a:lnTo>
                    <a:pt x="3981" y="1193"/>
                  </a:lnTo>
                  <a:lnTo>
                    <a:pt x="3653" y="1416"/>
                  </a:lnTo>
                  <a:lnTo>
                    <a:pt x="3325" y="1640"/>
                  </a:lnTo>
                  <a:lnTo>
                    <a:pt x="3012" y="1894"/>
                  </a:lnTo>
                  <a:lnTo>
                    <a:pt x="2714" y="2147"/>
                  </a:lnTo>
                  <a:lnTo>
                    <a:pt x="2430" y="2415"/>
                  </a:lnTo>
                  <a:lnTo>
                    <a:pt x="2147" y="2714"/>
                  </a:lnTo>
                  <a:lnTo>
                    <a:pt x="1894" y="3012"/>
                  </a:lnTo>
                  <a:lnTo>
                    <a:pt x="1640" y="3325"/>
                  </a:lnTo>
                  <a:lnTo>
                    <a:pt x="1417" y="3638"/>
                  </a:lnTo>
                  <a:lnTo>
                    <a:pt x="1208" y="3981"/>
                  </a:lnTo>
                  <a:lnTo>
                    <a:pt x="999" y="4324"/>
                  </a:lnTo>
                  <a:lnTo>
                    <a:pt x="820" y="4681"/>
                  </a:lnTo>
                  <a:lnTo>
                    <a:pt x="656" y="5054"/>
                  </a:lnTo>
                  <a:lnTo>
                    <a:pt x="507" y="5427"/>
                  </a:lnTo>
                  <a:lnTo>
                    <a:pt x="373" y="5814"/>
                  </a:lnTo>
                  <a:lnTo>
                    <a:pt x="269" y="6202"/>
                  </a:lnTo>
                  <a:lnTo>
                    <a:pt x="179" y="6605"/>
                  </a:lnTo>
                  <a:lnTo>
                    <a:pt x="105" y="7007"/>
                  </a:lnTo>
                  <a:lnTo>
                    <a:pt x="45" y="7425"/>
                  </a:lnTo>
                  <a:lnTo>
                    <a:pt x="15" y="7842"/>
                  </a:lnTo>
                  <a:lnTo>
                    <a:pt x="0" y="8259"/>
                  </a:lnTo>
                  <a:lnTo>
                    <a:pt x="15" y="8647"/>
                  </a:lnTo>
                  <a:lnTo>
                    <a:pt x="45" y="9035"/>
                  </a:lnTo>
                  <a:lnTo>
                    <a:pt x="90" y="9407"/>
                  </a:lnTo>
                  <a:lnTo>
                    <a:pt x="149" y="9780"/>
                  </a:lnTo>
                  <a:lnTo>
                    <a:pt x="224" y="10153"/>
                  </a:lnTo>
                  <a:lnTo>
                    <a:pt x="313" y="10511"/>
                  </a:lnTo>
                  <a:lnTo>
                    <a:pt x="418" y="10868"/>
                  </a:lnTo>
                  <a:lnTo>
                    <a:pt x="537" y="11211"/>
                  </a:lnTo>
                  <a:lnTo>
                    <a:pt x="686" y="11554"/>
                  </a:lnTo>
                  <a:lnTo>
                    <a:pt x="835" y="11882"/>
                  </a:lnTo>
                  <a:lnTo>
                    <a:pt x="999" y="12195"/>
                  </a:lnTo>
                  <a:lnTo>
                    <a:pt x="1178" y="12523"/>
                  </a:lnTo>
                  <a:lnTo>
                    <a:pt x="1372" y="12821"/>
                  </a:lnTo>
                  <a:lnTo>
                    <a:pt x="1581" y="13120"/>
                  </a:lnTo>
                  <a:lnTo>
                    <a:pt x="1804" y="13403"/>
                  </a:lnTo>
                  <a:lnTo>
                    <a:pt x="2028" y="13686"/>
                  </a:lnTo>
                  <a:lnTo>
                    <a:pt x="2341" y="13731"/>
                  </a:lnTo>
                  <a:lnTo>
                    <a:pt x="2654" y="13761"/>
                  </a:lnTo>
                  <a:lnTo>
                    <a:pt x="2967" y="13776"/>
                  </a:lnTo>
                  <a:lnTo>
                    <a:pt x="3713" y="13776"/>
                  </a:lnTo>
                  <a:lnTo>
                    <a:pt x="4145" y="13731"/>
                  </a:lnTo>
                  <a:lnTo>
                    <a:pt x="4547" y="13686"/>
                  </a:lnTo>
                  <a:lnTo>
                    <a:pt x="4965" y="13612"/>
                  </a:lnTo>
                  <a:lnTo>
                    <a:pt x="5367" y="13522"/>
                  </a:lnTo>
                  <a:lnTo>
                    <a:pt x="5755" y="13403"/>
                  </a:lnTo>
                  <a:lnTo>
                    <a:pt x="6143" y="13284"/>
                  </a:lnTo>
                  <a:lnTo>
                    <a:pt x="6515" y="13135"/>
                  </a:lnTo>
                  <a:lnTo>
                    <a:pt x="6873" y="12971"/>
                  </a:lnTo>
                  <a:lnTo>
                    <a:pt x="7231" y="12777"/>
                  </a:lnTo>
                  <a:lnTo>
                    <a:pt x="7589" y="12583"/>
                  </a:lnTo>
                  <a:lnTo>
                    <a:pt x="7917" y="12374"/>
                  </a:lnTo>
                  <a:lnTo>
                    <a:pt x="8245" y="12136"/>
                  </a:lnTo>
                  <a:lnTo>
                    <a:pt x="8558" y="11897"/>
                  </a:lnTo>
                  <a:lnTo>
                    <a:pt x="8856" y="11629"/>
                  </a:lnTo>
                  <a:lnTo>
                    <a:pt x="9139" y="11360"/>
                  </a:lnTo>
                  <a:lnTo>
                    <a:pt x="9422" y="11077"/>
                  </a:lnTo>
                  <a:lnTo>
                    <a:pt x="9676" y="10779"/>
                  </a:lnTo>
                  <a:lnTo>
                    <a:pt x="9929" y="10466"/>
                  </a:lnTo>
                  <a:lnTo>
                    <a:pt x="10153" y="10138"/>
                  </a:lnTo>
                  <a:lnTo>
                    <a:pt x="10362" y="9795"/>
                  </a:lnTo>
                  <a:lnTo>
                    <a:pt x="10570" y="9452"/>
                  </a:lnTo>
                  <a:lnTo>
                    <a:pt x="10749" y="9094"/>
                  </a:lnTo>
                  <a:lnTo>
                    <a:pt x="10913" y="8737"/>
                  </a:lnTo>
                  <a:lnTo>
                    <a:pt x="11062" y="8349"/>
                  </a:lnTo>
                  <a:lnTo>
                    <a:pt x="11197" y="7976"/>
                  </a:lnTo>
                  <a:lnTo>
                    <a:pt x="11301" y="7574"/>
                  </a:lnTo>
                  <a:lnTo>
                    <a:pt x="11405" y="7186"/>
                  </a:lnTo>
                  <a:lnTo>
                    <a:pt x="11465" y="6769"/>
                  </a:lnTo>
                  <a:lnTo>
                    <a:pt x="11525" y="6351"/>
                  </a:lnTo>
                  <a:lnTo>
                    <a:pt x="11554" y="5934"/>
                  </a:lnTo>
                  <a:lnTo>
                    <a:pt x="11569" y="5516"/>
                  </a:lnTo>
                  <a:lnTo>
                    <a:pt x="11554" y="5129"/>
                  </a:lnTo>
                  <a:lnTo>
                    <a:pt x="11525" y="4741"/>
                  </a:lnTo>
                  <a:lnTo>
                    <a:pt x="11495" y="4368"/>
                  </a:lnTo>
                  <a:lnTo>
                    <a:pt x="11420" y="3996"/>
                  </a:lnTo>
                  <a:lnTo>
                    <a:pt x="11346" y="3623"/>
                  </a:lnTo>
                  <a:lnTo>
                    <a:pt x="11256" y="3265"/>
                  </a:lnTo>
                  <a:lnTo>
                    <a:pt x="11152" y="2922"/>
                  </a:lnTo>
                  <a:lnTo>
                    <a:pt x="11018" y="2564"/>
                  </a:lnTo>
                  <a:lnTo>
                    <a:pt x="10884" y="2236"/>
                  </a:lnTo>
                  <a:lnTo>
                    <a:pt x="10734" y="1894"/>
                  </a:lnTo>
                  <a:lnTo>
                    <a:pt x="10570" y="1580"/>
                  </a:lnTo>
                  <a:lnTo>
                    <a:pt x="10392" y="1267"/>
                  </a:lnTo>
                  <a:lnTo>
                    <a:pt x="10198" y="954"/>
                  </a:lnTo>
                  <a:lnTo>
                    <a:pt x="9989" y="656"/>
                  </a:lnTo>
                  <a:lnTo>
                    <a:pt x="9765" y="373"/>
                  </a:lnTo>
                  <a:lnTo>
                    <a:pt x="9542" y="90"/>
                  </a:lnTo>
                  <a:lnTo>
                    <a:pt x="9229" y="45"/>
                  </a:lnTo>
                  <a:lnTo>
                    <a:pt x="8916" y="15"/>
                  </a:lnTo>
                  <a:lnTo>
                    <a:pt x="8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366540" y="2480560"/>
              <a:ext cx="108326" cy="108326"/>
            </a:xfrm>
            <a:custGeom>
              <a:rect b="b" l="l" r="r" t="t"/>
              <a:pathLst>
                <a:path extrusionOk="0" h="7142" w="7142">
                  <a:moveTo>
                    <a:pt x="3579" y="0"/>
                  </a:moveTo>
                  <a:lnTo>
                    <a:pt x="3385" y="15"/>
                  </a:lnTo>
                  <a:lnTo>
                    <a:pt x="3206" y="30"/>
                  </a:lnTo>
                  <a:lnTo>
                    <a:pt x="3027" y="45"/>
                  </a:lnTo>
                  <a:lnTo>
                    <a:pt x="2848" y="75"/>
                  </a:lnTo>
                  <a:lnTo>
                    <a:pt x="2505" y="164"/>
                  </a:lnTo>
                  <a:lnTo>
                    <a:pt x="2177" y="284"/>
                  </a:lnTo>
                  <a:lnTo>
                    <a:pt x="1864" y="433"/>
                  </a:lnTo>
                  <a:lnTo>
                    <a:pt x="1581" y="612"/>
                  </a:lnTo>
                  <a:lnTo>
                    <a:pt x="1298" y="820"/>
                  </a:lnTo>
                  <a:lnTo>
                    <a:pt x="1044" y="1059"/>
                  </a:lnTo>
                  <a:lnTo>
                    <a:pt x="821" y="1312"/>
                  </a:lnTo>
                  <a:lnTo>
                    <a:pt x="612" y="1581"/>
                  </a:lnTo>
                  <a:lnTo>
                    <a:pt x="433" y="1879"/>
                  </a:lnTo>
                  <a:lnTo>
                    <a:pt x="284" y="2192"/>
                  </a:lnTo>
                  <a:lnTo>
                    <a:pt x="165" y="2520"/>
                  </a:lnTo>
                  <a:lnTo>
                    <a:pt x="75" y="2863"/>
                  </a:lnTo>
                  <a:lnTo>
                    <a:pt x="45" y="3027"/>
                  </a:lnTo>
                  <a:lnTo>
                    <a:pt x="16" y="3206"/>
                  </a:lnTo>
                  <a:lnTo>
                    <a:pt x="1" y="3399"/>
                  </a:lnTo>
                  <a:lnTo>
                    <a:pt x="1" y="3578"/>
                  </a:lnTo>
                  <a:lnTo>
                    <a:pt x="16" y="3906"/>
                  </a:lnTo>
                  <a:lnTo>
                    <a:pt x="60" y="4234"/>
                  </a:lnTo>
                  <a:lnTo>
                    <a:pt x="135" y="4547"/>
                  </a:lnTo>
                  <a:lnTo>
                    <a:pt x="239" y="4846"/>
                  </a:lnTo>
                  <a:lnTo>
                    <a:pt x="358" y="5129"/>
                  </a:lnTo>
                  <a:lnTo>
                    <a:pt x="508" y="5412"/>
                  </a:lnTo>
                  <a:lnTo>
                    <a:pt x="686" y="5666"/>
                  </a:lnTo>
                  <a:lnTo>
                    <a:pt x="880" y="5919"/>
                  </a:lnTo>
                  <a:lnTo>
                    <a:pt x="1000" y="6053"/>
                  </a:lnTo>
                  <a:lnTo>
                    <a:pt x="1134" y="6187"/>
                  </a:lnTo>
                  <a:lnTo>
                    <a:pt x="1283" y="6307"/>
                  </a:lnTo>
                  <a:lnTo>
                    <a:pt x="1417" y="6426"/>
                  </a:lnTo>
                  <a:lnTo>
                    <a:pt x="1581" y="6530"/>
                  </a:lnTo>
                  <a:lnTo>
                    <a:pt x="1730" y="6635"/>
                  </a:lnTo>
                  <a:lnTo>
                    <a:pt x="1894" y="6724"/>
                  </a:lnTo>
                  <a:lnTo>
                    <a:pt x="2073" y="6814"/>
                  </a:lnTo>
                  <a:lnTo>
                    <a:pt x="2237" y="6888"/>
                  </a:lnTo>
                  <a:lnTo>
                    <a:pt x="2416" y="6963"/>
                  </a:lnTo>
                  <a:lnTo>
                    <a:pt x="2595" y="7007"/>
                  </a:lnTo>
                  <a:lnTo>
                    <a:pt x="2789" y="7067"/>
                  </a:lnTo>
                  <a:lnTo>
                    <a:pt x="2982" y="7097"/>
                  </a:lnTo>
                  <a:lnTo>
                    <a:pt x="3176" y="7127"/>
                  </a:lnTo>
                  <a:lnTo>
                    <a:pt x="3370" y="7141"/>
                  </a:lnTo>
                  <a:lnTo>
                    <a:pt x="3758" y="7141"/>
                  </a:lnTo>
                  <a:lnTo>
                    <a:pt x="3937" y="7127"/>
                  </a:lnTo>
                  <a:lnTo>
                    <a:pt x="4115" y="7112"/>
                  </a:lnTo>
                  <a:lnTo>
                    <a:pt x="4294" y="7067"/>
                  </a:lnTo>
                  <a:lnTo>
                    <a:pt x="4637" y="6992"/>
                  </a:lnTo>
                  <a:lnTo>
                    <a:pt x="4965" y="6873"/>
                  </a:lnTo>
                  <a:lnTo>
                    <a:pt x="5278" y="6709"/>
                  </a:lnTo>
                  <a:lnTo>
                    <a:pt x="5562" y="6530"/>
                  </a:lnTo>
                  <a:lnTo>
                    <a:pt x="5845" y="6336"/>
                  </a:lnTo>
                  <a:lnTo>
                    <a:pt x="6098" y="6098"/>
                  </a:lnTo>
                  <a:lnTo>
                    <a:pt x="6322" y="5844"/>
                  </a:lnTo>
                  <a:lnTo>
                    <a:pt x="6531" y="5576"/>
                  </a:lnTo>
                  <a:lnTo>
                    <a:pt x="6709" y="5278"/>
                  </a:lnTo>
                  <a:lnTo>
                    <a:pt x="6859" y="4965"/>
                  </a:lnTo>
                  <a:lnTo>
                    <a:pt x="6978" y="4637"/>
                  </a:lnTo>
                  <a:lnTo>
                    <a:pt x="7067" y="4294"/>
                  </a:lnTo>
                  <a:lnTo>
                    <a:pt x="7097" y="4115"/>
                  </a:lnTo>
                  <a:lnTo>
                    <a:pt x="7127" y="3936"/>
                  </a:lnTo>
                  <a:lnTo>
                    <a:pt x="7142" y="3757"/>
                  </a:lnTo>
                  <a:lnTo>
                    <a:pt x="7142" y="3578"/>
                  </a:lnTo>
                  <a:lnTo>
                    <a:pt x="7127" y="3250"/>
                  </a:lnTo>
                  <a:lnTo>
                    <a:pt x="7082" y="2922"/>
                  </a:lnTo>
                  <a:lnTo>
                    <a:pt x="7008" y="2609"/>
                  </a:lnTo>
                  <a:lnTo>
                    <a:pt x="6903" y="2311"/>
                  </a:lnTo>
                  <a:lnTo>
                    <a:pt x="6784" y="2013"/>
                  </a:lnTo>
                  <a:lnTo>
                    <a:pt x="6635" y="1745"/>
                  </a:lnTo>
                  <a:lnTo>
                    <a:pt x="6471" y="1491"/>
                  </a:lnTo>
                  <a:lnTo>
                    <a:pt x="6277" y="1238"/>
                  </a:lnTo>
                  <a:lnTo>
                    <a:pt x="6054" y="1014"/>
                  </a:lnTo>
                  <a:lnTo>
                    <a:pt x="5830" y="805"/>
                  </a:lnTo>
                  <a:lnTo>
                    <a:pt x="5576" y="627"/>
                  </a:lnTo>
                  <a:lnTo>
                    <a:pt x="5308" y="463"/>
                  </a:lnTo>
                  <a:lnTo>
                    <a:pt x="5040" y="313"/>
                  </a:lnTo>
                  <a:lnTo>
                    <a:pt x="4742" y="194"/>
                  </a:lnTo>
                  <a:lnTo>
                    <a:pt x="4428" y="105"/>
                  </a:lnTo>
                  <a:lnTo>
                    <a:pt x="4115" y="45"/>
                  </a:lnTo>
                  <a:lnTo>
                    <a:pt x="3847" y="15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366540" y="2480560"/>
              <a:ext cx="75762" cy="90459"/>
            </a:xfrm>
            <a:custGeom>
              <a:rect b="b" l="l" r="r" t="t"/>
              <a:pathLst>
                <a:path extrusionOk="0" h="5964" w="4995">
                  <a:moveTo>
                    <a:pt x="3579" y="0"/>
                  </a:moveTo>
                  <a:lnTo>
                    <a:pt x="3385" y="15"/>
                  </a:lnTo>
                  <a:lnTo>
                    <a:pt x="3206" y="30"/>
                  </a:lnTo>
                  <a:lnTo>
                    <a:pt x="3027" y="45"/>
                  </a:lnTo>
                  <a:lnTo>
                    <a:pt x="2848" y="75"/>
                  </a:lnTo>
                  <a:lnTo>
                    <a:pt x="2505" y="164"/>
                  </a:lnTo>
                  <a:lnTo>
                    <a:pt x="2177" y="284"/>
                  </a:lnTo>
                  <a:lnTo>
                    <a:pt x="1864" y="433"/>
                  </a:lnTo>
                  <a:lnTo>
                    <a:pt x="1581" y="612"/>
                  </a:lnTo>
                  <a:lnTo>
                    <a:pt x="1298" y="820"/>
                  </a:lnTo>
                  <a:lnTo>
                    <a:pt x="1044" y="1059"/>
                  </a:lnTo>
                  <a:lnTo>
                    <a:pt x="821" y="1312"/>
                  </a:lnTo>
                  <a:lnTo>
                    <a:pt x="612" y="1581"/>
                  </a:lnTo>
                  <a:lnTo>
                    <a:pt x="433" y="1879"/>
                  </a:lnTo>
                  <a:lnTo>
                    <a:pt x="284" y="2192"/>
                  </a:lnTo>
                  <a:lnTo>
                    <a:pt x="165" y="2520"/>
                  </a:lnTo>
                  <a:lnTo>
                    <a:pt x="75" y="2863"/>
                  </a:lnTo>
                  <a:lnTo>
                    <a:pt x="45" y="3027"/>
                  </a:lnTo>
                  <a:lnTo>
                    <a:pt x="16" y="3206"/>
                  </a:lnTo>
                  <a:lnTo>
                    <a:pt x="1" y="3399"/>
                  </a:lnTo>
                  <a:lnTo>
                    <a:pt x="1" y="3578"/>
                  </a:lnTo>
                  <a:lnTo>
                    <a:pt x="16" y="3906"/>
                  </a:lnTo>
                  <a:lnTo>
                    <a:pt x="60" y="4234"/>
                  </a:lnTo>
                  <a:lnTo>
                    <a:pt x="135" y="4547"/>
                  </a:lnTo>
                  <a:lnTo>
                    <a:pt x="239" y="4846"/>
                  </a:lnTo>
                  <a:lnTo>
                    <a:pt x="358" y="5129"/>
                  </a:lnTo>
                  <a:lnTo>
                    <a:pt x="508" y="5412"/>
                  </a:lnTo>
                  <a:lnTo>
                    <a:pt x="686" y="5666"/>
                  </a:lnTo>
                  <a:lnTo>
                    <a:pt x="880" y="5919"/>
                  </a:lnTo>
                  <a:lnTo>
                    <a:pt x="1149" y="5949"/>
                  </a:lnTo>
                  <a:lnTo>
                    <a:pt x="1417" y="5964"/>
                  </a:lnTo>
                  <a:lnTo>
                    <a:pt x="1611" y="5949"/>
                  </a:lnTo>
                  <a:lnTo>
                    <a:pt x="1790" y="5934"/>
                  </a:lnTo>
                  <a:lnTo>
                    <a:pt x="1969" y="5919"/>
                  </a:lnTo>
                  <a:lnTo>
                    <a:pt x="2147" y="5889"/>
                  </a:lnTo>
                  <a:lnTo>
                    <a:pt x="2490" y="5800"/>
                  </a:lnTo>
                  <a:lnTo>
                    <a:pt x="2818" y="5680"/>
                  </a:lnTo>
                  <a:lnTo>
                    <a:pt x="3131" y="5531"/>
                  </a:lnTo>
                  <a:lnTo>
                    <a:pt x="3415" y="5352"/>
                  </a:lnTo>
                  <a:lnTo>
                    <a:pt x="3698" y="5144"/>
                  </a:lnTo>
                  <a:lnTo>
                    <a:pt x="3951" y="4905"/>
                  </a:lnTo>
                  <a:lnTo>
                    <a:pt x="4175" y="4652"/>
                  </a:lnTo>
                  <a:lnTo>
                    <a:pt x="4384" y="4383"/>
                  </a:lnTo>
                  <a:lnTo>
                    <a:pt x="4563" y="4085"/>
                  </a:lnTo>
                  <a:lnTo>
                    <a:pt x="4712" y="3772"/>
                  </a:lnTo>
                  <a:lnTo>
                    <a:pt x="4831" y="3444"/>
                  </a:lnTo>
                  <a:lnTo>
                    <a:pt x="4920" y="3101"/>
                  </a:lnTo>
                  <a:lnTo>
                    <a:pt x="4950" y="2937"/>
                  </a:lnTo>
                  <a:lnTo>
                    <a:pt x="4980" y="2758"/>
                  </a:lnTo>
                  <a:lnTo>
                    <a:pt x="4995" y="2565"/>
                  </a:lnTo>
                  <a:lnTo>
                    <a:pt x="4995" y="2386"/>
                  </a:lnTo>
                  <a:lnTo>
                    <a:pt x="4980" y="2058"/>
                  </a:lnTo>
                  <a:lnTo>
                    <a:pt x="4935" y="1730"/>
                  </a:lnTo>
                  <a:lnTo>
                    <a:pt x="4861" y="1417"/>
                  </a:lnTo>
                  <a:lnTo>
                    <a:pt x="4756" y="1119"/>
                  </a:lnTo>
                  <a:lnTo>
                    <a:pt x="4637" y="820"/>
                  </a:lnTo>
                  <a:lnTo>
                    <a:pt x="4488" y="552"/>
                  </a:lnTo>
                  <a:lnTo>
                    <a:pt x="4309" y="299"/>
                  </a:lnTo>
                  <a:lnTo>
                    <a:pt x="4115" y="45"/>
                  </a:lnTo>
                  <a:lnTo>
                    <a:pt x="3847" y="15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08433" y="2392148"/>
              <a:ext cx="144728" cy="144728"/>
            </a:xfrm>
            <a:custGeom>
              <a:rect b="b" l="l" r="r" t="t"/>
              <a:pathLst>
                <a:path extrusionOk="0" h="9542" w="9542">
                  <a:moveTo>
                    <a:pt x="4771" y="0"/>
                  </a:moveTo>
                  <a:lnTo>
                    <a:pt x="4517" y="15"/>
                  </a:lnTo>
                  <a:lnTo>
                    <a:pt x="4279" y="30"/>
                  </a:lnTo>
                  <a:lnTo>
                    <a:pt x="4040" y="60"/>
                  </a:lnTo>
                  <a:lnTo>
                    <a:pt x="3802" y="105"/>
                  </a:lnTo>
                  <a:lnTo>
                    <a:pt x="3578" y="149"/>
                  </a:lnTo>
                  <a:lnTo>
                    <a:pt x="3355" y="224"/>
                  </a:lnTo>
                  <a:lnTo>
                    <a:pt x="3131" y="298"/>
                  </a:lnTo>
                  <a:lnTo>
                    <a:pt x="2907" y="388"/>
                  </a:lnTo>
                  <a:lnTo>
                    <a:pt x="2699" y="477"/>
                  </a:lnTo>
                  <a:lnTo>
                    <a:pt x="2490" y="582"/>
                  </a:lnTo>
                  <a:lnTo>
                    <a:pt x="2296" y="701"/>
                  </a:lnTo>
                  <a:lnTo>
                    <a:pt x="2102" y="820"/>
                  </a:lnTo>
                  <a:lnTo>
                    <a:pt x="1908" y="954"/>
                  </a:lnTo>
                  <a:lnTo>
                    <a:pt x="1730" y="1088"/>
                  </a:lnTo>
                  <a:lnTo>
                    <a:pt x="1566" y="1252"/>
                  </a:lnTo>
                  <a:lnTo>
                    <a:pt x="1387" y="1402"/>
                  </a:lnTo>
                  <a:lnTo>
                    <a:pt x="1238" y="1566"/>
                  </a:lnTo>
                  <a:lnTo>
                    <a:pt x="1089" y="1744"/>
                  </a:lnTo>
                  <a:lnTo>
                    <a:pt x="939" y="1923"/>
                  </a:lnTo>
                  <a:lnTo>
                    <a:pt x="805" y="2117"/>
                  </a:lnTo>
                  <a:lnTo>
                    <a:pt x="686" y="2296"/>
                  </a:lnTo>
                  <a:lnTo>
                    <a:pt x="567" y="2505"/>
                  </a:lnTo>
                  <a:lnTo>
                    <a:pt x="462" y="2714"/>
                  </a:lnTo>
                  <a:lnTo>
                    <a:pt x="373" y="2922"/>
                  </a:lnTo>
                  <a:lnTo>
                    <a:pt x="283" y="3131"/>
                  </a:lnTo>
                  <a:lnTo>
                    <a:pt x="209" y="3355"/>
                  </a:lnTo>
                  <a:lnTo>
                    <a:pt x="149" y="3578"/>
                  </a:lnTo>
                  <a:lnTo>
                    <a:pt x="90" y="3817"/>
                  </a:lnTo>
                  <a:lnTo>
                    <a:pt x="45" y="4055"/>
                  </a:lnTo>
                  <a:lnTo>
                    <a:pt x="15" y="4294"/>
                  </a:lnTo>
                  <a:lnTo>
                    <a:pt x="0" y="4532"/>
                  </a:lnTo>
                  <a:lnTo>
                    <a:pt x="0" y="4771"/>
                  </a:lnTo>
                  <a:lnTo>
                    <a:pt x="0" y="4995"/>
                  </a:lnTo>
                  <a:lnTo>
                    <a:pt x="15" y="5218"/>
                  </a:lnTo>
                  <a:lnTo>
                    <a:pt x="45" y="5442"/>
                  </a:lnTo>
                  <a:lnTo>
                    <a:pt x="75" y="5650"/>
                  </a:lnTo>
                  <a:lnTo>
                    <a:pt x="119" y="5859"/>
                  </a:lnTo>
                  <a:lnTo>
                    <a:pt x="179" y="6068"/>
                  </a:lnTo>
                  <a:lnTo>
                    <a:pt x="239" y="6277"/>
                  </a:lnTo>
                  <a:lnTo>
                    <a:pt x="313" y="6470"/>
                  </a:lnTo>
                  <a:lnTo>
                    <a:pt x="388" y="6664"/>
                  </a:lnTo>
                  <a:lnTo>
                    <a:pt x="477" y="6858"/>
                  </a:lnTo>
                  <a:lnTo>
                    <a:pt x="567" y="7052"/>
                  </a:lnTo>
                  <a:lnTo>
                    <a:pt x="671" y="7231"/>
                  </a:lnTo>
                  <a:lnTo>
                    <a:pt x="790" y="7410"/>
                  </a:lnTo>
                  <a:lnTo>
                    <a:pt x="910" y="7574"/>
                  </a:lnTo>
                  <a:lnTo>
                    <a:pt x="1029" y="7738"/>
                  </a:lnTo>
                  <a:lnTo>
                    <a:pt x="1163" y="7902"/>
                  </a:lnTo>
                  <a:lnTo>
                    <a:pt x="1342" y="8081"/>
                  </a:lnTo>
                  <a:lnTo>
                    <a:pt x="1521" y="8259"/>
                  </a:lnTo>
                  <a:lnTo>
                    <a:pt x="1700" y="8423"/>
                  </a:lnTo>
                  <a:lnTo>
                    <a:pt x="1894" y="8587"/>
                  </a:lnTo>
                  <a:lnTo>
                    <a:pt x="2102" y="8737"/>
                  </a:lnTo>
                  <a:lnTo>
                    <a:pt x="2311" y="8871"/>
                  </a:lnTo>
                  <a:lnTo>
                    <a:pt x="2535" y="8990"/>
                  </a:lnTo>
                  <a:lnTo>
                    <a:pt x="2758" y="9109"/>
                  </a:lnTo>
                  <a:lnTo>
                    <a:pt x="2982" y="9199"/>
                  </a:lnTo>
                  <a:lnTo>
                    <a:pt x="3220" y="9288"/>
                  </a:lnTo>
                  <a:lnTo>
                    <a:pt x="3474" y="9363"/>
                  </a:lnTo>
                  <a:lnTo>
                    <a:pt x="3727" y="9437"/>
                  </a:lnTo>
                  <a:lnTo>
                    <a:pt x="3981" y="9482"/>
                  </a:lnTo>
                  <a:lnTo>
                    <a:pt x="4234" y="9512"/>
                  </a:lnTo>
                  <a:lnTo>
                    <a:pt x="4503" y="9542"/>
                  </a:lnTo>
                  <a:lnTo>
                    <a:pt x="5009" y="9542"/>
                  </a:lnTo>
                  <a:lnTo>
                    <a:pt x="5248" y="9527"/>
                  </a:lnTo>
                  <a:lnTo>
                    <a:pt x="5487" y="9497"/>
                  </a:lnTo>
                  <a:lnTo>
                    <a:pt x="5725" y="9452"/>
                  </a:lnTo>
                  <a:lnTo>
                    <a:pt x="5964" y="9392"/>
                  </a:lnTo>
                  <a:lnTo>
                    <a:pt x="6187" y="9333"/>
                  </a:lnTo>
                  <a:lnTo>
                    <a:pt x="6411" y="9258"/>
                  </a:lnTo>
                  <a:lnTo>
                    <a:pt x="6620" y="9169"/>
                  </a:lnTo>
                  <a:lnTo>
                    <a:pt x="6843" y="9079"/>
                  </a:lnTo>
                  <a:lnTo>
                    <a:pt x="7037" y="8975"/>
                  </a:lnTo>
                  <a:lnTo>
                    <a:pt x="7246" y="8856"/>
                  </a:lnTo>
                  <a:lnTo>
                    <a:pt x="7440" y="8737"/>
                  </a:lnTo>
                  <a:lnTo>
                    <a:pt x="7618" y="8602"/>
                  </a:lnTo>
                  <a:lnTo>
                    <a:pt x="7797" y="8453"/>
                  </a:lnTo>
                  <a:lnTo>
                    <a:pt x="7976" y="8304"/>
                  </a:lnTo>
                  <a:lnTo>
                    <a:pt x="8140" y="8155"/>
                  </a:lnTo>
                  <a:lnTo>
                    <a:pt x="8304" y="7991"/>
                  </a:lnTo>
                  <a:lnTo>
                    <a:pt x="8453" y="7812"/>
                  </a:lnTo>
                  <a:lnTo>
                    <a:pt x="8587" y="7633"/>
                  </a:lnTo>
                  <a:lnTo>
                    <a:pt x="8722" y="7439"/>
                  </a:lnTo>
                  <a:lnTo>
                    <a:pt x="8841" y="7246"/>
                  </a:lnTo>
                  <a:lnTo>
                    <a:pt x="8960" y="7052"/>
                  </a:lnTo>
                  <a:lnTo>
                    <a:pt x="9065" y="6843"/>
                  </a:lnTo>
                  <a:lnTo>
                    <a:pt x="9169" y="6634"/>
                  </a:lnTo>
                  <a:lnTo>
                    <a:pt x="9243" y="6411"/>
                  </a:lnTo>
                  <a:lnTo>
                    <a:pt x="9318" y="6202"/>
                  </a:lnTo>
                  <a:lnTo>
                    <a:pt x="9393" y="5964"/>
                  </a:lnTo>
                  <a:lnTo>
                    <a:pt x="9437" y="5740"/>
                  </a:lnTo>
                  <a:lnTo>
                    <a:pt x="9482" y="5501"/>
                  </a:lnTo>
                  <a:lnTo>
                    <a:pt x="9512" y="5263"/>
                  </a:lnTo>
                  <a:lnTo>
                    <a:pt x="9527" y="5024"/>
                  </a:lnTo>
                  <a:lnTo>
                    <a:pt x="9542" y="4771"/>
                  </a:lnTo>
                  <a:lnTo>
                    <a:pt x="9527" y="4547"/>
                  </a:lnTo>
                  <a:lnTo>
                    <a:pt x="9512" y="4339"/>
                  </a:lnTo>
                  <a:lnTo>
                    <a:pt x="9497" y="4115"/>
                  </a:lnTo>
                  <a:lnTo>
                    <a:pt x="9452" y="3906"/>
                  </a:lnTo>
                  <a:lnTo>
                    <a:pt x="9407" y="3697"/>
                  </a:lnTo>
                  <a:lnTo>
                    <a:pt x="9363" y="3489"/>
                  </a:lnTo>
                  <a:lnTo>
                    <a:pt x="9303" y="3280"/>
                  </a:lnTo>
                  <a:lnTo>
                    <a:pt x="9229" y="3086"/>
                  </a:lnTo>
                  <a:lnTo>
                    <a:pt x="9154" y="2892"/>
                  </a:lnTo>
                  <a:lnTo>
                    <a:pt x="9065" y="2699"/>
                  </a:lnTo>
                  <a:lnTo>
                    <a:pt x="8960" y="2505"/>
                  </a:lnTo>
                  <a:lnTo>
                    <a:pt x="8856" y="2326"/>
                  </a:lnTo>
                  <a:lnTo>
                    <a:pt x="8751" y="2147"/>
                  </a:lnTo>
                  <a:lnTo>
                    <a:pt x="8632" y="1983"/>
                  </a:lnTo>
                  <a:lnTo>
                    <a:pt x="8513" y="1819"/>
                  </a:lnTo>
                  <a:lnTo>
                    <a:pt x="8379" y="1655"/>
                  </a:lnTo>
                  <a:lnTo>
                    <a:pt x="8230" y="1506"/>
                  </a:lnTo>
                  <a:lnTo>
                    <a:pt x="8095" y="1357"/>
                  </a:lnTo>
                  <a:lnTo>
                    <a:pt x="7932" y="1208"/>
                  </a:lnTo>
                  <a:lnTo>
                    <a:pt x="7782" y="1074"/>
                  </a:lnTo>
                  <a:lnTo>
                    <a:pt x="7618" y="954"/>
                  </a:lnTo>
                  <a:lnTo>
                    <a:pt x="7454" y="835"/>
                  </a:lnTo>
                  <a:lnTo>
                    <a:pt x="7276" y="716"/>
                  </a:lnTo>
                  <a:lnTo>
                    <a:pt x="7097" y="611"/>
                  </a:lnTo>
                  <a:lnTo>
                    <a:pt x="6903" y="507"/>
                  </a:lnTo>
                  <a:lnTo>
                    <a:pt x="6724" y="418"/>
                  </a:lnTo>
                  <a:lnTo>
                    <a:pt x="6530" y="343"/>
                  </a:lnTo>
                  <a:lnTo>
                    <a:pt x="6321" y="269"/>
                  </a:lnTo>
                  <a:lnTo>
                    <a:pt x="6128" y="194"/>
                  </a:lnTo>
                  <a:lnTo>
                    <a:pt x="5919" y="149"/>
                  </a:lnTo>
                  <a:lnTo>
                    <a:pt x="5710" y="105"/>
                  </a:lnTo>
                  <a:lnTo>
                    <a:pt x="5501" y="60"/>
                  </a:lnTo>
                  <a:lnTo>
                    <a:pt x="5129" y="1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08433" y="2392148"/>
              <a:ext cx="101091" cy="120764"/>
            </a:xfrm>
            <a:custGeom>
              <a:rect b="b" l="l" r="r" t="t"/>
              <a:pathLst>
                <a:path extrusionOk="0" h="7962" w="6665">
                  <a:moveTo>
                    <a:pt x="4771" y="0"/>
                  </a:moveTo>
                  <a:lnTo>
                    <a:pt x="4517" y="15"/>
                  </a:lnTo>
                  <a:lnTo>
                    <a:pt x="4279" y="30"/>
                  </a:lnTo>
                  <a:lnTo>
                    <a:pt x="4040" y="60"/>
                  </a:lnTo>
                  <a:lnTo>
                    <a:pt x="3802" y="105"/>
                  </a:lnTo>
                  <a:lnTo>
                    <a:pt x="3578" y="149"/>
                  </a:lnTo>
                  <a:lnTo>
                    <a:pt x="3355" y="224"/>
                  </a:lnTo>
                  <a:lnTo>
                    <a:pt x="3131" y="298"/>
                  </a:lnTo>
                  <a:lnTo>
                    <a:pt x="2907" y="388"/>
                  </a:lnTo>
                  <a:lnTo>
                    <a:pt x="2699" y="477"/>
                  </a:lnTo>
                  <a:lnTo>
                    <a:pt x="2490" y="582"/>
                  </a:lnTo>
                  <a:lnTo>
                    <a:pt x="2296" y="701"/>
                  </a:lnTo>
                  <a:lnTo>
                    <a:pt x="2102" y="820"/>
                  </a:lnTo>
                  <a:lnTo>
                    <a:pt x="1908" y="954"/>
                  </a:lnTo>
                  <a:lnTo>
                    <a:pt x="1730" y="1088"/>
                  </a:lnTo>
                  <a:lnTo>
                    <a:pt x="1566" y="1252"/>
                  </a:lnTo>
                  <a:lnTo>
                    <a:pt x="1387" y="1402"/>
                  </a:lnTo>
                  <a:lnTo>
                    <a:pt x="1238" y="1566"/>
                  </a:lnTo>
                  <a:lnTo>
                    <a:pt x="1089" y="1744"/>
                  </a:lnTo>
                  <a:lnTo>
                    <a:pt x="939" y="1923"/>
                  </a:lnTo>
                  <a:lnTo>
                    <a:pt x="805" y="2117"/>
                  </a:lnTo>
                  <a:lnTo>
                    <a:pt x="686" y="2296"/>
                  </a:lnTo>
                  <a:lnTo>
                    <a:pt x="567" y="2505"/>
                  </a:lnTo>
                  <a:lnTo>
                    <a:pt x="462" y="2714"/>
                  </a:lnTo>
                  <a:lnTo>
                    <a:pt x="373" y="2922"/>
                  </a:lnTo>
                  <a:lnTo>
                    <a:pt x="283" y="3131"/>
                  </a:lnTo>
                  <a:lnTo>
                    <a:pt x="209" y="3355"/>
                  </a:lnTo>
                  <a:lnTo>
                    <a:pt x="149" y="3578"/>
                  </a:lnTo>
                  <a:lnTo>
                    <a:pt x="90" y="3817"/>
                  </a:lnTo>
                  <a:lnTo>
                    <a:pt x="45" y="4055"/>
                  </a:lnTo>
                  <a:lnTo>
                    <a:pt x="15" y="4294"/>
                  </a:lnTo>
                  <a:lnTo>
                    <a:pt x="0" y="4532"/>
                  </a:lnTo>
                  <a:lnTo>
                    <a:pt x="0" y="4771"/>
                  </a:lnTo>
                  <a:lnTo>
                    <a:pt x="0" y="4995"/>
                  </a:lnTo>
                  <a:lnTo>
                    <a:pt x="15" y="5218"/>
                  </a:lnTo>
                  <a:lnTo>
                    <a:pt x="45" y="5442"/>
                  </a:lnTo>
                  <a:lnTo>
                    <a:pt x="75" y="5650"/>
                  </a:lnTo>
                  <a:lnTo>
                    <a:pt x="119" y="5859"/>
                  </a:lnTo>
                  <a:lnTo>
                    <a:pt x="179" y="6068"/>
                  </a:lnTo>
                  <a:lnTo>
                    <a:pt x="239" y="6277"/>
                  </a:lnTo>
                  <a:lnTo>
                    <a:pt x="313" y="6470"/>
                  </a:lnTo>
                  <a:lnTo>
                    <a:pt x="388" y="6664"/>
                  </a:lnTo>
                  <a:lnTo>
                    <a:pt x="477" y="6858"/>
                  </a:lnTo>
                  <a:lnTo>
                    <a:pt x="567" y="7052"/>
                  </a:lnTo>
                  <a:lnTo>
                    <a:pt x="671" y="7231"/>
                  </a:lnTo>
                  <a:lnTo>
                    <a:pt x="790" y="7410"/>
                  </a:lnTo>
                  <a:lnTo>
                    <a:pt x="910" y="7574"/>
                  </a:lnTo>
                  <a:lnTo>
                    <a:pt x="1029" y="7738"/>
                  </a:lnTo>
                  <a:lnTo>
                    <a:pt x="1163" y="7902"/>
                  </a:lnTo>
                  <a:lnTo>
                    <a:pt x="1521" y="7946"/>
                  </a:lnTo>
                  <a:lnTo>
                    <a:pt x="1894" y="7961"/>
                  </a:lnTo>
                  <a:lnTo>
                    <a:pt x="2132" y="7946"/>
                  </a:lnTo>
                  <a:lnTo>
                    <a:pt x="2386" y="7931"/>
                  </a:lnTo>
                  <a:lnTo>
                    <a:pt x="2624" y="7902"/>
                  </a:lnTo>
                  <a:lnTo>
                    <a:pt x="2863" y="7857"/>
                  </a:lnTo>
                  <a:lnTo>
                    <a:pt x="3086" y="7812"/>
                  </a:lnTo>
                  <a:lnTo>
                    <a:pt x="3310" y="7738"/>
                  </a:lnTo>
                  <a:lnTo>
                    <a:pt x="3534" y="7663"/>
                  </a:lnTo>
                  <a:lnTo>
                    <a:pt x="3757" y="7589"/>
                  </a:lnTo>
                  <a:lnTo>
                    <a:pt x="3966" y="7484"/>
                  </a:lnTo>
                  <a:lnTo>
                    <a:pt x="4175" y="7380"/>
                  </a:lnTo>
                  <a:lnTo>
                    <a:pt x="4368" y="7261"/>
                  </a:lnTo>
                  <a:lnTo>
                    <a:pt x="4562" y="7141"/>
                  </a:lnTo>
                  <a:lnTo>
                    <a:pt x="4756" y="7007"/>
                  </a:lnTo>
                  <a:lnTo>
                    <a:pt x="4935" y="6873"/>
                  </a:lnTo>
                  <a:lnTo>
                    <a:pt x="5099" y="6724"/>
                  </a:lnTo>
                  <a:lnTo>
                    <a:pt x="5263" y="6560"/>
                  </a:lnTo>
                  <a:lnTo>
                    <a:pt x="5427" y="6396"/>
                  </a:lnTo>
                  <a:lnTo>
                    <a:pt x="5576" y="6217"/>
                  </a:lnTo>
                  <a:lnTo>
                    <a:pt x="5725" y="6038"/>
                  </a:lnTo>
                  <a:lnTo>
                    <a:pt x="5859" y="5859"/>
                  </a:lnTo>
                  <a:lnTo>
                    <a:pt x="5978" y="5665"/>
                  </a:lnTo>
                  <a:lnTo>
                    <a:pt x="6098" y="5457"/>
                  </a:lnTo>
                  <a:lnTo>
                    <a:pt x="6202" y="5263"/>
                  </a:lnTo>
                  <a:lnTo>
                    <a:pt x="6292" y="5039"/>
                  </a:lnTo>
                  <a:lnTo>
                    <a:pt x="6381" y="4831"/>
                  </a:lnTo>
                  <a:lnTo>
                    <a:pt x="6456" y="4607"/>
                  </a:lnTo>
                  <a:lnTo>
                    <a:pt x="6515" y="4383"/>
                  </a:lnTo>
                  <a:lnTo>
                    <a:pt x="6575" y="4145"/>
                  </a:lnTo>
                  <a:lnTo>
                    <a:pt x="6620" y="3921"/>
                  </a:lnTo>
                  <a:lnTo>
                    <a:pt x="6649" y="3668"/>
                  </a:lnTo>
                  <a:lnTo>
                    <a:pt x="6664" y="3429"/>
                  </a:lnTo>
                  <a:lnTo>
                    <a:pt x="6664" y="3191"/>
                  </a:lnTo>
                  <a:lnTo>
                    <a:pt x="6664" y="2967"/>
                  </a:lnTo>
                  <a:lnTo>
                    <a:pt x="6649" y="2743"/>
                  </a:lnTo>
                  <a:lnTo>
                    <a:pt x="6620" y="2520"/>
                  </a:lnTo>
                  <a:lnTo>
                    <a:pt x="6590" y="2311"/>
                  </a:lnTo>
                  <a:lnTo>
                    <a:pt x="6545" y="2102"/>
                  </a:lnTo>
                  <a:lnTo>
                    <a:pt x="6485" y="1894"/>
                  </a:lnTo>
                  <a:lnTo>
                    <a:pt x="6426" y="1685"/>
                  </a:lnTo>
                  <a:lnTo>
                    <a:pt x="6351" y="1491"/>
                  </a:lnTo>
                  <a:lnTo>
                    <a:pt x="6277" y="1297"/>
                  </a:lnTo>
                  <a:lnTo>
                    <a:pt x="6187" y="1103"/>
                  </a:lnTo>
                  <a:lnTo>
                    <a:pt x="6098" y="910"/>
                  </a:lnTo>
                  <a:lnTo>
                    <a:pt x="5993" y="731"/>
                  </a:lnTo>
                  <a:lnTo>
                    <a:pt x="5874" y="552"/>
                  </a:lnTo>
                  <a:lnTo>
                    <a:pt x="5755" y="388"/>
                  </a:lnTo>
                  <a:lnTo>
                    <a:pt x="5636" y="224"/>
                  </a:lnTo>
                  <a:lnTo>
                    <a:pt x="5501" y="60"/>
                  </a:lnTo>
                  <a:lnTo>
                    <a:pt x="5129" y="1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08888" y="2353699"/>
              <a:ext cx="76884" cy="76899"/>
            </a:xfrm>
            <a:custGeom>
              <a:rect b="b" l="l" r="r" t="t"/>
              <a:pathLst>
                <a:path extrusionOk="0" h="5070" w="5069">
                  <a:moveTo>
                    <a:pt x="2534" y="1"/>
                  </a:moveTo>
                  <a:lnTo>
                    <a:pt x="2281" y="16"/>
                  </a:lnTo>
                  <a:lnTo>
                    <a:pt x="2028" y="60"/>
                  </a:lnTo>
                  <a:lnTo>
                    <a:pt x="1789" y="120"/>
                  </a:lnTo>
                  <a:lnTo>
                    <a:pt x="1551" y="209"/>
                  </a:lnTo>
                  <a:lnTo>
                    <a:pt x="1327" y="314"/>
                  </a:lnTo>
                  <a:lnTo>
                    <a:pt x="1118" y="433"/>
                  </a:lnTo>
                  <a:lnTo>
                    <a:pt x="924" y="582"/>
                  </a:lnTo>
                  <a:lnTo>
                    <a:pt x="745" y="746"/>
                  </a:lnTo>
                  <a:lnTo>
                    <a:pt x="581" y="925"/>
                  </a:lnTo>
                  <a:lnTo>
                    <a:pt x="432" y="1119"/>
                  </a:lnTo>
                  <a:lnTo>
                    <a:pt x="313" y="1328"/>
                  </a:lnTo>
                  <a:lnTo>
                    <a:pt x="209" y="1551"/>
                  </a:lnTo>
                  <a:lnTo>
                    <a:pt x="119" y="1790"/>
                  </a:lnTo>
                  <a:lnTo>
                    <a:pt x="60" y="2028"/>
                  </a:lnTo>
                  <a:lnTo>
                    <a:pt x="15" y="2282"/>
                  </a:lnTo>
                  <a:lnTo>
                    <a:pt x="0" y="2535"/>
                  </a:lnTo>
                  <a:lnTo>
                    <a:pt x="15" y="2774"/>
                  </a:lnTo>
                  <a:lnTo>
                    <a:pt x="45" y="2997"/>
                  </a:lnTo>
                  <a:lnTo>
                    <a:pt x="104" y="3221"/>
                  </a:lnTo>
                  <a:lnTo>
                    <a:pt x="179" y="3445"/>
                  </a:lnTo>
                  <a:lnTo>
                    <a:pt x="268" y="3653"/>
                  </a:lnTo>
                  <a:lnTo>
                    <a:pt x="373" y="3847"/>
                  </a:lnTo>
                  <a:lnTo>
                    <a:pt x="492" y="4026"/>
                  </a:lnTo>
                  <a:lnTo>
                    <a:pt x="626" y="4205"/>
                  </a:lnTo>
                  <a:lnTo>
                    <a:pt x="805" y="4399"/>
                  </a:lnTo>
                  <a:lnTo>
                    <a:pt x="1014" y="4563"/>
                  </a:lnTo>
                  <a:lnTo>
                    <a:pt x="1237" y="4712"/>
                  </a:lnTo>
                  <a:lnTo>
                    <a:pt x="1476" y="4831"/>
                  </a:lnTo>
                  <a:lnTo>
                    <a:pt x="1714" y="4935"/>
                  </a:lnTo>
                  <a:lnTo>
                    <a:pt x="1983" y="5010"/>
                  </a:lnTo>
                  <a:lnTo>
                    <a:pt x="2251" y="5055"/>
                  </a:lnTo>
                  <a:lnTo>
                    <a:pt x="2534" y="5070"/>
                  </a:lnTo>
                  <a:lnTo>
                    <a:pt x="2803" y="5055"/>
                  </a:lnTo>
                  <a:lnTo>
                    <a:pt x="3056" y="5025"/>
                  </a:lnTo>
                  <a:lnTo>
                    <a:pt x="3295" y="4965"/>
                  </a:lnTo>
                  <a:lnTo>
                    <a:pt x="3533" y="4876"/>
                  </a:lnTo>
                  <a:lnTo>
                    <a:pt x="3742" y="4771"/>
                  </a:lnTo>
                  <a:lnTo>
                    <a:pt x="3951" y="4637"/>
                  </a:lnTo>
                  <a:lnTo>
                    <a:pt x="4145" y="4488"/>
                  </a:lnTo>
                  <a:lnTo>
                    <a:pt x="4338" y="4339"/>
                  </a:lnTo>
                  <a:lnTo>
                    <a:pt x="4487" y="4145"/>
                  </a:lnTo>
                  <a:lnTo>
                    <a:pt x="4637" y="3951"/>
                  </a:lnTo>
                  <a:lnTo>
                    <a:pt x="4771" y="3743"/>
                  </a:lnTo>
                  <a:lnTo>
                    <a:pt x="4875" y="3534"/>
                  </a:lnTo>
                  <a:lnTo>
                    <a:pt x="4965" y="3296"/>
                  </a:lnTo>
                  <a:lnTo>
                    <a:pt x="5024" y="3057"/>
                  </a:lnTo>
                  <a:lnTo>
                    <a:pt x="5054" y="2804"/>
                  </a:lnTo>
                  <a:lnTo>
                    <a:pt x="5069" y="2535"/>
                  </a:lnTo>
                  <a:lnTo>
                    <a:pt x="5069" y="2312"/>
                  </a:lnTo>
                  <a:lnTo>
                    <a:pt x="5024" y="2073"/>
                  </a:lnTo>
                  <a:lnTo>
                    <a:pt x="4979" y="1849"/>
                  </a:lnTo>
                  <a:lnTo>
                    <a:pt x="4905" y="1641"/>
                  </a:lnTo>
                  <a:lnTo>
                    <a:pt x="4815" y="1432"/>
                  </a:lnTo>
                  <a:lnTo>
                    <a:pt x="4711" y="1238"/>
                  </a:lnTo>
                  <a:lnTo>
                    <a:pt x="4592" y="1059"/>
                  </a:lnTo>
                  <a:lnTo>
                    <a:pt x="4458" y="880"/>
                  </a:lnTo>
                  <a:lnTo>
                    <a:pt x="4309" y="716"/>
                  </a:lnTo>
                  <a:lnTo>
                    <a:pt x="4145" y="582"/>
                  </a:lnTo>
                  <a:lnTo>
                    <a:pt x="3966" y="448"/>
                  </a:lnTo>
                  <a:lnTo>
                    <a:pt x="3772" y="329"/>
                  </a:lnTo>
                  <a:lnTo>
                    <a:pt x="3578" y="224"/>
                  </a:lnTo>
                  <a:lnTo>
                    <a:pt x="3369" y="150"/>
                  </a:lnTo>
                  <a:lnTo>
                    <a:pt x="3146" y="75"/>
                  </a:lnTo>
                  <a:lnTo>
                    <a:pt x="2922" y="31"/>
                  </a:lnTo>
                  <a:lnTo>
                    <a:pt x="2728" y="16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08888" y="2353699"/>
              <a:ext cx="53829" cy="64234"/>
            </a:xfrm>
            <a:custGeom>
              <a:rect b="b" l="l" r="r" t="t"/>
              <a:pathLst>
                <a:path extrusionOk="0" h="4235" w="3549">
                  <a:moveTo>
                    <a:pt x="2534" y="1"/>
                  </a:moveTo>
                  <a:lnTo>
                    <a:pt x="2281" y="16"/>
                  </a:lnTo>
                  <a:lnTo>
                    <a:pt x="2028" y="60"/>
                  </a:lnTo>
                  <a:lnTo>
                    <a:pt x="1789" y="120"/>
                  </a:lnTo>
                  <a:lnTo>
                    <a:pt x="1551" y="209"/>
                  </a:lnTo>
                  <a:lnTo>
                    <a:pt x="1327" y="314"/>
                  </a:lnTo>
                  <a:lnTo>
                    <a:pt x="1118" y="433"/>
                  </a:lnTo>
                  <a:lnTo>
                    <a:pt x="924" y="582"/>
                  </a:lnTo>
                  <a:lnTo>
                    <a:pt x="745" y="746"/>
                  </a:lnTo>
                  <a:lnTo>
                    <a:pt x="581" y="925"/>
                  </a:lnTo>
                  <a:lnTo>
                    <a:pt x="432" y="1119"/>
                  </a:lnTo>
                  <a:lnTo>
                    <a:pt x="313" y="1328"/>
                  </a:lnTo>
                  <a:lnTo>
                    <a:pt x="209" y="1551"/>
                  </a:lnTo>
                  <a:lnTo>
                    <a:pt x="119" y="1790"/>
                  </a:lnTo>
                  <a:lnTo>
                    <a:pt x="60" y="2028"/>
                  </a:lnTo>
                  <a:lnTo>
                    <a:pt x="15" y="2282"/>
                  </a:lnTo>
                  <a:lnTo>
                    <a:pt x="0" y="2535"/>
                  </a:lnTo>
                  <a:lnTo>
                    <a:pt x="15" y="2774"/>
                  </a:lnTo>
                  <a:lnTo>
                    <a:pt x="45" y="2997"/>
                  </a:lnTo>
                  <a:lnTo>
                    <a:pt x="104" y="3221"/>
                  </a:lnTo>
                  <a:lnTo>
                    <a:pt x="179" y="3445"/>
                  </a:lnTo>
                  <a:lnTo>
                    <a:pt x="268" y="3653"/>
                  </a:lnTo>
                  <a:lnTo>
                    <a:pt x="373" y="3847"/>
                  </a:lnTo>
                  <a:lnTo>
                    <a:pt x="492" y="4026"/>
                  </a:lnTo>
                  <a:lnTo>
                    <a:pt x="626" y="4205"/>
                  </a:lnTo>
                  <a:lnTo>
                    <a:pt x="820" y="4220"/>
                  </a:lnTo>
                  <a:lnTo>
                    <a:pt x="1014" y="4235"/>
                  </a:lnTo>
                  <a:lnTo>
                    <a:pt x="1267" y="4220"/>
                  </a:lnTo>
                  <a:lnTo>
                    <a:pt x="1521" y="4175"/>
                  </a:lnTo>
                  <a:lnTo>
                    <a:pt x="1774" y="4115"/>
                  </a:lnTo>
                  <a:lnTo>
                    <a:pt x="1998" y="4026"/>
                  </a:lnTo>
                  <a:lnTo>
                    <a:pt x="2221" y="3922"/>
                  </a:lnTo>
                  <a:lnTo>
                    <a:pt x="2430" y="3802"/>
                  </a:lnTo>
                  <a:lnTo>
                    <a:pt x="2624" y="3653"/>
                  </a:lnTo>
                  <a:lnTo>
                    <a:pt x="2803" y="3489"/>
                  </a:lnTo>
                  <a:lnTo>
                    <a:pt x="2967" y="3310"/>
                  </a:lnTo>
                  <a:lnTo>
                    <a:pt x="3116" y="3117"/>
                  </a:lnTo>
                  <a:lnTo>
                    <a:pt x="3250" y="2908"/>
                  </a:lnTo>
                  <a:lnTo>
                    <a:pt x="3354" y="2684"/>
                  </a:lnTo>
                  <a:lnTo>
                    <a:pt x="3429" y="2446"/>
                  </a:lnTo>
                  <a:lnTo>
                    <a:pt x="3504" y="2207"/>
                  </a:lnTo>
                  <a:lnTo>
                    <a:pt x="3533" y="1954"/>
                  </a:lnTo>
                  <a:lnTo>
                    <a:pt x="3548" y="1700"/>
                  </a:lnTo>
                  <a:lnTo>
                    <a:pt x="3533" y="1462"/>
                  </a:lnTo>
                  <a:lnTo>
                    <a:pt x="3504" y="1238"/>
                  </a:lnTo>
                  <a:lnTo>
                    <a:pt x="3459" y="1015"/>
                  </a:lnTo>
                  <a:lnTo>
                    <a:pt x="3384" y="791"/>
                  </a:lnTo>
                  <a:lnTo>
                    <a:pt x="3295" y="582"/>
                  </a:lnTo>
                  <a:lnTo>
                    <a:pt x="3190" y="388"/>
                  </a:lnTo>
                  <a:lnTo>
                    <a:pt x="3071" y="209"/>
                  </a:lnTo>
                  <a:lnTo>
                    <a:pt x="2922" y="31"/>
                  </a:lnTo>
                  <a:lnTo>
                    <a:pt x="2728" y="16"/>
                  </a:lnTo>
                  <a:lnTo>
                    <a:pt x="2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425557" y="2550436"/>
              <a:ext cx="63779" cy="63779"/>
            </a:xfrm>
            <a:custGeom>
              <a:rect b="b" l="l" r="r" t="t"/>
              <a:pathLst>
                <a:path extrusionOk="0" h="4205" w="4205">
                  <a:moveTo>
                    <a:pt x="2103" y="0"/>
                  </a:moveTo>
                  <a:lnTo>
                    <a:pt x="1894" y="15"/>
                  </a:lnTo>
                  <a:lnTo>
                    <a:pt x="1685" y="45"/>
                  </a:lnTo>
                  <a:lnTo>
                    <a:pt x="1477" y="104"/>
                  </a:lnTo>
                  <a:lnTo>
                    <a:pt x="1283" y="164"/>
                  </a:lnTo>
                  <a:lnTo>
                    <a:pt x="1104" y="254"/>
                  </a:lnTo>
                  <a:lnTo>
                    <a:pt x="925" y="358"/>
                  </a:lnTo>
                  <a:lnTo>
                    <a:pt x="776" y="492"/>
                  </a:lnTo>
                  <a:lnTo>
                    <a:pt x="627" y="626"/>
                  </a:lnTo>
                  <a:lnTo>
                    <a:pt x="478" y="775"/>
                  </a:lnTo>
                  <a:lnTo>
                    <a:pt x="359" y="924"/>
                  </a:lnTo>
                  <a:lnTo>
                    <a:pt x="254" y="1103"/>
                  </a:lnTo>
                  <a:lnTo>
                    <a:pt x="165" y="1282"/>
                  </a:lnTo>
                  <a:lnTo>
                    <a:pt x="105" y="1476"/>
                  </a:lnTo>
                  <a:lnTo>
                    <a:pt x="46" y="1685"/>
                  </a:lnTo>
                  <a:lnTo>
                    <a:pt x="16" y="1893"/>
                  </a:lnTo>
                  <a:lnTo>
                    <a:pt x="1" y="2102"/>
                  </a:lnTo>
                  <a:lnTo>
                    <a:pt x="16" y="2296"/>
                  </a:lnTo>
                  <a:lnTo>
                    <a:pt x="46" y="2490"/>
                  </a:lnTo>
                  <a:lnTo>
                    <a:pt x="90" y="2669"/>
                  </a:lnTo>
                  <a:lnTo>
                    <a:pt x="150" y="2848"/>
                  </a:lnTo>
                  <a:lnTo>
                    <a:pt x="210" y="3026"/>
                  </a:lnTo>
                  <a:lnTo>
                    <a:pt x="299" y="3176"/>
                  </a:lnTo>
                  <a:lnTo>
                    <a:pt x="403" y="3340"/>
                  </a:lnTo>
                  <a:lnTo>
                    <a:pt x="523" y="3474"/>
                  </a:lnTo>
                  <a:lnTo>
                    <a:pt x="672" y="3638"/>
                  </a:lnTo>
                  <a:lnTo>
                    <a:pt x="836" y="3772"/>
                  </a:lnTo>
                  <a:lnTo>
                    <a:pt x="1029" y="3906"/>
                  </a:lnTo>
                  <a:lnTo>
                    <a:pt x="1223" y="4010"/>
                  </a:lnTo>
                  <a:lnTo>
                    <a:pt x="1432" y="4085"/>
                  </a:lnTo>
                  <a:lnTo>
                    <a:pt x="1641" y="4145"/>
                  </a:lnTo>
                  <a:lnTo>
                    <a:pt x="1864" y="4189"/>
                  </a:lnTo>
                  <a:lnTo>
                    <a:pt x="2103" y="4204"/>
                  </a:lnTo>
                  <a:lnTo>
                    <a:pt x="2312" y="4189"/>
                  </a:lnTo>
                  <a:lnTo>
                    <a:pt x="2520" y="4160"/>
                  </a:lnTo>
                  <a:lnTo>
                    <a:pt x="2729" y="4115"/>
                  </a:lnTo>
                  <a:lnTo>
                    <a:pt x="2923" y="4040"/>
                  </a:lnTo>
                  <a:lnTo>
                    <a:pt x="3102" y="3951"/>
                  </a:lnTo>
                  <a:lnTo>
                    <a:pt x="3281" y="3846"/>
                  </a:lnTo>
                  <a:lnTo>
                    <a:pt x="3445" y="3727"/>
                  </a:lnTo>
                  <a:lnTo>
                    <a:pt x="3594" y="3593"/>
                  </a:lnTo>
                  <a:lnTo>
                    <a:pt x="3728" y="3444"/>
                  </a:lnTo>
                  <a:lnTo>
                    <a:pt x="3847" y="3280"/>
                  </a:lnTo>
                  <a:lnTo>
                    <a:pt x="3952" y="3101"/>
                  </a:lnTo>
                  <a:lnTo>
                    <a:pt x="4041" y="2922"/>
                  </a:lnTo>
                  <a:lnTo>
                    <a:pt x="4101" y="2728"/>
                  </a:lnTo>
                  <a:lnTo>
                    <a:pt x="4160" y="2520"/>
                  </a:lnTo>
                  <a:lnTo>
                    <a:pt x="4190" y="2326"/>
                  </a:lnTo>
                  <a:lnTo>
                    <a:pt x="4205" y="2102"/>
                  </a:lnTo>
                  <a:lnTo>
                    <a:pt x="4190" y="1908"/>
                  </a:lnTo>
                  <a:lnTo>
                    <a:pt x="4160" y="1715"/>
                  </a:lnTo>
                  <a:lnTo>
                    <a:pt x="4130" y="1536"/>
                  </a:lnTo>
                  <a:lnTo>
                    <a:pt x="4071" y="1357"/>
                  </a:lnTo>
                  <a:lnTo>
                    <a:pt x="3996" y="1193"/>
                  </a:lnTo>
                  <a:lnTo>
                    <a:pt x="3907" y="1029"/>
                  </a:lnTo>
                  <a:lnTo>
                    <a:pt x="3802" y="880"/>
                  </a:lnTo>
                  <a:lnTo>
                    <a:pt x="3683" y="731"/>
                  </a:lnTo>
                  <a:lnTo>
                    <a:pt x="3564" y="596"/>
                  </a:lnTo>
                  <a:lnTo>
                    <a:pt x="3430" y="477"/>
                  </a:lnTo>
                  <a:lnTo>
                    <a:pt x="3281" y="373"/>
                  </a:lnTo>
                  <a:lnTo>
                    <a:pt x="3132" y="268"/>
                  </a:lnTo>
                  <a:lnTo>
                    <a:pt x="2968" y="194"/>
                  </a:lnTo>
                  <a:lnTo>
                    <a:pt x="2789" y="119"/>
                  </a:lnTo>
                  <a:lnTo>
                    <a:pt x="2610" y="75"/>
                  </a:lnTo>
                  <a:lnTo>
                    <a:pt x="2431" y="30"/>
                  </a:lnTo>
                  <a:lnTo>
                    <a:pt x="2267" y="15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425557" y="2550436"/>
              <a:ext cx="44562" cy="53147"/>
            </a:xfrm>
            <a:custGeom>
              <a:rect b="b" l="l" r="r" t="t"/>
              <a:pathLst>
                <a:path extrusionOk="0" h="3504" w="2938">
                  <a:moveTo>
                    <a:pt x="2103" y="0"/>
                  </a:moveTo>
                  <a:lnTo>
                    <a:pt x="1894" y="15"/>
                  </a:lnTo>
                  <a:lnTo>
                    <a:pt x="1685" y="45"/>
                  </a:lnTo>
                  <a:lnTo>
                    <a:pt x="1477" y="104"/>
                  </a:lnTo>
                  <a:lnTo>
                    <a:pt x="1283" y="164"/>
                  </a:lnTo>
                  <a:lnTo>
                    <a:pt x="1104" y="254"/>
                  </a:lnTo>
                  <a:lnTo>
                    <a:pt x="925" y="358"/>
                  </a:lnTo>
                  <a:lnTo>
                    <a:pt x="776" y="492"/>
                  </a:lnTo>
                  <a:lnTo>
                    <a:pt x="627" y="626"/>
                  </a:lnTo>
                  <a:lnTo>
                    <a:pt x="478" y="775"/>
                  </a:lnTo>
                  <a:lnTo>
                    <a:pt x="359" y="924"/>
                  </a:lnTo>
                  <a:lnTo>
                    <a:pt x="254" y="1103"/>
                  </a:lnTo>
                  <a:lnTo>
                    <a:pt x="165" y="1282"/>
                  </a:lnTo>
                  <a:lnTo>
                    <a:pt x="105" y="1476"/>
                  </a:lnTo>
                  <a:lnTo>
                    <a:pt x="46" y="1685"/>
                  </a:lnTo>
                  <a:lnTo>
                    <a:pt x="16" y="1893"/>
                  </a:lnTo>
                  <a:lnTo>
                    <a:pt x="1" y="2102"/>
                  </a:lnTo>
                  <a:lnTo>
                    <a:pt x="16" y="2296"/>
                  </a:lnTo>
                  <a:lnTo>
                    <a:pt x="46" y="2490"/>
                  </a:lnTo>
                  <a:lnTo>
                    <a:pt x="90" y="2669"/>
                  </a:lnTo>
                  <a:lnTo>
                    <a:pt x="150" y="2848"/>
                  </a:lnTo>
                  <a:lnTo>
                    <a:pt x="210" y="3026"/>
                  </a:lnTo>
                  <a:lnTo>
                    <a:pt x="299" y="3176"/>
                  </a:lnTo>
                  <a:lnTo>
                    <a:pt x="403" y="3340"/>
                  </a:lnTo>
                  <a:lnTo>
                    <a:pt x="523" y="3474"/>
                  </a:lnTo>
                  <a:lnTo>
                    <a:pt x="672" y="3504"/>
                  </a:lnTo>
                  <a:lnTo>
                    <a:pt x="836" y="3504"/>
                  </a:lnTo>
                  <a:lnTo>
                    <a:pt x="1059" y="3489"/>
                  </a:lnTo>
                  <a:lnTo>
                    <a:pt x="1268" y="3459"/>
                  </a:lnTo>
                  <a:lnTo>
                    <a:pt x="1462" y="3414"/>
                  </a:lnTo>
                  <a:lnTo>
                    <a:pt x="1656" y="3340"/>
                  </a:lnTo>
                  <a:lnTo>
                    <a:pt x="1835" y="3250"/>
                  </a:lnTo>
                  <a:lnTo>
                    <a:pt x="2013" y="3146"/>
                  </a:lnTo>
                  <a:lnTo>
                    <a:pt x="2177" y="3026"/>
                  </a:lnTo>
                  <a:lnTo>
                    <a:pt x="2326" y="2892"/>
                  </a:lnTo>
                  <a:lnTo>
                    <a:pt x="2461" y="2743"/>
                  </a:lnTo>
                  <a:lnTo>
                    <a:pt x="2580" y="2579"/>
                  </a:lnTo>
                  <a:lnTo>
                    <a:pt x="2684" y="2400"/>
                  </a:lnTo>
                  <a:lnTo>
                    <a:pt x="2774" y="2221"/>
                  </a:lnTo>
                  <a:lnTo>
                    <a:pt x="2848" y="2028"/>
                  </a:lnTo>
                  <a:lnTo>
                    <a:pt x="2893" y="1834"/>
                  </a:lnTo>
                  <a:lnTo>
                    <a:pt x="2923" y="1625"/>
                  </a:lnTo>
                  <a:lnTo>
                    <a:pt x="2938" y="1401"/>
                  </a:lnTo>
                  <a:lnTo>
                    <a:pt x="2938" y="1208"/>
                  </a:lnTo>
                  <a:lnTo>
                    <a:pt x="2908" y="1014"/>
                  </a:lnTo>
                  <a:lnTo>
                    <a:pt x="2863" y="835"/>
                  </a:lnTo>
                  <a:lnTo>
                    <a:pt x="2804" y="656"/>
                  </a:lnTo>
                  <a:lnTo>
                    <a:pt x="2729" y="492"/>
                  </a:lnTo>
                  <a:lnTo>
                    <a:pt x="2640" y="328"/>
                  </a:lnTo>
                  <a:lnTo>
                    <a:pt x="2535" y="179"/>
                  </a:lnTo>
                  <a:lnTo>
                    <a:pt x="2431" y="30"/>
                  </a:lnTo>
                  <a:lnTo>
                    <a:pt x="2267" y="15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495889" y="2595423"/>
              <a:ext cx="63552" cy="63567"/>
            </a:xfrm>
            <a:custGeom>
              <a:rect b="b" l="l" r="r" t="t"/>
              <a:pathLst>
                <a:path extrusionOk="0" h="4191" w="4190">
                  <a:moveTo>
                    <a:pt x="2102" y="1"/>
                  </a:moveTo>
                  <a:lnTo>
                    <a:pt x="1879" y="16"/>
                  </a:lnTo>
                  <a:lnTo>
                    <a:pt x="1670" y="46"/>
                  </a:lnTo>
                  <a:lnTo>
                    <a:pt x="1476" y="90"/>
                  </a:lnTo>
                  <a:lnTo>
                    <a:pt x="1282" y="165"/>
                  </a:lnTo>
                  <a:lnTo>
                    <a:pt x="1104" y="254"/>
                  </a:lnTo>
                  <a:lnTo>
                    <a:pt x="925" y="359"/>
                  </a:lnTo>
                  <a:lnTo>
                    <a:pt x="761" y="478"/>
                  </a:lnTo>
                  <a:lnTo>
                    <a:pt x="612" y="612"/>
                  </a:lnTo>
                  <a:lnTo>
                    <a:pt x="477" y="761"/>
                  </a:lnTo>
                  <a:lnTo>
                    <a:pt x="358" y="925"/>
                  </a:lnTo>
                  <a:lnTo>
                    <a:pt x="254" y="1089"/>
                  </a:lnTo>
                  <a:lnTo>
                    <a:pt x="164" y="1283"/>
                  </a:lnTo>
                  <a:lnTo>
                    <a:pt x="90" y="1477"/>
                  </a:lnTo>
                  <a:lnTo>
                    <a:pt x="45" y="1671"/>
                  </a:lnTo>
                  <a:lnTo>
                    <a:pt x="15" y="1879"/>
                  </a:lnTo>
                  <a:lnTo>
                    <a:pt x="0" y="2103"/>
                  </a:lnTo>
                  <a:lnTo>
                    <a:pt x="15" y="2297"/>
                  </a:lnTo>
                  <a:lnTo>
                    <a:pt x="30" y="2476"/>
                  </a:lnTo>
                  <a:lnTo>
                    <a:pt x="75" y="2669"/>
                  </a:lnTo>
                  <a:lnTo>
                    <a:pt x="134" y="2848"/>
                  </a:lnTo>
                  <a:lnTo>
                    <a:pt x="209" y="3012"/>
                  </a:lnTo>
                  <a:lnTo>
                    <a:pt x="298" y="3176"/>
                  </a:lnTo>
                  <a:lnTo>
                    <a:pt x="403" y="3325"/>
                  </a:lnTo>
                  <a:lnTo>
                    <a:pt x="507" y="3474"/>
                  </a:lnTo>
                  <a:lnTo>
                    <a:pt x="522" y="3474"/>
                  </a:lnTo>
                  <a:lnTo>
                    <a:pt x="671" y="3624"/>
                  </a:lnTo>
                  <a:lnTo>
                    <a:pt x="835" y="3773"/>
                  </a:lnTo>
                  <a:lnTo>
                    <a:pt x="1014" y="3892"/>
                  </a:lnTo>
                  <a:lnTo>
                    <a:pt x="1208" y="3996"/>
                  </a:lnTo>
                  <a:lnTo>
                    <a:pt x="1417" y="4086"/>
                  </a:lnTo>
                  <a:lnTo>
                    <a:pt x="1640" y="4145"/>
                  </a:lnTo>
                  <a:lnTo>
                    <a:pt x="1864" y="4175"/>
                  </a:lnTo>
                  <a:lnTo>
                    <a:pt x="2102" y="4190"/>
                  </a:lnTo>
                  <a:lnTo>
                    <a:pt x="2311" y="4190"/>
                  </a:lnTo>
                  <a:lnTo>
                    <a:pt x="2520" y="4145"/>
                  </a:lnTo>
                  <a:lnTo>
                    <a:pt x="2729" y="4101"/>
                  </a:lnTo>
                  <a:lnTo>
                    <a:pt x="2907" y="4026"/>
                  </a:lnTo>
                  <a:lnTo>
                    <a:pt x="3101" y="3937"/>
                  </a:lnTo>
                  <a:lnTo>
                    <a:pt x="3265" y="3832"/>
                  </a:lnTo>
                  <a:lnTo>
                    <a:pt x="3429" y="3713"/>
                  </a:lnTo>
                  <a:lnTo>
                    <a:pt x="3578" y="3579"/>
                  </a:lnTo>
                  <a:lnTo>
                    <a:pt x="3713" y="3430"/>
                  </a:lnTo>
                  <a:lnTo>
                    <a:pt x="3832" y="3266"/>
                  </a:lnTo>
                  <a:lnTo>
                    <a:pt x="3936" y="3102"/>
                  </a:lnTo>
                  <a:lnTo>
                    <a:pt x="4026" y="2908"/>
                  </a:lnTo>
                  <a:lnTo>
                    <a:pt x="4100" y="2714"/>
                  </a:lnTo>
                  <a:lnTo>
                    <a:pt x="4160" y="2520"/>
                  </a:lnTo>
                  <a:lnTo>
                    <a:pt x="4190" y="2312"/>
                  </a:lnTo>
                  <a:lnTo>
                    <a:pt x="4190" y="2103"/>
                  </a:lnTo>
                  <a:lnTo>
                    <a:pt x="4190" y="1894"/>
                  </a:lnTo>
                  <a:lnTo>
                    <a:pt x="4160" y="1715"/>
                  </a:lnTo>
                  <a:lnTo>
                    <a:pt x="4115" y="1521"/>
                  </a:lnTo>
                  <a:lnTo>
                    <a:pt x="4055" y="1358"/>
                  </a:lnTo>
                  <a:lnTo>
                    <a:pt x="3981" y="1179"/>
                  </a:lnTo>
                  <a:lnTo>
                    <a:pt x="3891" y="1015"/>
                  </a:lnTo>
                  <a:lnTo>
                    <a:pt x="3802" y="866"/>
                  </a:lnTo>
                  <a:lnTo>
                    <a:pt x="3683" y="716"/>
                  </a:lnTo>
                  <a:lnTo>
                    <a:pt x="3563" y="597"/>
                  </a:lnTo>
                  <a:lnTo>
                    <a:pt x="3429" y="463"/>
                  </a:lnTo>
                  <a:lnTo>
                    <a:pt x="3280" y="359"/>
                  </a:lnTo>
                  <a:lnTo>
                    <a:pt x="3116" y="269"/>
                  </a:lnTo>
                  <a:lnTo>
                    <a:pt x="2952" y="180"/>
                  </a:lnTo>
                  <a:lnTo>
                    <a:pt x="2788" y="105"/>
                  </a:lnTo>
                  <a:lnTo>
                    <a:pt x="2609" y="60"/>
                  </a:lnTo>
                  <a:lnTo>
                    <a:pt x="2415" y="1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495889" y="2595423"/>
              <a:ext cx="44562" cy="52935"/>
            </a:xfrm>
            <a:custGeom>
              <a:rect b="b" l="l" r="r" t="t"/>
              <a:pathLst>
                <a:path extrusionOk="0" h="3490" w="2938">
                  <a:moveTo>
                    <a:pt x="2102" y="1"/>
                  </a:moveTo>
                  <a:lnTo>
                    <a:pt x="1879" y="16"/>
                  </a:lnTo>
                  <a:lnTo>
                    <a:pt x="1670" y="46"/>
                  </a:lnTo>
                  <a:lnTo>
                    <a:pt x="1476" y="90"/>
                  </a:lnTo>
                  <a:lnTo>
                    <a:pt x="1282" y="165"/>
                  </a:lnTo>
                  <a:lnTo>
                    <a:pt x="1104" y="254"/>
                  </a:lnTo>
                  <a:lnTo>
                    <a:pt x="925" y="359"/>
                  </a:lnTo>
                  <a:lnTo>
                    <a:pt x="761" y="478"/>
                  </a:lnTo>
                  <a:lnTo>
                    <a:pt x="612" y="612"/>
                  </a:lnTo>
                  <a:lnTo>
                    <a:pt x="477" y="761"/>
                  </a:lnTo>
                  <a:lnTo>
                    <a:pt x="358" y="925"/>
                  </a:lnTo>
                  <a:lnTo>
                    <a:pt x="254" y="1089"/>
                  </a:lnTo>
                  <a:lnTo>
                    <a:pt x="164" y="1283"/>
                  </a:lnTo>
                  <a:lnTo>
                    <a:pt x="90" y="1477"/>
                  </a:lnTo>
                  <a:lnTo>
                    <a:pt x="45" y="1671"/>
                  </a:lnTo>
                  <a:lnTo>
                    <a:pt x="15" y="1879"/>
                  </a:lnTo>
                  <a:lnTo>
                    <a:pt x="0" y="2103"/>
                  </a:lnTo>
                  <a:lnTo>
                    <a:pt x="15" y="2297"/>
                  </a:lnTo>
                  <a:lnTo>
                    <a:pt x="30" y="2476"/>
                  </a:lnTo>
                  <a:lnTo>
                    <a:pt x="75" y="2669"/>
                  </a:lnTo>
                  <a:lnTo>
                    <a:pt x="134" y="2848"/>
                  </a:lnTo>
                  <a:lnTo>
                    <a:pt x="209" y="3012"/>
                  </a:lnTo>
                  <a:lnTo>
                    <a:pt x="298" y="3176"/>
                  </a:lnTo>
                  <a:lnTo>
                    <a:pt x="403" y="3325"/>
                  </a:lnTo>
                  <a:lnTo>
                    <a:pt x="507" y="3474"/>
                  </a:lnTo>
                  <a:lnTo>
                    <a:pt x="522" y="3474"/>
                  </a:lnTo>
                  <a:lnTo>
                    <a:pt x="671" y="3489"/>
                  </a:lnTo>
                  <a:lnTo>
                    <a:pt x="1044" y="3489"/>
                  </a:lnTo>
                  <a:lnTo>
                    <a:pt x="1253" y="3445"/>
                  </a:lnTo>
                  <a:lnTo>
                    <a:pt x="1461" y="3400"/>
                  </a:lnTo>
                  <a:lnTo>
                    <a:pt x="1655" y="3325"/>
                  </a:lnTo>
                  <a:lnTo>
                    <a:pt x="1834" y="3236"/>
                  </a:lnTo>
                  <a:lnTo>
                    <a:pt x="2013" y="3132"/>
                  </a:lnTo>
                  <a:lnTo>
                    <a:pt x="2162" y="3012"/>
                  </a:lnTo>
                  <a:lnTo>
                    <a:pt x="2311" y="2878"/>
                  </a:lnTo>
                  <a:lnTo>
                    <a:pt x="2460" y="2729"/>
                  </a:lnTo>
                  <a:lnTo>
                    <a:pt x="2579" y="2565"/>
                  </a:lnTo>
                  <a:lnTo>
                    <a:pt x="2684" y="2401"/>
                  </a:lnTo>
                  <a:lnTo>
                    <a:pt x="2773" y="2207"/>
                  </a:lnTo>
                  <a:lnTo>
                    <a:pt x="2833" y="2013"/>
                  </a:lnTo>
                  <a:lnTo>
                    <a:pt x="2893" y="1820"/>
                  </a:lnTo>
                  <a:lnTo>
                    <a:pt x="2922" y="1611"/>
                  </a:lnTo>
                  <a:lnTo>
                    <a:pt x="2937" y="1402"/>
                  </a:lnTo>
                  <a:lnTo>
                    <a:pt x="2922" y="1208"/>
                  </a:lnTo>
                  <a:lnTo>
                    <a:pt x="2893" y="1015"/>
                  </a:lnTo>
                  <a:lnTo>
                    <a:pt x="2848" y="821"/>
                  </a:lnTo>
                  <a:lnTo>
                    <a:pt x="2803" y="657"/>
                  </a:lnTo>
                  <a:lnTo>
                    <a:pt x="2729" y="478"/>
                  </a:lnTo>
                  <a:lnTo>
                    <a:pt x="2639" y="314"/>
                  </a:lnTo>
                  <a:lnTo>
                    <a:pt x="2535" y="165"/>
                  </a:lnTo>
                  <a:lnTo>
                    <a:pt x="2415" y="1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457439" y="2582758"/>
              <a:ext cx="63795" cy="63795"/>
            </a:xfrm>
            <a:custGeom>
              <a:rect b="b" l="l" r="r" t="t"/>
              <a:pathLst>
                <a:path extrusionOk="0" h="4206" w="4206">
                  <a:moveTo>
                    <a:pt x="2103" y="1"/>
                  </a:moveTo>
                  <a:lnTo>
                    <a:pt x="1879" y="16"/>
                  </a:lnTo>
                  <a:lnTo>
                    <a:pt x="1671" y="46"/>
                  </a:lnTo>
                  <a:lnTo>
                    <a:pt x="1477" y="105"/>
                  </a:lnTo>
                  <a:lnTo>
                    <a:pt x="1283" y="165"/>
                  </a:lnTo>
                  <a:lnTo>
                    <a:pt x="1104" y="254"/>
                  </a:lnTo>
                  <a:lnTo>
                    <a:pt x="925" y="359"/>
                  </a:lnTo>
                  <a:lnTo>
                    <a:pt x="761" y="493"/>
                  </a:lnTo>
                  <a:lnTo>
                    <a:pt x="612" y="627"/>
                  </a:lnTo>
                  <a:lnTo>
                    <a:pt x="478" y="776"/>
                  </a:lnTo>
                  <a:lnTo>
                    <a:pt x="359" y="925"/>
                  </a:lnTo>
                  <a:lnTo>
                    <a:pt x="254" y="1104"/>
                  </a:lnTo>
                  <a:lnTo>
                    <a:pt x="165" y="1283"/>
                  </a:lnTo>
                  <a:lnTo>
                    <a:pt x="90" y="1477"/>
                  </a:lnTo>
                  <a:lnTo>
                    <a:pt x="46" y="1686"/>
                  </a:lnTo>
                  <a:lnTo>
                    <a:pt x="16" y="1894"/>
                  </a:lnTo>
                  <a:lnTo>
                    <a:pt x="1" y="2103"/>
                  </a:lnTo>
                  <a:lnTo>
                    <a:pt x="16" y="2297"/>
                  </a:lnTo>
                  <a:lnTo>
                    <a:pt x="31" y="2491"/>
                  </a:lnTo>
                  <a:lnTo>
                    <a:pt x="75" y="2670"/>
                  </a:lnTo>
                  <a:lnTo>
                    <a:pt x="135" y="2848"/>
                  </a:lnTo>
                  <a:lnTo>
                    <a:pt x="210" y="3027"/>
                  </a:lnTo>
                  <a:lnTo>
                    <a:pt x="299" y="3176"/>
                  </a:lnTo>
                  <a:lnTo>
                    <a:pt x="403" y="3340"/>
                  </a:lnTo>
                  <a:lnTo>
                    <a:pt x="523" y="3475"/>
                  </a:lnTo>
                  <a:lnTo>
                    <a:pt x="672" y="3639"/>
                  </a:lnTo>
                  <a:lnTo>
                    <a:pt x="836" y="3788"/>
                  </a:lnTo>
                  <a:lnTo>
                    <a:pt x="1015" y="3907"/>
                  </a:lnTo>
                  <a:lnTo>
                    <a:pt x="1208" y="4011"/>
                  </a:lnTo>
                  <a:lnTo>
                    <a:pt x="1417" y="4086"/>
                  </a:lnTo>
                  <a:lnTo>
                    <a:pt x="1641" y="4146"/>
                  </a:lnTo>
                  <a:lnTo>
                    <a:pt x="1864" y="4190"/>
                  </a:lnTo>
                  <a:lnTo>
                    <a:pt x="2103" y="4205"/>
                  </a:lnTo>
                  <a:lnTo>
                    <a:pt x="2312" y="4190"/>
                  </a:lnTo>
                  <a:lnTo>
                    <a:pt x="2520" y="4160"/>
                  </a:lnTo>
                  <a:lnTo>
                    <a:pt x="2729" y="4116"/>
                  </a:lnTo>
                  <a:lnTo>
                    <a:pt x="2923" y="4041"/>
                  </a:lnTo>
                  <a:lnTo>
                    <a:pt x="3102" y="3952"/>
                  </a:lnTo>
                  <a:lnTo>
                    <a:pt x="3266" y="3847"/>
                  </a:lnTo>
                  <a:lnTo>
                    <a:pt x="3430" y="3728"/>
                  </a:lnTo>
                  <a:lnTo>
                    <a:pt x="3579" y="3594"/>
                  </a:lnTo>
                  <a:lnTo>
                    <a:pt x="3713" y="3445"/>
                  </a:lnTo>
                  <a:lnTo>
                    <a:pt x="3832" y="3281"/>
                  </a:lnTo>
                  <a:lnTo>
                    <a:pt x="3952" y="3102"/>
                  </a:lnTo>
                  <a:lnTo>
                    <a:pt x="4026" y="2923"/>
                  </a:lnTo>
                  <a:lnTo>
                    <a:pt x="4101" y="2729"/>
                  </a:lnTo>
                  <a:lnTo>
                    <a:pt x="4160" y="2535"/>
                  </a:lnTo>
                  <a:lnTo>
                    <a:pt x="4190" y="2327"/>
                  </a:lnTo>
                  <a:lnTo>
                    <a:pt x="4205" y="2103"/>
                  </a:lnTo>
                  <a:lnTo>
                    <a:pt x="4190" y="1909"/>
                  </a:lnTo>
                  <a:lnTo>
                    <a:pt x="4160" y="1715"/>
                  </a:lnTo>
                  <a:lnTo>
                    <a:pt x="4116" y="1537"/>
                  </a:lnTo>
                  <a:lnTo>
                    <a:pt x="4056" y="1358"/>
                  </a:lnTo>
                  <a:lnTo>
                    <a:pt x="3981" y="1194"/>
                  </a:lnTo>
                  <a:lnTo>
                    <a:pt x="3907" y="1030"/>
                  </a:lnTo>
                  <a:lnTo>
                    <a:pt x="3803" y="881"/>
                  </a:lnTo>
                  <a:lnTo>
                    <a:pt x="3683" y="731"/>
                  </a:lnTo>
                  <a:lnTo>
                    <a:pt x="3564" y="597"/>
                  </a:lnTo>
                  <a:lnTo>
                    <a:pt x="3430" y="478"/>
                  </a:lnTo>
                  <a:lnTo>
                    <a:pt x="3281" y="374"/>
                  </a:lnTo>
                  <a:lnTo>
                    <a:pt x="3117" y="269"/>
                  </a:lnTo>
                  <a:lnTo>
                    <a:pt x="2953" y="195"/>
                  </a:lnTo>
                  <a:lnTo>
                    <a:pt x="2789" y="120"/>
                  </a:lnTo>
                  <a:lnTo>
                    <a:pt x="2610" y="76"/>
                  </a:lnTo>
                  <a:lnTo>
                    <a:pt x="2416" y="31"/>
                  </a:lnTo>
                  <a:lnTo>
                    <a:pt x="2267" y="1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457439" y="2582758"/>
              <a:ext cx="44562" cy="53162"/>
            </a:xfrm>
            <a:custGeom>
              <a:rect b="b" l="l" r="r" t="t"/>
              <a:pathLst>
                <a:path extrusionOk="0" h="3505" w="2938">
                  <a:moveTo>
                    <a:pt x="2103" y="1"/>
                  </a:moveTo>
                  <a:lnTo>
                    <a:pt x="1879" y="16"/>
                  </a:lnTo>
                  <a:lnTo>
                    <a:pt x="1671" y="46"/>
                  </a:lnTo>
                  <a:lnTo>
                    <a:pt x="1477" y="105"/>
                  </a:lnTo>
                  <a:lnTo>
                    <a:pt x="1283" y="165"/>
                  </a:lnTo>
                  <a:lnTo>
                    <a:pt x="1104" y="254"/>
                  </a:lnTo>
                  <a:lnTo>
                    <a:pt x="925" y="359"/>
                  </a:lnTo>
                  <a:lnTo>
                    <a:pt x="761" y="493"/>
                  </a:lnTo>
                  <a:lnTo>
                    <a:pt x="612" y="627"/>
                  </a:lnTo>
                  <a:lnTo>
                    <a:pt x="478" y="776"/>
                  </a:lnTo>
                  <a:lnTo>
                    <a:pt x="359" y="925"/>
                  </a:lnTo>
                  <a:lnTo>
                    <a:pt x="254" y="1104"/>
                  </a:lnTo>
                  <a:lnTo>
                    <a:pt x="165" y="1283"/>
                  </a:lnTo>
                  <a:lnTo>
                    <a:pt x="90" y="1477"/>
                  </a:lnTo>
                  <a:lnTo>
                    <a:pt x="46" y="1686"/>
                  </a:lnTo>
                  <a:lnTo>
                    <a:pt x="16" y="1894"/>
                  </a:lnTo>
                  <a:lnTo>
                    <a:pt x="1" y="2103"/>
                  </a:lnTo>
                  <a:lnTo>
                    <a:pt x="16" y="2297"/>
                  </a:lnTo>
                  <a:lnTo>
                    <a:pt x="31" y="2491"/>
                  </a:lnTo>
                  <a:lnTo>
                    <a:pt x="75" y="2670"/>
                  </a:lnTo>
                  <a:lnTo>
                    <a:pt x="135" y="2848"/>
                  </a:lnTo>
                  <a:lnTo>
                    <a:pt x="210" y="3027"/>
                  </a:lnTo>
                  <a:lnTo>
                    <a:pt x="299" y="3176"/>
                  </a:lnTo>
                  <a:lnTo>
                    <a:pt x="403" y="3340"/>
                  </a:lnTo>
                  <a:lnTo>
                    <a:pt x="523" y="3475"/>
                  </a:lnTo>
                  <a:lnTo>
                    <a:pt x="672" y="3504"/>
                  </a:lnTo>
                  <a:lnTo>
                    <a:pt x="836" y="3504"/>
                  </a:lnTo>
                  <a:lnTo>
                    <a:pt x="1044" y="3490"/>
                  </a:lnTo>
                  <a:lnTo>
                    <a:pt x="1253" y="3460"/>
                  </a:lnTo>
                  <a:lnTo>
                    <a:pt x="1462" y="3415"/>
                  </a:lnTo>
                  <a:lnTo>
                    <a:pt x="1656" y="3340"/>
                  </a:lnTo>
                  <a:lnTo>
                    <a:pt x="1835" y="3251"/>
                  </a:lnTo>
                  <a:lnTo>
                    <a:pt x="2014" y="3147"/>
                  </a:lnTo>
                  <a:lnTo>
                    <a:pt x="2178" y="3027"/>
                  </a:lnTo>
                  <a:lnTo>
                    <a:pt x="2327" y="2893"/>
                  </a:lnTo>
                  <a:lnTo>
                    <a:pt x="2461" y="2744"/>
                  </a:lnTo>
                  <a:lnTo>
                    <a:pt x="2580" y="2580"/>
                  </a:lnTo>
                  <a:lnTo>
                    <a:pt x="2684" y="2401"/>
                  </a:lnTo>
                  <a:lnTo>
                    <a:pt x="2774" y="2222"/>
                  </a:lnTo>
                  <a:lnTo>
                    <a:pt x="2848" y="2029"/>
                  </a:lnTo>
                  <a:lnTo>
                    <a:pt x="2893" y="1835"/>
                  </a:lnTo>
                  <a:lnTo>
                    <a:pt x="2923" y="1626"/>
                  </a:lnTo>
                  <a:lnTo>
                    <a:pt x="2938" y="1402"/>
                  </a:lnTo>
                  <a:lnTo>
                    <a:pt x="2923" y="1209"/>
                  </a:lnTo>
                  <a:lnTo>
                    <a:pt x="2893" y="1015"/>
                  </a:lnTo>
                  <a:lnTo>
                    <a:pt x="2863" y="836"/>
                  </a:lnTo>
                  <a:lnTo>
                    <a:pt x="2804" y="657"/>
                  </a:lnTo>
                  <a:lnTo>
                    <a:pt x="2729" y="493"/>
                  </a:lnTo>
                  <a:lnTo>
                    <a:pt x="2640" y="329"/>
                  </a:lnTo>
                  <a:lnTo>
                    <a:pt x="2535" y="180"/>
                  </a:lnTo>
                  <a:lnTo>
                    <a:pt x="2416" y="31"/>
                  </a:lnTo>
                  <a:lnTo>
                    <a:pt x="2267" y="1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660501" y="2624818"/>
              <a:ext cx="85044" cy="314331"/>
            </a:xfrm>
            <a:custGeom>
              <a:rect b="b" l="l" r="r" t="t"/>
              <a:pathLst>
                <a:path extrusionOk="0" h="20724" w="5607">
                  <a:moveTo>
                    <a:pt x="1" y="1"/>
                  </a:moveTo>
                  <a:lnTo>
                    <a:pt x="1" y="17921"/>
                  </a:lnTo>
                  <a:lnTo>
                    <a:pt x="16" y="18204"/>
                  </a:lnTo>
                  <a:lnTo>
                    <a:pt x="60" y="18487"/>
                  </a:lnTo>
                  <a:lnTo>
                    <a:pt x="135" y="18756"/>
                  </a:lnTo>
                  <a:lnTo>
                    <a:pt x="224" y="19009"/>
                  </a:lnTo>
                  <a:lnTo>
                    <a:pt x="344" y="19263"/>
                  </a:lnTo>
                  <a:lnTo>
                    <a:pt x="478" y="19486"/>
                  </a:lnTo>
                  <a:lnTo>
                    <a:pt x="642" y="19710"/>
                  </a:lnTo>
                  <a:lnTo>
                    <a:pt x="821" y="19904"/>
                  </a:lnTo>
                  <a:lnTo>
                    <a:pt x="1029" y="20083"/>
                  </a:lnTo>
                  <a:lnTo>
                    <a:pt x="1238" y="20247"/>
                  </a:lnTo>
                  <a:lnTo>
                    <a:pt x="1477" y="20396"/>
                  </a:lnTo>
                  <a:lnTo>
                    <a:pt x="1715" y="20500"/>
                  </a:lnTo>
                  <a:lnTo>
                    <a:pt x="1969" y="20604"/>
                  </a:lnTo>
                  <a:lnTo>
                    <a:pt x="2237" y="20664"/>
                  </a:lnTo>
                  <a:lnTo>
                    <a:pt x="2520" y="20709"/>
                  </a:lnTo>
                  <a:lnTo>
                    <a:pt x="2803" y="20724"/>
                  </a:lnTo>
                  <a:lnTo>
                    <a:pt x="3102" y="20709"/>
                  </a:lnTo>
                  <a:lnTo>
                    <a:pt x="3370" y="20664"/>
                  </a:lnTo>
                  <a:lnTo>
                    <a:pt x="3638" y="20604"/>
                  </a:lnTo>
                  <a:lnTo>
                    <a:pt x="3907" y="20500"/>
                  </a:lnTo>
                  <a:lnTo>
                    <a:pt x="4145" y="20396"/>
                  </a:lnTo>
                  <a:lnTo>
                    <a:pt x="4384" y="20247"/>
                  </a:lnTo>
                  <a:lnTo>
                    <a:pt x="4592" y="20083"/>
                  </a:lnTo>
                  <a:lnTo>
                    <a:pt x="4786" y="19904"/>
                  </a:lnTo>
                  <a:lnTo>
                    <a:pt x="4980" y="19710"/>
                  </a:lnTo>
                  <a:lnTo>
                    <a:pt x="5129" y="19486"/>
                  </a:lnTo>
                  <a:lnTo>
                    <a:pt x="5278" y="19263"/>
                  </a:lnTo>
                  <a:lnTo>
                    <a:pt x="5398" y="19009"/>
                  </a:lnTo>
                  <a:lnTo>
                    <a:pt x="5487" y="18756"/>
                  </a:lnTo>
                  <a:lnTo>
                    <a:pt x="5561" y="18487"/>
                  </a:lnTo>
                  <a:lnTo>
                    <a:pt x="5591" y="18204"/>
                  </a:lnTo>
                  <a:lnTo>
                    <a:pt x="5606" y="17921"/>
                  </a:lnTo>
                  <a:lnTo>
                    <a:pt x="560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4"/>
          <p:cNvGrpSpPr/>
          <p:nvPr/>
        </p:nvGrpSpPr>
        <p:grpSpPr>
          <a:xfrm>
            <a:off x="5073621" y="1171778"/>
            <a:ext cx="826037" cy="809763"/>
            <a:chOff x="2493956" y="3408051"/>
            <a:chExt cx="826037" cy="809763"/>
          </a:xfrm>
        </p:grpSpPr>
        <p:sp>
          <p:nvSpPr>
            <p:cNvPr id="327" name="Google Shape;327;p4"/>
            <p:cNvSpPr/>
            <p:nvPr/>
          </p:nvSpPr>
          <p:spPr>
            <a:xfrm>
              <a:off x="2878362" y="3577866"/>
              <a:ext cx="110131" cy="66949"/>
            </a:xfrm>
            <a:custGeom>
              <a:rect b="b" l="l" r="r" t="t"/>
              <a:pathLst>
                <a:path extrusionOk="0" h="4414" w="7261">
                  <a:moveTo>
                    <a:pt x="1954" y="1"/>
                  </a:moveTo>
                  <a:lnTo>
                    <a:pt x="1581" y="76"/>
                  </a:lnTo>
                  <a:lnTo>
                    <a:pt x="1253" y="180"/>
                  </a:lnTo>
                  <a:lnTo>
                    <a:pt x="1089" y="240"/>
                  </a:lnTo>
                  <a:lnTo>
                    <a:pt x="940" y="299"/>
                  </a:lnTo>
                  <a:lnTo>
                    <a:pt x="806" y="374"/>
                  </a:lnTo>
                  <a:lnTo>
                    <a:pt x="671" y="463"/>
                  </a:lnTo>
                  <a:lnTo>
                    <a:pt x="552" y="553"/>
                  </a:lnTo>
                  <a:lnTo>
                    <a:pt x="448" y="642"/>
                  </a:lnTo>
                  <a:lnTo>
                    <a:pt x="343" y="731"/>
                  </a:lnTo>
                  <a:lnTo>
                    <a:pt x="254" y="836"/>
                  </a:lnTo>
                  <a:lnTo>
                    <a:pt x="179" y="955"/>
                  </a:lnTo>
                  <a:lnTo>
                    <a:pt x="120" y="1074"/>
                  </a:lnTo>
                  <a:lnTo>
                    <a:pt x="75" y="1194"/>
                  </a:lnTo>
                  <a:lnTo>
                    <a:pt x="30" y="1313"/>
                  </a:lnTo>
                  <a:lnTo>
                    <a:pt x="15" y="1432"/>
                  </a:lnTo>
                  <a:lnTo>
                    <a:pt x="1" y="1551"/>
                  </a:lnTo>
                  <a:lnTo>
                    <a:pt x="15" y="1686"/>
                  </a:lnTo>
                  <a:lnTo>
                    <a:pt x="30" y="1805"/>
                  </a:lnTo>
                  <a:lnTo>
                    <a:pt x="45" y="1924"/>
                  </a:lnTo>
                  <a:lnTo>
                    <a:pt x="90" y="2058"/>
                  </a:lnTo>
                  <a:lnTo>
                    <a:pt x="135" y="2178"/>
                  </a:lnTo>
                  <a:lnTo>
                    <a:pt x="194" y="2297"/>
                  </a:lnTo>
                  <a:lnTo>
                    <a:pt x="269" y="2416"/>
                  </a:lnTo>
                  <a:lnTo>
                    <a:pt x="343" y="2535"/>
                  </a:lnTo>
                  <a:lnTo>
                    <a:pt x="537" y="2774"/>
                  </a:lnTo>
                  <a:lnTo>
                    <a:pt x="761" y="3012"/>
                  </a:lnTo>
                  <a:lnTo>
                    <a:pt x="1029" y="3221"/>
                  </a:lnTo>
                  <a:lnTo>
                    <a:pt x="1253" y="3385"/>
                  </a:lnTo>
                  <a:lnTo>
                    <a:pt x="1491" y="3534"/>
                  </a:lnTo>
                  <a:lnTo>
                    <a:pt x="1760" y="3683"/>
                  </a:lnTo>
                  <a:lnTo>
                    <a:pt x="2043" y="3818"/>
                  </a:lnTo>
                  <a:lnTo>
                    <a:pt x="2341" y="3952"/>
                  </a:lnTo>
                  <a:lnTo>
                    <a:pt x="2639" y="4056"/>
                  </a:lnTo>
                  <a:lnTo>
                    <a:pt x="2967" y="4160"/>
                  </a:lnTo>
                  <a:lnTo>
                    <a:pt x="3295" y="4250"/>
                  </a:lnTo>
                  <a:lnTo>
                    <a:pt x="3623" y="4309"/>
                  </a:lnTo>
                  <a:lnTo>
                    <a:pt x="3936" y="4354"/>
                  </a:lnTo>
                  <a:lnTo>
                    <a:pt x="4249" y="4399"/>
                  </a:lnTo>
                  <a:lnTo>
                    <a:pt x="4563" y="4414"/>
                  </a:lnTo>
                  <a:lnTo>
                    <a:pt x="4861" y="4414"/>
                  </a:lnTo>
                  <a:lnTo>
                    <a:pt x="5159" y="4399"/>
                  </a:lnTo>
                  <a:lnTo>
                    <a:pt x="5427" y="4369"/>
                  </a:lnTo>
                  <a:lnTo>
                    <a:pt x="5696" y="4339"/>
                  </a:lnTo>
                  <a:lnTo>
                    <a:pt x="5949" y="4280"/>
                  </a:lnTo>
                  <a:lnTo>
                    <a:pt x="6188" y="4205"/>
                  </a:lnTo>
                  <a:lnTo>
                    <a:pt x="6426" y="4131"/>
                  </a:lnTo>
                  <a:lnTo>
                    <a:pt x="6620" y="4026"/>
                  </a:lnTo>
                  <a:lnTo>
                    <a:pt x="6814" y="3922"/>
                  </a:lnTo>
                  <a:lnTo>
                    <a:pt x="6993" y="3803"/>
                  </a:lnTo>
                  <a:lnTo>
                    <a:pt x="7142" y="3668"/>
                  </a:lnTo>
                  <a:lnTo>
                    <a:pt x="7261" y="351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4"/>
            <p:cNvGrpSpPr/>
            <p:nvPr/>
          </p:nvGrpSpPr>
          <p:grpSpPr>
            <a:xfrm>
              <a:off x="2493956" y="3408051"/>
              <a:ext cx="826037" cy="809763"/>
              <a:chOff x="2493956" y="3408051"/>
              <a:chExt cx="826037" cy="809763"/>
            </a:xfrm>
          </p:grpSpPr>
          <p:sp>
            <p:nvSpPr>
              <p:cNvPr id="329" name="Google Shape;329;p4"/>
              <p:cNvSpPr/>
              <p:nvPr/>
            </p:nvSpPr>
            <p:spPr>
              <a:xfrm>
                <a:off x="2515434" y="3654978"/>
                <a:ext cx="766126" cy="562836"/>
              </a:xfrm>
              <a:custGeom>
                <a:rect b="b" l="l" r="r" t="t"/>
                <a:pathLst>
                  <a:path extrusionOk="0" h="37108" w="50511">
                    <a:moveTo>
                      <a:pt x="17727" y="1"/>
                    </a:moveTo>
                    <a:lnTo>
                      <a:pt x="17056" y="31"/>
                    </a:lnTo>
                    <a:lnTo>
                      <a:pt x="16400" y="60"/>
                    </a:lnTo>
                    <a:lnTo>
                      <a:pt x="15759" y="105"/>
                    </a:lnTo>
                    <a:lnTo>
                      <a:pt x="15103" y="165"/>
                    </a:lnTo>
                    <a:lnTo>
                      <a:pt x="14462" y="224"/>
                    </a:lnTo>
                    <a:lnTo>
                      <a:pt x="13821" y="314"/>
                    </a:lnTo>
                    <a:lnTo>
                      <a:pt x="13194" y="403"/>
                    </a:lnTo>
                    <a:lnTo>
                      <a:pt x="12583" y="493"/>
                    </a:lnTo>
                    <a:lnTo>
                      <a:pt x="11987" y="612"/>
                    </a:lnTo>
                    <a:lnTo>
                      <a:pt x="11391" y="746"/>
                    </a:lnTo>
                    <a:lnTo>
                      <a:pt x="10809" y="880"/>
                    </a:lnTo>
                    <a:lnTo>
                      <a:pt x="9944" y="1104"/>
                    </a:lnTo>
                    <a:lnTo>
                      <a:pt x="9124" y="1342"/>
                    </a:lnTo>
                    <a:lnTo>
                      <a:pt x="8334" y="1626"/>
                    </a:lnTo>
                    <a:lnTo>
                      <a:pt x="7559" y="1909"/>
                    </a:lnTo>
                    <a:lnTo>
                      <a:pt x="6843" y="2222"/>
                    </a:lnTo>
                    <a:lnTo>
                      <a:pt x="6158" y="2550"/>
                    </a:lnTo>
                    <a:lnTo>
                      <a:pt x="5502" y="2908"/>
                    </a:lnTo>
                    <a:lnTo>
                      <a:pt x="4876" y="3281"/>
                    </a:lnTo>
                    <a:lnTo>
                      <a:pt x="4279" y="3668"/>
                    </a:lnTo>
                    <a:lnTo>
                      <a:pt x="3996" y="3877"/>
                    </a:lnTo>
                    <a:lnTo>
                      <a:pt x="3713" y="4086"/>
                    </a:lnTo>
                    <a:lnTo>
                      <a:pt x="3444" y="4294"/>
                    </a:lnTo>
                    <a:lnTo>
                      <a:pt x="3191" y="4518"/>
                    </a:lnTo>
                    <a:lnTo>
                      <a:pt x="2937" y="4742"/>
                    </a:lnTo>
                    <a:lnTo>
                      <a:pt x="2699" y="4980"/>
                    </a:lnTo>
                    <a:lnTo>
                      <a:pt x="2460" y="5204"/>
                    </a:lnTo>
                    <a:lnTo>
                      <a:pt x="2237" y="5442"/>
                    </a:lnTo>
                    <a:lnTo>
                      <a:pt x="2028" y="5696"/>
                    </a:lnTo>
                    <a:lnTo>
                      <a:pt x="1834" y="5934"/>
                    </a:lnTo>
                    <a:lnTo>
                      <a:pt x="1640" y="6188"/>
                    </a:lnTo>
                    <a:lnTo>
                      <a:pt x="1462" y="6456"/>
                    </a:lnTo>
                    <a:lnTo>
                      <a:pt x="1283" y="6710"/>
                    </a:lnTo>
                    <a:lnTo>
                      <a:pt x="1119" y="6978"/>
                    </a:lnTo>
                    <a:lnTo>
                      <a:pt x="970" y="7246"/>
                    </a:lnTo>
                    <a:lnTo>
                      <a:pt x="820" y="7529"/>
                    </a:lnTo>
                    <a:lnTo>
                      <a:pt x="701" y="7813"/>
                    </a:lnTo>
                    <a:lnTo>
                      <a:pt x="582" y="8096"/>
                    </a:lnTo>
                    <a:lnTo>
                      <a:pt x="463" y="8379"/>
                    </a:lnTo>
                    <a:lnTo>
                      <a:pt x="373" y="8677"/>
                    </a:lnTo>
                    <a:lnTo>
                      <a:pt x="284" y="8976"/>
                    </a:lnTo>
                    <a:lnTo>
                      <a:pt x="209" y="9274"/>
                    </a:lnTo>
                    <a:lnTo>
                      <a:pt x="135" y="9617"/>
                    </a:lnTo>
                    <a:lnTo>
                      <a:pt x="90" y="9960"/>
                    </a:lnTo>
                    <a:lnTo>
                      <a:pt x="45" y="10302"/>
                    </a:lnTo>
                    <a:lnTo>
                      <a:pt x="15" y="10645"/>
                    </a:lnTo>
                    <a:lnTo>
                      <a:pt x="15" y="10660"/>
                    </a:lnTo>
                    <a:lnTo>
                      <a:pt x="1" y="11093"/>
                    </a:lnTo>
                    <a:lnTo>
                      <a:pt x="15" y="11540"/>
                    </a:lnTo>
                    <a:lnTo>
                      <a:pt x="15" y="17727"/>
                    </a:lnTo>
                    <a:lnTo>
                      <a:pt x="1" y="18114"/>
                    </a:lnTo>
                    <a:lnTo>
                      <a:pt x="15" y="18502"/>
                    </a:lnTo>
                    <a:lnTo>
                      <a:pt x="30" y="18890"/>
                    </a:lnTo>
                    <a:lnTo>
                      <a:pt x="75" y="19277"/>
                    </a:lnTo>
                    <a:lnTo>
                      <a:pt x="135" y="19665"/>
                    </a:lnTo>
                    <a:lnTo>
                      <a:pt x="209" y="20053"/>
                    </a:lnTo>
                    <a:lnTo>
                      <a:pt x="299" y="20440"/>
                    </a:lnTo>
                    <a:lnTo>
                      <a:pt x="418" y="20828"/>
                    </a:lnTo>
                    <a:lnTo>
                      <a:pt x="537" y="21215"/>
                    </a:lnTo>
                    <a:lnTo>
                      <a:pt x="686" y="21603"/>
                    </a:lnTo>
                    <a:lnTo>
                      <a:pt x="850" y="21991"/>
                    </a:lnTo>
                    <a:lnTo>
                      <a:pt x="1014" y="22378"/>
                    </a:lnTo>
                    <a:lnTo>
                      <a:pt x="1208" y="22766"/>
                    </a:lnTo>
                    <a:lnTo>
                      <a:pt x="1417" y="23153"/>
                    </a:lnTo>
                    <a:lnTo>
                      <a:pt x="1640" y="23526"/>
                    </a:lnTo>
                    <a:lnTo>
                      <a:pt x="1879" y="23914"/>
                    </a:lnTo>
                    <a:lnTo>
                      <a:pt x="2132" y="24301"/>
                    </a:lnTo>
                    <a:lnTo>
                      <a:pt x="2401" y="24674"/>
                    </a:lnTo>
                    <a:lnTo>
                      <a:pt x="2684" y="25047"/>
                    </a:lnTo>
                    <a:lnTo>
                      <a:pt x="2967" y="25420"/>
                    </a:lnTo>
                    <a:lnTo>
                      <a:pt x="3280" y="25792"/>
                    </a:lnTo>
                    <a:lnTo>
                      <a:pt x="3608" y="26165"/>
                    </a:lnTo>
                    <a:lnTo>
                      <a:pt x="3951" y="26523"/>
                    </a:lnTo>
                    <a:lnTo>
                      <a:pt x="4294" y="26895"/>
                    </a:lnTo>
                    <a:lnTo>
                      <a:pt x="4652" y="27253"/>
                    </a:lnTo>
                    <a:lnTo>
                      <a:pt x="5040" y="27611"/>
                    </a:lnTo>
                    <a:lnTo>
                      <a:pt x="5427" y="27954"/>
                    </a:lnTo>
                    <a:lnTo>
                      <a:pt x="5830" y="28312"/>
                    </a:lnTo>
                    <a:lnTo>
                      <a:pt x="6247" y="28655"/>
                    </a:lnTo>
                    <a:lnTo>
                      <a:pt x="6679" y="28998"/>
                    </a:lnTo>
                    <a:lnTo>
                      <a:pt x="7112" y="29326"/>
                    </a:lnTo>
                    <a:lnTo>
                      <a:pt x="7559" y="29668"/>
                    </a:lnTo>
                    <a:lnTo>
                      <a:pt x="8334" y="30190"/>
                    </a:lnTo>
                    <a:lnTo>
                      <a:pt x="9124" y="30712"/>
                    </a:lnTo>
                    <a:lnTo>
                      <a:pt x="9944" y="31219"/>
                    </a:lnTo>
                    <a:lnTo>
                      <a:pt x="10809" y="31726"/>
                    </a:lnTo>
                    <a:lnTo>
                      <a:pt x="11376" y="32039"/>
                    </a:lnTo>
                    <a:lnTo>
                      <a:pt x="11972" y="32352"/>
                    </a:lnTo>
                    <a:lnTo>
                      <a:pt x="12583" y="32650"/>
                    </a:lnTo>
                    <a:lnTo>
                      <a:pt x="13194" y="32948"/>
                    </a:lnTo>
                    <a:lnTo>
                      <a:pt x="13821" y="33232"/>
                    </a:lnTo>
                    <a:lnTo>
                      <a:pt x="14462" y="33500"/>
                    </a:lnTo>
                    <a:lnTo>
                      <a:pt x="15103" y="33783"/>
                    </a:lnTo>
                    <a:lnTo>
                      <a:pt x="15759" y="34037"/>
                    </a:lnTo>
                    <a:lnTo>
                      <a:pt x="16400" y="34290"/>
                    </a:lnTo>
                    <a:lnTo>
                      <a:pt x="17056" y="34514"/>
                    </a:lnTo>
                    <a:lnTo>
                      <a:pt x="17667" y="34722"/>
                    </a:lnTo>
                    <a:lnTo>
                      <a:pt x="18263" y="34931"/>
                    </a:lnTo>
                    <a:lnTo>
                      <a:pt x="18890" y="35125"/>
                    </a:lnTo>
                    <a:lnTo>
                      <a:pt x="19516" y="35304"/>
                    </a:lnTo>
                    <a:lnTo>
                      <a:pt x="20142" y="35483"/>
                    </a:lnTo>
                    <a:lnTo>
                      <a:pt x="20783" y="35647"/>
                    </a:lnTo>
                    <a:lnTo>
                      <a:pt x="21424" y="35811"/>
                    </a:lnTo>
                    <a:lnTo>
                      <a:pt x="22080" y="35975"/>
                    </a:lnTo>
                    <a:lnTo>
                      <a:pt x="23124" y="36198"/>
                    </a:lnTo>
                    <a:lnTo>
                      <a:pt x="24152" y="36392"/>
                    </a:lnTo>
                    <a:lnTo>
                      <a:pt x="25181" y="36571"/>
                    </a:lnTo>
                    <a:lnTo>
                      <a:pt x="26210" y="36720"/>
                    </a:lnTo>
                    <a:lnTo>
                      <a:pt x="27223" y="36854"/>
                    </a:lnTo>
                    <a:lnTo>
                      <a:pt x="28237" y="36944"/>
                    </a:lnTo>
                    <a:lnTo>
                      <a:pt x="29221" y="37018"/>
                    </a:lnTo>
                    <a:lnTo>
                      <a:pt x="30220" y="37078"/>
                    </a:lnTo>
                    <a:lnTo>
                      <a:pt x="30533" y="37093"/>
                    </a:lnTo>
                    <a:lnTo>
                      <a:pt x="30861" y="37093"/>
                    </a:lnTo>
                    <a:lnTo>
                      <a:pt x="31547" y="37108"/>
                    </a:lnTo>
                    <a:lnTo>
                      <a:pt x="32218" y="37108"/>
                    </a:lnTo>
                    <a:lnTo>
                      <a:pt x="32903" y="37093"/>
                    </a:lnTo>
                    <a:lnTo>
                      <a:pt x="33559" y="37078"/>
                    </a:lnTo>
                    <a:lnTo>
                      <a:pt x="34215" y="37048"/>
                    </a:lnTo>
                    <a:lnTo>
                      <a:pt x="34871" y="36988"/>
                    </a:lnTo>
                    <a:lnTo>
                      <a:pt x="35512" y="36944"/>
                    </a:lnTo>
                    <a:lnTo>
                      <a:pt x="36139" y="36869"/>
                    </a:lnTo>
                    <a:lnTo>
                      <a:pt x="36765" y="36795"/>
                    </a:lnTo>
                    <a:lnTo>
                      <a:pt x="37376" y="36705"/>
                    </a:lnTo>
                    <a:lnTo>
                      <a:pt x="37972" y="36601"/>
                    </a:lnTo>
                    <a:lnTo>
                      <a:pt x="38569" y="36482"/>
                    </a:lnTo>
                    <a:lnTo>
                      <a:pt x="39150" y="36362"/>
                    </a:lnTo>
                    <a:lnTo>
                      <a:pt x="39732" y="36228"/>
                    </a:lnTo>
                    <a:lnTo>
                      <a:pt x="40298" y="36079"/>
                    </a:lnTo>
                    <a:lnTo>
                      <a:pt x="40850" y="35930"/>
                    </a:lnTo>
                    <a:lnTo>
                      <a:pt x="41416" y="35751"/>
                    </a:lnTo>
                    <a:lnTo>
                      <a:pt x="41968" y="35572"/>
                    </a:lnTo>
                    <a:lnTo>
                      <a:pt x="42504" y="35363"/>
                    </a:lnTo>
                    <a:lnTo>
                      <a:pt x="43026" y="35155"/>
                    </a:lnTo>
                    <a:lnTo>
                      <a:pt x="43548" y="34946"/>
                    </a:lnTo>
                    <a:lnTo>
                      <a:pt x="44040" y="34708"/>
                    </a:lnTo>
                    <a:lnTo>
                      <a:pt x="44517" y="34469"/>
                    </a:lnTo>
                    <a:lnTo>
                      <a:pt x="44994" y="34216"/>
                    </a:lnTo>
                    <a:lnTo>
                      <a:pt x="45441" y="33947"/>
                    </a:lnTo>
                    <a:lnTo>
                      <a:pt x="45874" y="33679"/>
                    </a:lnTo>
                    <a:lnTo>
                      <a:pt x="46291" y="33396"/>
                    </a:lnTo>
                    <a:lnTo>
                      <a:pt x="46694" y="33097"/>
                    </a:lnTo>
                    <a:lnTo>
                      <a:pt x="47066" y="32799"/>
                    </a:lnTo>
                    <a:lnTo>
                      <a:pt x="47439" y="32486"/>
                    </a:lnTo>
                    <a:lnTo>
                      <a:pt x="47782" y="32158"/>
                    </a:lnTo>
                    <a:lnTo>
                      <a:pt x="48110" y="31830"/>
                    </a:lnTo>
                    <a:lnTo>
                      <a:pt x="48498" y="31383"/>
                    </a:lnTo>
                    <a:lnTo>
                      <a:pt x="48870" y="30921"/>
                    </a:lnTo>
                    <a:lnTo>
                      <a:pt x="49034" y="30682"/>
                    </a:lnTo>
                    <a:lnTo>
                      <a:pt x="49198" y="30444"/>
                    </a:lnTo>
                    <a:lnTo>
                      <a:pt x="49347" y="30205"/>
                    </a:lnTo>
                    <a:lnTo>
                      <a:pt x="49482" y="29952"/>
                    </a:lnTo>
                    <a:lnTo>
                      <a:pt x="49616" y="29698"/>
                    </a:lnTo>
                    <a:lnTo>
                      <a:pt x="49750" y="29445"/>
                    </a:lnTo>
                    <a:lnTo>
                      <a:pt x="49854" y="29191"/>
                    </a:lnTo>
                    <a:lnTo>
                      <a:pt x="49974" y="28923"/>
                    </a:lnTo>
                    <a:lnTo>
                      <a:pt x="50063" y="28655"/>
                    </a:lnTo>
                    <a:lnTo>
                      <a:pt x="50153" y="28386"/>
                    </a:lnTo>
                    <a:lnTo>
                      <a:pt x="50227" y="28118"/>
                    </a:lnTo>
                    <a:lnTo>
                      <a:pt x="50302" y="27835"/>
                    </a:lnTo>
                    <a:lnTo>
                      <a:pt x="50376" y="27417"/>
                    </a:lnTo>
                    <a:lnTo>
                      <a:pt x="50436" y="27015"/>
                    </a:lnTo>
                    <a:lnTo>
                      <a:pt x="50480" y="26597"/>
                    </a:lnTo>
                    <a:lnTo>
                      <a:pt x="50495" y="26180"/>
                    </a:lnTo>
                    <a:lnTo>
                      <a:pt x="50510" y="19024"/>
                    </a:lnTo>
                    <a:lnTo>
                      <a:pt x="50495" y="19024"/>
                    </a:lnTo>
                    <a:lnTo>
                      <a:pt x="50495" y="18606"/>
                    </a:lnTo>
                    <a:lnTo>
                      <a:pt x="50466" y="18189"/>
                    </a:lnTo>
                    <a:lnTo>
                      <a:pt x="50421" y="17786"/>
                    </a:lnTo>
                    <a:lnTo>
                      <a:pt x="50346" y="17369"/>
                    </a:lnTo>
                    <a:lnTo>
                      <a:pt x="50272" y="16952"/>
                    </a:lnTo>
                    <a:lnTo>
                      <a:pt x="50153" y="16534"/>
                    </a:lnTo>
                    <a:lnTo>
                      <a:pt x="50033" y="16132"/>
                    </a:lnTo>
                    <a:lnTo>
                      <a:pt x="49899" y="15714"/>
                    </a:lnTo>
                    <a:lnTo>
                      <a:pt x="49735" y="15297"/>
                    </a:lnTo>
                    <a:lnTo>
                      <a:pt x="49556" y="14894"/>
                    </a:lnTo>
                    <a:lnTo>
                      <a:pt x="49362" y="14477"/>
                    </a:lnTo>
                    <a:lnTo>
                      <a:pt x="49139" y="14074"/>
                    </a:lnTo>
                    <a:lnTo>
                      <a:pt x="48915" y="13657"/>
                    </a:lnTo>
                    <a:lnTo>
                      <a:pt x="48662" y="13254"/>
                    </a:lnTo>
                    <a:lnTo>
                      <a:pt x="48393" y="12852"/>
                    </a:lnTo>
                    <a:lnTo>
                      <a:pt x="48110" y="12449"/>
                    </a:lnTo>
                    <a:lnTo>
                      <a:pt x="47782" y="12017"/>
                    </a:lnTo>
                    <a:lnTo>
                      <a:pt x="47439" y="11585"/>
                    </a:lnTo>
                    <a:lnTo>
                      <a:pt x="47081" y="11167"/>
                    </a:lnTo>
                    <a:lnTo>
                      <a:pt x="46709" y="10735"/>
                    </a:lnTo>
                    <a:lnTo>
                      <a:pt x="46306" y="10317"/>
                    </a:lnTo>
                    <a:lnTo>
                      <a:pt x="45889" y="9900"/>
                    </a:lnTo>
                    <a:lnTo>
                      <a:pt x="45456" y="9497"/>
                    </a:lnTo>
                    <a:lnTo>
                      <a:pt x="45009" y="9095"/>
                    </a:lnTo>
                    <a:lnTo>
                      <a:pt x="44547" y="8692"/>
                    </a:lnTo>
                    <a:lnTo>
                      <a:pt x="44070" y="8305"/>
                    </a:lnTo>
                    <a:lnTo>
                      <a:pt x="43563" y="7902"/>
                    </a:lnTo>
                    <a:lnTo>
                      <a:pt x="43056" y="7529"/>
                    </a:lnTo>
                    <a:lnTo>
                      <a:pt x="42519" y="7157"/>
                    </a:lnTo>
                    <a:lnTo>
                      <a:pt x="41983" y="6784"/>
                    </a:lnTo>
                    <a:lnTo>
                      <a:pt x="41416" y="6411"/>
                    </a:lnTo>
                    <a:lnTo>
                      <a:pt x="40850" y="6054"/>
                    </a:lnTo>
                    <a:lnTo>
                      <a:pt x="40298" y="5740"/>
                    </a:lnTo>
                    <a:lnTo>
                      <a:pt x="39746" y="5412"/>
                    </a:lnTo>
                    <a:lnTo>
                      <a:pt x="39180" y="5114"/>
                    </a:lnTo>
                    <a:lnTo>
                      <a:pt x="38598" y="4801"/>
                    </a:lnTo>
                    <a:lnTo>
                      <a:pt x="38017" y="4503"/>
                    </a:lnTo>
                    <a:lnTo>
                      <a:pt x="37406" y="4220"/>
                    </a:lnTo>
                    <a:lnTo>
                      <a:pt x="36809" y="3937"/>
                    </a:lnTo>
                    <a:lnTo>
                      <a:pt x="36183" y="3668"/>
                    </a:lnTo>
                    <a:lnTo>
                      <a:pt x="35542" y="3400"/>
                    </a:lnTo>
                    <a:lnTo>
                      <a:pt x="34901" y="3131"/>
                    </a:lnTo>
                    <a:lnTo>
                      <a:pt x="34260" y="2893"/>
                    </a:lnTo>
                    <a:lnTo>
                      <a:pt x="33589" y="2640"/>
                    </a:lnTo>
                    <a:lnTo>
                      <a:pt x="32918" y="2416"/>
                    </a:lnTo>
                    <a:lnTo>
                      <a:pt x="32247" y="2192"/>
                    </a:lnTo>
                    <a:lnTo>
                      <a:pt x="31562" y="1969"/>
                    </a:lnTo>
                    <a:lnTo>
                      <a:pt x="30861" y="1775"/>
                    </a:lnTo>
                    <a:lnTo>
                      <a:pt x="30220" y="1581"/>
                    </a:lnTo>
                    <a:lnTo>
                      <a:pt x="29325" y="1357"/>
                    </a:lnTo>
                    <a:lnTo>
                      <a:pt x="28431" y="1149"/>
                    </a:lnTo>
                    <a:lnTo>
                      <a:pt x="27685" y="985"/>
                    </a:lnTo>
                    <a:lnTo>
                      <a:pt x="26955" y="821"/>
                    </a:lnTo>
                    <a:lnTo>
                      <a:pt x="26210" y="687"/>
                    </a:lnTo>
                    <a:lnTo>
                      <a:pt x="25479" y="567"/>
                    </a:lnTo>
                    <a:lnTo>
                      <a:pt x="24749" y="448"/>
                    </a:lnTo>
                    <a:lnTo>
                      <a:pt x="24018" y="344"/>
                    </a:lnTo>
                    <a:lnTo>
                      <a:pt x="23302" y="269"/>
                    </a:lnTo>
                    <a:lnTo>
                      <a:pt x="22587" y="195"/>
                    </a:lnTo>
                    <a:lnTo>
                      <a:pt x="21871" y="120"/>
                    </a:lnTo>
                    <a:lnTo>
                      <a:pt x="21170" y="75"/>
                    </a:lnTo>
                    <a:lnTo>
                      <a:pt x="20470" y="45"/>
                    </a:lnTo>
                    <a:lnTo>
                      <a:pt x="19769" y="16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524034" y="3620836"/>
                <a:ext cx="765883" cy="562836"/>
              </a:xfrm>
              <a:custGeom>
                <a:rect b="b" l="l" r="r" t="t"/>
                <a:pathLst>
                  <a:path extrusionOk="0" h="37108" w="50495">
                    <a:moveTo>
                      <a:pt x="17726" y="1"/>
                    </a:moveTo>
                    <a:lnTo>
                      <a:pt x="17055" y="30"/>
                    </a:lnTo>
                    <a:lnTo>
                      <a:pt x="16399" y="60"/>
                    </a:lnTo>
                    <a:lnTo>
                      <a:pt x="15758" y="105"/>
                    </a:lnTo>
                    <a:lnTo>
                      <a:pt x="15102" y="165"/>
                    </a:lnTo>
                    <a:lnTo>
                      <a:pt x="14461" y="224"/>
                    </a:lnTo>
                    <a:lnTo>
                      <a:pt x="13820" y="299"/>
                    </a:lnTo>
                    <a:lnTo>
                      <a:pt x="13194" y="403"/>
                    </a:lnTo>
                    <a:lnTo>
                      <a:pt x="12583" y="493"/>
                    </a:lnTo>
                    <a:lnTo>
                      <a:pt x="11972" y="612"/>
                    </a:lnTo>
                    <a:lnTo>
                      <a:pt x="11375" y="746"/>
                    </a:lnTo>
                    <a:lnTo>
                      <a:pt x="10794" y="880"/>
                    </a:lnTo>
                    <a:lnTo>
                      <a:pt x="9944" y="1104"/>
                    </a:lnTo>
                    <a:lnTo>
                      <a:pt x="9124" y="1342"/>
                    </a:lnTo>
                    <a:lnTo>
                      <a:pt x="8334" y="1611"/>
                    </a:lnTo>
                    <a:lnTo>
                      <a:pt x="7559" y="1909"/>
                    </a:lnTo>
                    <a:lnTo>
                      <a:pt x="6843" y="2222"/>
                    </a:lnTo>
                    <a:lnTo>
                      <a:pt x="6157" y="2550"/>
                    </a:lnTo>
                    <a:lnTo>
                      <a:pt x="5486" y="2908"/>
                    </a:lnTo>
                    <a:lnTo>
                      <a:pt x="4860" y="3280"/>
                    </a:lnTo>
                    <a:lnTo>
                      <a:pt x="4264" y="3668"/>
                    </a:lnTo>
                    <a:lnTo>
                      <a:pt x="3981" y="3877"/>
                    </a:lnTo>
                    <a:lnTo>
                      <a:pt x="3712" y="4085"/>
                    </a:lnTo>
                    <a:lnTo>
                      <a:pt x="3444" y="4294"/>
                    </a:lnTo>
                    <a:lnTo>
                      <a:pt x="3176" y="4518"/>
                    </a:lnTo>
                    <a:lnTo>
                      <a:pt x="2937" y="4741"/>
                    </a:lnTo>
                    <a:lnTo>
                      <a:pt x="2698" y="4965"/>
                    </a:lnTo>
                    <a:lnTo>
                      <a:pt x="2460" y="5204"/>
                    </a:lnTo>
                    <a:lnTo>
                      <a:pt x="2236" y="5442"/>
                    </a:lnTo>
                    <a:lnTo>
                      <a:pt x="2028" y="5696"/>
                    </a:lnTo>
                    <a:lnTo>
                      <a:pt x="1819" y="5934"/>
                    </a:lnTo>
                    <a:lnTo>
                      <a:pt x="1640" y="6188"/>
                    </a:lnTo>
                    <a:lnTo>
                      <a:pt x="1446" y="6456"/>
                    </a:lnTo>
                    <a:lnTo>
                      <a:pt x="1282" y="6709"/>
                    </a:lnTo>
                    <a:lnTo>
                      <a:pt x="1118" y="6978"/>
                    </a:lnTo>
                    <a:lnTo>
                      <a:pt x="969" y="7246"/>
                    </a:lnTo>
                    <a:lnTo>
                      <a:pt x="820" y="7529"/>
                    </a:lnTo>
                    <a:lnTo>
                      <a:pt x="686" y="7813"/>
                    </a:lnTo>
                    <a:lnTo>
                      <a:pt x="567" y="8096"/>
                    </a:lnTo>
                    <a:lnTo>
                      <a:pt x="462" y="8379"/>
                    </a:lnTo>
                    <a:lnTo>
                      <a:pt x="358" y="8677"/>
                    </a:lnTo>
                    <a:lnTo>
                      <a:pt x="283" y="8975"/>
                    </a:lnTo>
                    <a:lnTo>
                      <a:pt x="209" y="9274"/>
                    </a:lnTo>
                    <a:lnTo>
                      <a:pt x="134" y="9616"/>
                    </a:lnTo>
                    <a:lnTo>
                      <a:pt x="75" y="9959"/>
                    </a:lnTo>
                    <a:lnTo>
                      <a:pt x="45" y="10302"/>
                    </a:lnTo>
                    <a:lnTo>
                      <a:pt x="15" y="10645"/>
                    </a:lnTo>
                    <a:lnTo>
                      <a:pt x="15" y="10660"/>
                    </a:lnTo>
                    <a:lnTo>
                      <a:pt x="0" y="11092"/>
                    </a:lnTo>
                    <a:lnTo>
                      <a:pt x="15" y="11540"/>
                    </a:lnTo>
                    <a:lnTo>
                      <a:pt x="15" y="17727"/>
                    </a:lnTo>
                    <a:lnTo>
                      <a:pt x="0" y="18114"/>
                    </a:lnTo>
                    <a:lnTo>
                      <a:pt x="0" y="18502"/>
                    </a:lnTo>
                    <a:lnTo>
                      <a:pt x="30" y="18890"/>
                    </a:lnTo>
                    <a:lnTo>
                      <a:pt x="75" y="19277"/>
                    </a:lnTo>
                    <a:lnTo>
                      <a:pt x="134" y="19665"/>
                    </a:lnTo>
                    <a:lnTo>
                      <a:pt x="209" y="20052"/>
                    </a:lnTo>
                    <a:lnTo>
                      <a:pt x="298" y="20440"/>
                    </a:lnTo>
                    <a:lnTo>
                      <a:pt x="417" y="20828"/>
                    </a:lnTo>
                    <a:lnTo>
                      <a:pt x="537" y="21215"/>
                    </a:lnTo>
                    <a:lnTo>
                      <a:pt x="686" y="21603"/>
                    </a:lnTo>
                    <a:lnTo>
                      <a:pt x="835" y="21990"/>
                    </a:lnTo>
                    <a:lnTo>
                      <a:pt x="1014" y="22378"/>
                    </a:lnTo>
                    <a:lnTo>
                      <a:pt x="1208" y="22766"/>
                    </a:lnTo>
                    <a:lnTo>
                      <a:pt x="1416" y="23153"/>
                    </a:lnTo>
                    <a:lnTo>
                      <a:pt x="1640" y="23526"/>
                    </a:lnTo>
                    <a:lnTo>
                      <a:pt x="1879" y="23914"/>
                    </a:lnTo>
                    <a:lnTo>
                      <a:pt x="2132" y="24301"/>
                    </a:lnTo>
                    <a:lnTo>
                      <a:pt x="2385" y="24674"/>
                    </a:lnTo>
                    <a:lnTo>
                      <a:pt x="2669" y="25047"/>
                    </a:lnTo>
                    <a:lnTo>
                      <a:pt x="2967" y="25419"/>
                    </a:lnTo>
                    <a:lnTo>
                      <a:pt x="3280" y="25792"/>
                    </a:lnTo>
                    <a:lnTo>
                      <a:pt x="3608" y="26165"/>
                    </a:lnTo>
                    <a:lnTo>
                      <a:pt x="3936" y="26523"/>
                    </a:lnTo>
                    <a:lnTo>
                      <a:pt x="4294" y="26895"/>
                    </a:lnTo>
                    <a:lnTo>
                      <a:pt x="4651" y="27253"/>
                    </a:lnTo>
                    <a:lnTo>
                      <a:pt x="5039" y="27611"/>
                    </a:lnTo>
                    <a:lnTo>
                      <a:pt x="5427" y="27954"/>
                    </a:lnTo>
                    <a:lnTo>
                      <a:pt x="5829" y="28312"/>
                    </a:lnTo>
                    <a:lnTo>
                      <a:pt x="6247" y="28655"/>
                    </a:lnTo>
                    <a:lnTo>
                      <a:pt x="6664" y="28997"/>
                    </a:lnTo>
                    <a:lnTo>
                      <a:pt x="7111" y="29325"/>
                    </a:lnTo>
                    <a:lnTo>
                      <a:pt x="7559" y="29668"/>
                    </a:lnTo>
                    <a:lnTo>
                      <a:pt x="8319" y="30190"/>
                    </a:lnTo>
                    <a:lnTo>
                      <a:pt x="9124" y="30712"/>
                    </a:lnTo>
                    <a:lnTo>
                      <a:pt x="9944" y="31219"/>
                    </a:lnTo>
                    <a:lnTo>
                      <a:pt x="10794" y="31711"/>
                    </a:lnTo>
                    <a:lnTo>
                      <a:pt x="11375" y="32039"/>
                    </a:lnTo>
                    <a:lnTo>
                      <a:pt x="11972" y="32352"/>
                    </a:lnTo>
                    <a:lnTo>
                      <a:pt x="12568" y="32650"/>
                    </a:lnTo>
                    <a:lnTo>
                      <a:pt x="13194" y="32933"/>
                    </a:lnTo>
                    <a:lnTo>
                      <a:pt x="13820" y="33231"/>
                    </a:lnTo>
                    <a:lnTo>
                      <a:pt x="14446" y="33500"/>
                    </a:lnTo>
                    <a:lnTo>
                      <a:pt x="15102" y="33768"/>
                    </a:lnTo>
                    <a:lnTo>
                      <a:pt x="15758" y="34036"/>
                    </a:lnTo>
                    <a:lnTo>
                      <a:pt x="16399" y="34290"/>
                    </a:lnTo>
                    <a:lnTo>
                      <a:pt x="17055" y="34514"/>
                    </a:lnTo>
                    <a:lnTo>
                      <a:pt x="17652" y="34722"/>
                    </a:lnTo>
                    <a:lnTo>
                      <a:pt x="18263" y="34931"/>
                    </a:lnTo>
                    <a:lnTo>
                      <a:pt x="18889" y="35110"/>
                    </a:lnTo>
                    <a:lnTo>
                      <a:pt x="19515" y="35304"/>
                    </a:lnTo>
                    <a:lnTo>
                      <a:pt x="20141" y="35483"/>
                    </a:lnTo>
                    <a:lnTo>
                      <a:pt x="20782" y="35647"/>
                    </a:lnTo>
                    <a:lnTo>
                      <a:pt x="21423" y="35811"/>
                    </a:lnTo>
                    <a:lnTo>
                      <a:pt x="22065" y="35975"/>
                    </a:lnTo>
                    <a:lnTo>
                      <a:pt x="23108" y="36198"/>
                    </a:lnTo>
                    <a:lnTo>
                      <a:pt x="24152" y="36392"/>
                    </a:lnTo>
                    <a:lnTo>
                      <a:pt x="25180" y="36571"/>
                    </a:lnTo>
                    <a:lnTo>
                      <a:pt x="26209" y="36720"/>
                    </a:lnTo>
                    <a:lnTo>
                      <a:pt x="27223" y="36854"/>
                    </a:lnTo>
                    <a:lnTo>
                      <a:pt x="28222" y="36944"/>
                    </a:lnTo>
                    <a:lnTo>
                      <a:pt x="29221" y="37018"/>
                    </a:lnTo>
                    <a:lnTo>
                      <a:pt x="30205" y="37078"/>
                    </a:lnTo>
                    <a:lnTo>
                      <a:pt x="30533" y="37093"/>
                    </a:lnTo>
                    <a:lnTo>
                      <a:pt x="30861" y="37093"/>
                    </a:lnTo>
                    <a:lnTo>
                      <a:pt x="31546" y="37108"/>
                    </a:lnTo>
                    <a:lnTo>
                      <a:pt x="32217" y="37108"/>
                    </a:lnTo>
                    <a:lnTo>
                      <a:pt x="32888" y="37093"/>
                    </a:lnTo>
                    <a:lnTo>
                      <a:pt x="33559" y="37078"/>
                    </a:lnTo>
                    <a:lnTo>
                      <a:pt x="34215" y="37033"/>
                    </a:lnTo>
                    <a:lnTo>
                      <a:pt x="34856" y="36988"/>
                    </a:lnTo>
                    <a:lnTo>
                      <a:pt x="35497" y="36944"/>
                    </a:lnTo>
                    <a:lnTo>
                      <a:pt x="36138" y="36869"/>
                    </a:lnTo>
                    <a:lnTo>
                      <a:pt x="36764" y="36795"/>
                    </a:lnTo>
                    <a:lnTo>
                      <a:pt x="37375" y="36705"/>
                    </a:lnTo>
                    <a:lnTo>
                      <a:pt x="37972" y="36601"/>
                    </a:lnTo>
                    <a:lnTo>
                      <a:pt x="38568" y="36481"/>
                    </a:lnTo>
                    <a:lnTo>
                      <a:pt x="39150" y="36362"/>
                    </a:lnTo>
                    <a:lnTo>
                      <a:pt x="39731" y="36228"/>
                    </a:lnTo>
                    <a:lnTo>
                      <a:pt x="40283" y="36079"/>
                    </a:lnTo>
                    <a:lnTo>
                      <a:pt x="40834" y="35930"/>
                    </a:lnTo>
                    <a:lnTo>
                      <a:pt x="41401" y="35751"/>
                    </a:lnTo>
                    <a:lnTo>
                      <a:pt x="41967" y="35572"/>
                    </a:lnTo>
                    <a:lnTo>
                      <a:pt x="42504" y="35363"/>
                    </a:lnTo>
                    <a:lnTo>
                      <a:pt x="43026" y="35155"/>
                    </a:lnTo>
                    <a:lnTo>
                      <a:pt x="43533" y="34946"/>
                    </a:lnTo>
                    <a:lnTo>
                      <a:pt x="44040" y="34707"/>
                    </a:lnTo>
                    <a:lnTo>
                      <a:pt x="44517" y="34469"/>
                    </a:lnTo>
                    <a:lnTo>
                      <a:pt x="44979" y="34215"/>
                    </a:lnTo>
                    <a:lnTo>
                      <a:pt x="45441" y="33947"/>
                    </a:lnTo>
                    <a:lnTo>
                      <a:pt x="45873" y="33679"/>
                    </a:lnTo>
                    <a:lnTo>
                      <a:pt x="46291" y="33395"/>
                    </a:lnTo>
                    <a:lnTo>
                      <a:pt x="46693" y="33097"/>
                    </a:lnTo>
                    <a:lnTo>
                      <a:pt x="47066" y="32799"/>
                    </a:lnTo>
                    <a:lnTo>
                      <a:pt x="47439" y="32486"/>
                    </a:lnTo>
                    <a:lnTo>
                      <a:pt x="47782" y="32158"/>
                    </a:lnTo>
                    <a:lnTo>
                      <a:pt x="48110" y="31830"/>
                    </a:lnTo>
                    <a:lnTo>
                      <a:pt x="48497" y="31383"/>
                    </a:lnTo>
                    <a:lnTo>
                      <a:pt x="48855" y="30921"/>
                    </a:lnTo>
                    <a:lnTo>
                      <a:pt x="49034" y="30682"/>
                    </a:lnTo>
                    <a:lnTo>
                      <a:pt x="49183" y="30444"/>
                    </a:lnTo>
                    <a:lnTo>
                      <a:pt x="49347" y="30205"/>
                    </a:lnTo>
                    <a:lnTo>
                      <a:pt x="49481" y="29952"/>
                    </a:lnTo>
                    <a:lnTo>
                      <a:pt x="49615" y="29698"/>
                    </a:lnTo>
                    <a:lnTo>
                      <a:pt x="49735" y="29445"/>
                    </a:lnTo>
                    <a:lnTo>
                      <a:pt x="49854" y="29191"/>
                    </a:lnTo>
                    <a:lnTo>
                      <a:pt x="49958" y="28923"/>
                    </a:lnTo>
                    <a:lnTo>
                      <a:pt x="50063" y="28655"/>
                    </a:lnTo>
                    <a:lnTo>
                      <a:pt x="50152" y="28386"/>
                    </a:lnTo>
                    <a:lnTo>
                      <a:pt x="50227" y="28118"/>
                    </a:lnTo>
                    <a:lnTo>
                      <a:pt x="50301" y="27835"/>
                    </a:lnTo>
                    <a:lnTo>
                      <a:pt x="50376" y="27417"/>
                    </a:lnTo>
                    <a:lnTo>
                      <a:pt x="50435" y="27015"/>
                    </a:lnTo>
                    <a:lnTo>
                      <a:pt x="50480" y="26597"/>
                    </a:lnTo>
                    <a:lnTo>
                      <a:pt x="50495" y="26180"/>
                    </a:lnTo>
                    <a:lnTo>
                      <a:pt x="50495" y="19024"/>
                    </a:lnTo>
                    <a:lnTo>
                      <a:pt x="50480" y="18606"/>
                    </a:lnTo>
                    <a:lnTo>
                      <a:pt x="50465" y="18189"/>
                    </a:lnTo>
                    <a:lnTo>
                      <a:pt x="50405" y="17786"/>
                    </a:lnTo>
                    <a:lnTo>
                      <a:pt x="50346" y="17369"/>
                    </a:lnTo>
                    <a:lnTo>
                      <a:pt x="50256" y="16951"/>
                    </a:lnTo>
                    <a:lnTo>
                      <a:pt x="50152" y="16534"/>
                    </a:lnTo>
                    <a:lnTo>
                      <a:pt x="50033" y="16131"/>
                    </a:lnTo>
                    <a:lnTo>
                      <a:pt x="49884" y="15714"/>
                    </a:lnTo>
                    <a:lnTo>
                      <a:pt x="49735" y="15297"/>
                    </a:lnTo>
                    <a:lnTo>
                      <a:pt x="49556" y="14894"/>
                    </a:lnTo>
                    <a:lnTo>
                      <a:pt x="49347" y="14477"/>
                    </a:lnTo>
                    <a:lnTo>
                      <a:pt x="49138" y="14074"/>
                    </a:lnTo>
                    <a:lnTo>
                      <a:pt x="48900" y="13657"/>
                    </a:lnTo>
                    <a:lnTo>
                      <a:pt x="48661" y="13254"/>
                    </a:lnTo>
                    <a:lnTo>
                      <a:pt x="48393" y="12852"/>
                    </a:lnTo>
                    <a:lnTo>
                      <a:pt x="48110" y="12449"/>
                    </a:lnTo>
                    <a:lnTo>
                      <a:pt x="47782" y="12017"/>
                    </a:lnTo>
                    <a:lnTo>
                      <a:pt x="47439" y="11584"/>
                    </a:lnTo>
                    <a:lnTo>
                      <a:pt x="47081" y="11152"/>
                    </a:lnTo>
                    <a:lnTo>
                      <a:pt x="46708" y="10735"/>
                    </a:lnTo>
                    <a:lnTo>
                      <a:pt x="46306" y="10317"/>
                    </a:lnTo>
                    <a:lnTo>
                      <a:pt x="45888" y="9900"/>
                    </a:lnTo>
                    <a:lnTo>
                      <a:pt x="45456" y="9497"/>
                    </a:lnTo>
                    <a:lnTo>
                      <a:pt x="45009" y="9095"/>
                    </a:lnTo>
                    <a:lnTo>
                      <a:pt x="44546" y="8692"/>
                    </a:lnTo>
                    <a:lnTo>
                      <a:pt x="44054" y="8305"/>
                    </a:lnTo>
                    <a:lnTo>
                      <a:pt x="43562" y="7902"/>
                    </a:lnTo>
                    <a:lnTo>
                      <a:pt x="43041" y="7529"/>
                    </a:lnTo>
                    <a:lnTo>
                      <a:pt x="42519" y="7142"/>
                    </a:lnTo>
                    <a:lnTo>
                      <a:pt x="41967" y="6784"/>
                    </a:lnTo>
                    <a:lnTo>
                      <a:pt x="41416" y="6411"/>
                    </a:lnTo>
                    <a:lnTo>
                      <a:pt x="40834" y="6053"/>
                    </a:lnTo>
                    <a:lnTo>
                      <a:pt x="40298" y="5740"/>
                    </a:lnTo>
                    <a:lnTo>
                      <a:pt x="39746" y="5412"/>
                    </a:lnTo>
                    <a:lnTo>
                      <a:pt x="39179" y="5099"/>
                    </a:lnTo>
                    <a:lnTo>
                      <a:pt x="38598" y="4801"/>
                    </a:lnTo>
                    <a:lnTo>
                      <a:pt x="38017" y="4503"/>
                    </a:lnTo>
                    <a:lnTo>
                      <a:pt x="37405" y="4220"/>
                    </a:lnTo>
                    <a:lnTo>
                      <a:pt x="36794" y="3936"/>
                    </a:lnTo>
                    <a:lnTo>
                      <a:pt x="36183" y="3653"/>
                    </a:lnTo>
                    <a:lnTo>
                      <a:pt x="35542" y="3400"/>
                    </a:lnTo>
                    <a:lnTo>
                      <a:pt x="34901" y="3131"/>
                    </a:lnTo>
                    <a:lnTo>
                      <a:pt x="34260" y="2893"/>
                    </a:lnTo>
                    <a:lnTo>
                      <a:pt x="33589" y="2639"/>
                    </a:lnTo>
                    <a:lnTo>
                      <a:pt x="32918" y="2416"/>
                    </a:lnTo>
                    <a:lnTo>
                      <a:pt x="32247" y="2192"/>
                    </a:lnTo>
                    <a:lnTo>
                      <a:pt x="31546" y="1968"/>
                    </a:lnTo>
                    <a:lnTo>
                      <a:pt x="30861" y="1760"/>
                    </a:lnTo>
                    <a:lnTo>
                      <a:pt x="30205" y="1581"/>
                    </a:lnTo>
                    <a:lnTo>
                      <a:pt x="29325" y="1357"/>
                    </a:lnTo>
                    <a:lnTo>
                      <a:pt x="28430" y="1149"/>
                    </a:lnTo>
                    <a:lnTo>
                      <a:pt x="27685" y="985"/>
                    </a:lnTo>
                    <a:lnTo>
                      <a:pt x="26954" y="821"/>
                    </a:lnTo>
                    <a:lnTo>
                      <a:pt x="26209" y="686"/>
                    </a:lnTo>
                    <a:lnTo>
                      <a:pt x="25479" y="567"/>
                    </a:lnTo>
                    <a:lnTo>
                      <a:pt x="24748" y="448"/>
                    </a:lnTo>
                    <a:lnTo>
                      <a:pt x="24018" y="343"/>
                    </a:lnTo>
                    <a:lnTo>
                      <a:pt x="23302" y="269"/>
                    </a:lnTo>
                    <a:lnTo>
                      <a:pt x="22586" y="194"/>
                    </a:lnTo>
                    <a:lnTo>
                      <a:pt x="21871" y="120"/>
                    </a:lnTo>
                    <a:lnTo>
                      <a:pt x="21155" y="75"/>
                    </a:lnTo>
                    <a:lnTo>
                      <a:pt x="20454" y="30"/>
                    </a:lnTo>
                    <a:lnTo>
                      <a:pt x="19769" y="15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524034" y="3620836"/>
                <a:ext cx="765883" cy="455647"/>
              </a:xfrm>
              <a:custGeom>
                <a:rect b="b" l="l" r="r" t="t"/>
                <a:pathLst>
                  <a:path extrusionOk="0" h="30041" w="50495">
                    <a:moveTo>
                      <a:pt x="17845" y="1"/>
                    </a:moveTo>
                    <a:lnTo>
                      <a:pt x="17264" y="15"/>
                    </a:lnTo>
                    <a:lnTo>
                      <a:pt x="16683" y="45"/>
                    </a:lnTo>
                    <a:lnTo>
                      <a:pt x="16101" y="75"/>
                    </a:lnTo>
                    <a:lnTo>
                      <a:pt x="15535" y="120"/>
                    </a:lnTo>
                    <a:lnTo>
                      <a:pt x="14983" y="179"/>
                    </a:lnTo>
                    <a:lnTo>
                      <a:pt x="14431" y="239"/>
                    </a:lnTo>
                    <a:lnTo>
                      <a:pt x="13880" y="299"/>
                    </a:lnTo>
                    <a:lnTo>
                      <a:pt x="13343" y="373"/>
                    </a:lnTo>
                    <a:lnTo>
                      <a:pt x="12806" y="463"/>
                    </a:lnTo>
                    <a:lnTo>
                      <a:pt x="12285" y="552"/>
                    </a:lnTo>
                    <a:lnTo>
                      <a:pt x="11778" y="657"/>
                    </a:lnTo>
                    <a:lnTo>
                      <a:pt x="11271" y="761"/>
                    </a:lnTo>
                    <a:lnTo>
                      <a:pt x="10764" y="880"/>
                    </a:lnTo>
                    <a:lnTo>
                      <a:pt x="10272" y="1014"/>
                    </a:lnTo>
                    <a:lnTo>
                      <a:pt x="9795" y="1149"/>
                    </a:lnTo>
                    <a:lnTo>
                      <a:pt x="9318" y="1283"/>
                    </a:lnTo>
                    <a:lnTo>
                      <a:pt x="8841" y="1432"/>
                    </a:lnTo>
                    <a:lnTo>
                      <a:pt x="8393" y="1596"/>
                    </a:lnTo>
                    <a:lnTo>
                      <a:pt x="7946" y="1760"/>
                    </a:lnTo>
                    <a:lnTo>
                      <a:pt x="7514" y="1939"/>
                    </a:lnTo>
                    <a:lnTo>
                      <a:pt x="7082" y="2118"/>
                    </a:lnTo>
                    <a:lnTo>
                      <a:pt x="6664" y="2296"/>
                    </a:lnTo>
                    <a:lnTo>
                      <a:pt x="6262" y="2505"/>
                    </a:lnTo>
                    <a:lnTo>
                      <a:pt x="5859" y="2699"/>
                    </a:lnTo>
                    <a:lnTo>
                      <a:pt x="5471" y="2908"/>
                    </a:lnTo>
                    <a:lnTo>
                      <a:pt x="5099" y="3131"/>
                    </a:lnTo>
                    <a:lnTo>
                      <a:pt x="4741" y="3355"/>
                    </a:lnTo>
                    <a:lnTo>
                      <a:pt x="4398" y="3593"/>
                    </a:lnTo>
                    <a:lnTo>
                      <a:pt x="4055" y="3832"/>
                    </a:lnTo>
                    <a:lnTo>
                      <a:pt x="3727" y="4071"/>
                    </a:lnTo>
                    <a:lnTo>
                      <a:pt x="3414" y="4324"/>
                    </a:lnTo>
                    <a:lnTo>
                      <a:pt x="3101" y="4592"/>
                    </a:lnTo>
                    <a:lnTo>
                      <a:pt x="2818" y="4861"/>
                    </a:lnTo>
                    <a:lnTo>
                      <a:pt x="2534" y="5129"/>
                    </a:lnTo>
                    <a:lnTo>
                      <a:pt x="2281" y="5412"/>
                    </a:lnTo>
                    <a:lnTo>
                      <a:pt x="2028" y="5696"/>
                    </a:lnTo>
                    <a:lnTo>
                      <a:pt x="1789" y="5994"/>
                    </a:lnTo>
                    <a:lnTo>
                      <a:pt x="1565" y="6292"/>
                    </a:lnTo>
                    <a:lnTo>
                      <a:pt x="1357" y="6590"/>
                    </a:lnTo>
                    <a:lnTo>
                      <a:pt x="1163" y="6903"/>
                    </a:lnTo>
                    <a:lnTo>
                      <a:pt x="969" y="7231"/>
                    </a:lnTo>
                    <a:lnTo>
                      <a:pt x="805" y="7559"/>
                    </a:lnTo>
                    <a:lnTo>
                      <a:pt x="656" y="7887"/>
                    </a:lnTo>
                    <a:lnTo>
                      <a:pt x="522" y="8230"/>
                    </a:lnTo>
                    <a:lnTo>
                      <a:pt x="403" y="8573"/>
                    </a:lnTo>
                    <a:lnTo>
                      <a:pt x="298" y="8916"/>
                    </a:lnTo>
                    <a:lnTo>
                      <a:pt x="209" y="9274"/>
                    </a:lnTo>
                    <a:lnTo>
                      <a:pt x="119" y="9676"/>
                    </a:lnTo>
                    <a:lnTo>
                      <a:pt x="60" y="10094"/>
                    </a:lnTo>
                    <a:lnTo>
                      <a:pt x="15" y="10496"/>
                    </a:lnTo>
                    <a:lnTo>
                      <a:pt x="0" y="10914"/>
                    </a:lnTo>
                    <a:lnTo>
                      <a:pt x="0" y="11316"/>
                    </a:lnTo>
                    <a:lnTo>
                      <a:pt x="30" y="11733"/>
                    </a:lnTo>
                    <a:lnTo>
                      <a:pt x="60" y="12136"/>
                    </a:lnTo>
                    <a:lnTo>
                      <a:pt x="119" y="12553"/>
                    </a:lnTo>
                    <a:lnTo>
                      <a:pt x="209" y="12971"/>
                    </a:lnTo>
                    <a:lnTo>
                      <a:pt x="298" y="13388"/>
                    </a:lnTo>
                    <a:lnTo>
                      <a:pt x="417" y="13791"/>
                    </a:lnTo>
                    <a:lnTo>
                      <a:pt x="567" y="14208"/>
                    </a:lnTo>
                    <a:lnTo>
                      <a:pt x="716" y="14626"/>
                    </a:lnTo>
                    <a:lnTo>
                      <a:pt x="895" y="15028"/>
                    </a:lnTo>
                    <a:lnTo>
                      <a:pt x="1088" y="15446"/>
                    </a:lnTo>
                    <a:lnTo>
                      <a:pt x="1297" y="15848"/>
                    </a:lnTo>
                    <a:lnTo>
                      <a:pt x="1521" y="16266"/>
                    </a:lnTo>
                    <a:lnTo>
                      <a:pt x="1759" y="16668"/>
                    </a:lnTo>
                    <a:lnTo>
                      <a:pt x="2028" y="17071"/>
                    </a:lnTo>
                    <a:lnTo>
                      <a:pt x="2296" y="17473"/>
                    </a:lnTo>
                    <a:lnTo>
                      <a:pt x="2594" y="17876"/>
                    </a:lnTo>
                    <a:lnTo>
                      <a:pt x="2907" y="18278"/>
                    </a:lnTo>
                    <a:lnTo>
                      <a:pt x="3235" y="18666"/>
                    </a:lnTo>
                    <a:lnTo>
                      <a:pt x="3578" y="19054"/>
                    </a:lnTo>
                    <a:lnTo>
                      <a:pt x="3936" y="19456"/>
                    </a:lnTo>
                    <a:lnTo>
                      <a:pt x="4309" y="19829"/>
                    </a:lnTo>
                    <a:lnTo>
                      <a:pt x="4696" y="20216"/>
                    </a:lnTo>
                    <a:lnTo>
                      <a:pt x="5099" y="20589"/>
                    </a:lnTo>
                    <a:lnTo>
                      <a:pt x="5516" y="20962"/>
                    </a:lnTo>
                    <a:lnTo>
                      <a:pt x="5934" y="21334"/>
                    </a:lnTo>
                    <a:lnTo>
                      <a:pt x="6381" y="21707"/>
                    </a:lnTo>
                    <a:lnTo>
                      <a:pt x="6843" y="22065"/>
                    </a:lnTo>
                    <a:lnTo>
                      <a:pt x="7588" y="22617"/>
                    </a:lnTo>
                    <a:lnTo>
                      <a:pt x="8364" y="23153"/>
                    </a:lnTo>
                    <a:lnTo>
                      <a:pt x="9169" y="23675"/>
                    </a:lnTo>
                    <a:lnTo>
                      <a:pt x="10004" y="24197"/>
                    </a:lnTo>
                    <a:lnTo>
                      <a:pt x="10868" y="24689"/>
                    </a:lnTo>
                    <a:lnTo>
                      <a:pt x="11763" y="25166"/>
                    </a:lnTo>
                    <a:lnTo>
                      <a:pt x="12687" y="25628"/>
                    </a:lnTo>
                    <a:lnTo>
                      <a:pt x="13641" y="26075"/>
                    </a:lnTo>
                    <a:lnTo>
                      <a:pt x="14610" y="26508"/>
                    </a:lnTo>
                    <a:lnTo>
                      <a:pt x="15609" y="26910"/>
                    </a:lnTo>
                    <a:lnTo>
                      <a:pt x="16638" y="27298"/>
                    </a:lnTo>
                    <a:lnTo>
                      <a:pt x="17681" y="27671"/>
                    </a:lnTo>
                    <a:lnTo>
                      <a:pt x="18740" y="28013"/>
                    </a:lnTo>
                    <a:lnTo>
                      <a:pt x="19828" y="28327"/>
                    </a:lnTo>
                    <a:lnTo>
                      <a:pt x="20946" y="28625"/>
                    </a:lnTo>
                    <a:lnTo>
                      <a:pt x="22065" y="28908"/>
                    </a:lnTo>
                    <a:lnTo>
                      <a:pt x="22720" y="29042"/>
                    </a:lnTo>
                    <a:lnTo>
                      <a:pt x="23362" y="29176"/>
                    </a:lnTo>
                    <a:lnTo>
                      <a:pt x="24003" y="29310"/>
                    </a:lnTo>
                    <a:lnTo>
                      <a:pt x="24644" y="29415"/>
                    </a:lnTo>
                    <a:lnTo>
                      <a:pt x="25285" y="29519"/>
                    </a:lnTo>
                    <a:lnTo>
                      <a:pt x="25926" y="29624"/>
                    </a:lnTo>
                    <a:lnTo>
                      <a:pt x="26552" y="29698"/>
                    </a:lnTo>
                    <a:lnTo>
                      <a:pt x="27178" y="29773"/>
                    </a:lnTo>
                    <a:lnTo>
                      <a:pt x="27804" y="29847"/>
                    </a:lnTo>
                    <a:lnTo>
                      <a:pt x="28430" y="29907"/>
                    </a:lnTo>
                    <a:lnTo>
                      <a:pt x="29042" y="29952"/>
                    </a:lnTo>
                    <a:lnTo>
                      <a:pt x="29653" y="29981"/>
                    </a:lnTo>
                    <a:lnTo>
                      <a:pt x="30264" y="30011"/>
                    </a:lnTo>
                    <a:lnTo>
                      <a:pt x="30875" y="30041"/>
                    </a:lnTo>
                    <a:lnTo>
                      <a:pt x="32664" y="30041"/>
                    </a:lnTo>
                    <a:lnTo>
                      <a:pt x="33246" y="30026"/>
                    </a:lnTo>
                    <a:lnTo>
                      <a:pt x="33812" y="29996"/>
                    </a:lnTo>
                    <a:lnTo>
                      <a:pt x="34394" y="29966"/>
                    </a:lnTo>
                    <a:lnTo>
                      <a:pt x="34960" y="29922"/>
                    </a:lnTo>
                    <a:lnTo>
                      <a:pt x="35512" y="29877"/>
                    </a:lnTo>
                    <a:lnTo>
                      <a:pt x="36064" y="29802"/>
                    </a:lnTo>
                    <a:lnTo>
                      <a:pt x="36615" y="29743"/>
                    </a:lnTo>
                    <a:lnTo>
                      <a:pt x="37152" y="29668"/>
                    </a:lnTo>
                    <a:lnTo>
                      <a:pt x="37689" y="29579"/>
                    </a:lnTo>
                    <a:lnTo>
                      <a:pt x="38210" y="29489"/>
                    </a:lnTo>
                    <a:lnTo>
                      <a:pt x="38732" y="29385"/>
                    </a:lnTo>
                    <a:lnTo>
                      <a:pt x="39239" y="29281"/>
                    </a:lnTo>
                    <a:lnTo>
                      <a:pt x="39731" y="29161"/>
                    </a:lnTo>
                    <a:lnTo>
                      <a:pt x="40223" y="29027"/>
                    </a:lnTo>
                    <a:lnTo>
                      <a:pt x="40715" y="28893"/>
                    </a:lnTo>
                    <a:lnTo>
                      <a:pt x="41192" y="28759"/>
                    </a:lnTo>
                    <a:lnTo>
                      <a:pt x="41654" y="28610"/>
                    </a:lnTo>
                    <a:lnTo>
                      <a:pt x="42101" y="28446"/>
                    </a:lnTo>
                    <a:lnTo>
                      <a:pt x="42549" y="28282"/>
                    </a:lnTo>
                    <a:lnTo>
                      <a:pt x="42996" y="28103"/>
                    </a:lnTo>
                    <a:lnTo>
                      <a:pt x="43413" y="27924"/>
                    </a:lnTo>
                    <a:lnTo>
                      <a:pt x="43831" y="27745"/>
                    </a:lnTo>
                    <a:lnTo>
                      <a:pt x="44233" y="27536"/>
                    </a:lnTo>
                    <a:lnTo>
                      <a:pt x="44636" y="27343"/>
                    </a:lnTo>
                    <a:lnTo>
                      <a:pt x="45024" y="27134"/>
                    </a:lnTo>
                    <a:lnTo>
                      <a:pt x="45396" y="26910"/>
                    </a:lnTo>
                    <a:lnTo>
                      <a:pt x="45754" y="26687"/>
                    </a:lnTo>
                    <a:lnTo>
                      <a:pt x="46112" y="26448"/>
                    </a:lnTo>
                    <a:lnTo>
                      <a:pt x="46455" y="26210"/>
                    </a:lnTo>
                    <a:lnTo>
                      <a:pt x="46768" y="25971"/>
                    </a:lnTo>
                    <a:lnTo>
                      <a:pt x="47096" y="25718"/>
                    </a:lnTo>
                    <a:lnTo>
                      <a:pt x="47394" y="25449"/>
                    </a:lnTo>
                    <a:lnTo>
                      <a:pt x="47677" y="25181"/>
                    </a:lnTo>
                    <a:lnTo>
                      <a:pt x="47960" y="24913"/>
                    </a:lnTo>
                    <a:lnTo>
                      <a:pt x="48229" y="24629"/>
                    </a:lnTo>
                    <a:lnTo>
                      <a:pt x="48482" y="24346"/>
                    </a:lnTo>
                    <a:lnTo>
                      <a:pt x="48706" y="24048"/>
                    </a:lnTo>
                    <a:lnTo>
                      <a:pt x="48944" y="23750"/>
                    </a:lnTo>
                    <a:lnTo>
                      <a:pt x="49153" y="23437"/>
                    </a:lnTo>
                    <a:lnTo>
                      <a:pt x="49347" y="23124"/>
                    </a:lnTo>
                    <a:lnTo>
                      <a:pt x="49526" y="22810"/>
                    </a:lnTo>
                    <a:lnTo>
                      <a:pt x="49690" y="22482"/>
                    </a:lnTo>
                    <a:lnTo>
                      <a:pt x="49839" y="22154"/>
                    </a:lnTo>
                    <a:lnTo>
                      <a:pt x="49973" y="21812"/>
                    </a:lnTo>
                    <a:lnTo>
                      <a:pt x="50107" y="21469"/>
                    </a:lnTo>
                    <a:lnTo>
                      <a:pt x="50212" y="21126"/>
                    </a:lnTo>
                    <a:lnTo>
                      <a:pt x="50301" y="20768"/>
                    </a:lnTo>
                    <a:lnTo>
                      <a:pt x="50361" y="20485"/>
                    </a:lnTo>
                    <a:lnTo>
                      <a:pt x="50405" y="20216"/>
                    </a:lnTo>
                    <a:lnTo>
                      <a:pt x="50435" y="19948"/>
                    </a:lnTo>
                    <a:lnTo>
                      <a:pt x="50465" y="19665"/>
                    </a:lnTo>
                    <a:lnTo>
                      <a:pt x="50495" y="19396"/>
                    </a:lnTo>
                    <a:lnTo>
                      <a:pt x="50495" y="19113"/>
                    </a:lnTo>
                    <a:lnTo>
                      <a:pt x="50495" y="18830"/>
                    </a:lnTo>
                    <a:lnTo>
                      <a:pt x="50495" y="18562"/>
                    </a:lnTo>
                    <a:lnTo>
                      <a:pt x="50480" y="18278"/>
                    </a:lnTo>
                    <a:lnTo>
                      <a:pt x="50450" y="17995"/>
                    </a:lnTo>
                    <a:lnTo>
                      <a:pt x="50361" y="17443"/>
                    </a:lnTo>
                    <a:lnTo>
                      <a:pt x="50256" y="16892"/>
                    </a:lnTo>
                    <a:lnTo>
                      <a:pt x="50107" y="16325"/>
                    </a:lnTo>
                    <a:lnTo>
                      <a:pt x="49913" y="15774"/>
                    </a:lnTo>
                    <a:lnTo>
                      <a:pt x="49705" y="15222"/>
                    </a:lnTo>
                    <a:lnTo>
                      <a:pt x="49451" y="14656"/>
                    </a:lnTo>
                    <a:lnTo>
                      <a:pt x="49168" y="14104"/>
                    </a:lnTo>
                    <a:lnTo>
                      <a:pt x="48855" y="13552"/>
                    </a:lnTo>
                    <a:lnTo>
                      <a:pt x="48512" y="13016"/>
                    </a:lnTo>
                    <a:lnTo>
                      <a:pt x="48124" y="12464"/>
                    </a:lnTo>
                    <a:lnTo>
                      <a:pt x="47722" y="11927"/>
                    </a:lnTo>
                    <a:lnTo>
                      <a:pt x="47290" y="11391"/>
                    </a:lnTo>
                    <a:lnTo>
                      <a:pt x="46827" y="10869"/>
                    </a:lnTo>
                    <a:lnTo>
                      <a:pt x="46335" y="10347"/>
                    </a:lnTo>
                    <a:lnTo>
                      <a:pt x="45814" y="9825"/>
                    </a:lnTo>
                    <a:lnTo>
                      <a:pt x="45262" y="9318"/>
                    </a:lnTo>
                    <a:lnTo>
                      <a:pt x="44696" y="8811"/>
                    </a:lnTo>
                    <a:lnTo>
                      <a:pt x="44099" y="8319"/>
                    </a:lnTo>
                    <a:lnTo>
                      <a:pt x="43473" y="7842"/>
                    </a:lnTo>
                    <a:lnTo>
                      <a:pt x="42817" y="7365"/>
                    </a:lnTo>
                    <a:lnTo>
                      <a:pt x="42146" y="6888"/>
                    </a:lnTo>
                    <a:lnTo>
                      <a:pt x="41445" y="6441"/>
                    </a:lnTo>
                    <a:lnTo>
                      <a:pt x="40730" y="5994"/>
                    </a:lnTo>
                    <a:lnTo>
                      <a:pt x="39984" y="5561"/>
                    </a:lnTo>
                    <a:lnTo>
                      <a:pt x="39224" y="5129"/>
                    </a:lnTo>
                    <a:lnTo>
                      <a:pt x="38449" y="4727"/>
                    </a:lnTo>
                    <a:lnTo>
                      <a:pt x="37644" y="4324"/>
                    </a:lnTo>
                    <a:lnTo>
                      <a:pt x="36585" y="3847"/>
                    </a:lnTo>
                    <a:lnTo>
                      <a:pt x="35512" y="3385"/>
                    </a:lnTo>
                    <a:lnTo>
                      <a:pt x="34394" y="2938"/>
                    </a:lnTo>
                    <a:lnTo>
                      <a:pt x="33246" y="2520"/>
                    </a:lnTo>
                    <a:lnTo>
                      <a:pt x="32083" y="2132"/>
                    </a:lnTo>
                    <a:lnTo>
                      <a:pt x="30890" y="1775"/>
                    </a:lnTo>
                    <a:lnTo>
                      <a:pt x="29668" y="1447"/>
                    </a:lnTo>
                    <a:lnTo>
                      <a:pt x="28430" y="1149"/>
                    </a:lnTo>
                    <a:lnTo>
                      <a:pt x="27789" y="999"/>
                    </a:lnTo>
                    <a:lnTo>
                      <a:pt x="27133" y="865"/>
                    </a:lnTo>
                    <a:lnTo>
                      <a:pt x="26492" y="746"/>
                    </a:lnTo>
                    <a:lnTo>
                      <a:pt x="25851" y="627"/>
                    </a:lnTo>
                    <a:lnTo>
                      <a:pt x="25210" y="522"/>
                    </a:lnTo>
                    <a:lnTo>
                      <a:pt x="24584" y="433"/>
                    </a:lnTo>
                    <a:lnTo>
                      <a:pt x="23943" y="343"/>
                    </a:lnTo>
                    <a:lnTo>
                      <a:pt x="23317" y="269"/>
                    </a:lnTo>
                    <a:lnTo>
                      <a:pt x="22691" y="194"/>
                    </a:lnTo>
                    <a:lnTo>
                      <a:pt x="22065" y="150"/>
                    </a:lnTo>
                    <a:lnTo>
                      <a:pt x="21453" y="90"/>
                    </a:lnTo>
                    <a:lnTo>
                      <a:pt x="20842" y="60"/>
                    </a:lnTo>
                    <a:lnTo>
                      <a:pt x="20231" y="30"/>
                    </a:lnTo>
                    <a:lnTo>
                      <a:pt x="19620" y="15"/>
                    </a:lnTo>
                    <a:lnTo>
                      <a:pt x="19023" y="1"/>
                    </a:lnTo>
                    <a:close/>
                  </a:path>
                </a:pathLst>
              </a:custGeom>
              <a:solidFill>
                <a:srgbClr val="FFF2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493956" y="3560469"/>
                <a:ext cx="826037" cy="540448"/>
              </a:xfrm>
              <a:custGeom>
                <a:rect b="b" l="l" r="r" t="t"/>
                <a:pathLst>
                  <a:path extrusionOk="0" h="35632" w="54461">
                    <a:moveTo>
                      <a:pt x="26761" y="0"/>
                    </a:moveTo>
                    <a:lnTo>
                      <a:pt x="20872" y="3250"/>
                    </a:lnTo>
                    <a:lnTo>
                      <a:pt x="20976" y="3518"/>
                    </a:lnTo>
                    <a:lnTo>
                      <a:pt x="21051" y="3787"/>
                    </a:lnTo>
                    <a:lnTo>
                      <a:pt x="21111" y="4055"/>
                    </a:lnTo>
                    <a:lnTo>
                      <a:pt x="21155" y="4309"/>
                    </a:lnTo>
                    <a:lnTo>
                      <a:pt x="21170" y="4577"/>
                    </a:lnTo>
                    <a:lnTo>
                      <a:pt x="21155" y="4830"/>
                    </a:lnTo>
                    <a:lnTo>
                      <a:pt x="21111" y="5084"/>
                    </a:lnTo>
                    <a:lnTo>
                      <a:pt x="21051" y="5337"/>
                    </a:lnTo>
                    <a:lnTo>
                      <a:pt x="20976" y="5546"/>
                    </a:lnTo>
                    <a:lnTo>
                      <a:pt x="20902" y="5755"/>
                    </a:lnTo>
                    <a:lnTo>
                      <a:pt x="20797" y="5948"/>
                    </a:lnTo>
                    <a:lnTo>
                      <a:pt x="20678" y="6127"/>
                    </a:lnTo>
                    <a:lnTo>
                      <a:pt x="20544" y="6306"/>
                    </a:lnTo>
                    <a:lnTo>
                      <a:pt x="20380" y="6470"/>
                    </a:lnTo>
                    <a:lnTo>
                      <a:pt x="20216" y="6634"/>
                    </a:lnTo>
                    <a:lnTo>
                      <a:pt x="20052" y="6783"/>
                    </a:lnTo>
                    <a:lnTo>
                      <a:pt x="19858" y="6932"/>
                    </a:lnTo>
                    <a:lnTo>
                      <a:pt x="19650" y="7067"/>
                    </a:lnTo>
                    <a:lnTo>
                      <a:pt x="19426" y="7201"/>
                    </a:lnTo>
                    <a:lnTo>
                      <a:pt x="19202" y="7320"/>
                    </a:lnTo>
                    <a:lnTo>
                      <a:pt x="18964" y="7424"/>
                    </a:lnTo>
                    <a:lnTo>
                      <a:pt x="18710" y="7529"/>
                    </a:lnTo>
                    <a:lnTo>
                      <a:pt x="18442" y="7618"/>
                    </a:lnTo>
                    <a:lnTo>
                      <a:pt x="18174" y="7708"/>
                    </a:lnTo>
                    <a:lnTo>
                      <a:pt x="17890" y="7782"/>
                    </a:lnTo>
                    <a:lnTo>
                      <a:pt x="17607" y="7842"/>
                    </a:lnTo>
                    <a:lnTo>
                      <a:pt x="17294" y="7901"/>
                    </a:lnTo>
                    <a:lnTo>
                      <a:pt x="16996" y="7946"/>
                    </a:lnTo>
                    <a:lnTo>
                      <a:pt x="16668" y="7991"/>
                    </a:lnTo>
                    <a:lnTo>
                      <a:pt x="16340" y="8006"/>
                    </a:lnTo>
                    <a:lnTo>
                      <a:pt x="16012" y="8036"/>
                    </a:lnTo>
                    <a:lnTo>
                      <a:pt x="15326" y="8036"/>
                    </a:lnTo>
                    <a:lnTo>
                      <a:pt x="14983" y="8021"/>
                    </a:lnTo>
                    <a:lnTo>
                      <a:pt x="14625" y="8006"/>
                    </a:lnTo>
                    <a:lnTo>
                      <a:pt x="14268" y="7961"/>
                    </a:lnTo>
                    <a:lnTo>
                      <a:pt x="13895" y="7916"/>
                    </a:lnTo>
                    <a:lnTo>
                      <a:pt x="13522" y="7872"/>
                    </a:lnTo>
                    <a:lnTo>
                      <a:pt x="13149" y="7812"/>
                    </a:lnTo>
                    <a:lnTo>
                      <a:pt x="12777" y="7737"/>
                    </a:lnTo>
                    <a:lnTo>
                      <a:pt x="0" y="14804"/>
                    </a:lnTo>
                    <a:lnTo>
                      <a:pt x="19694" y="29847"/>
                    </a:lnTo>
                    <a:lnTo>
                      <a:pt x="19814" y="29772"/>
                    </a:lnTo>
                    <a:lnTo>
                      <a:pt x="19948" y="29698"/>
                    </a:lnTo>
                    <a:lnTo>
                      <a:pt x="20097" y="29638"/>
                    </a:lnTo>
                    <a:lnTo>
                      <a:pt x="20246" y="29578"/>
                    </a:lnTo>
                    <a:lnTo>
                      <a:pt x="20410" y="29534"/>
                    </a:lnTo>
                    <a:lnTo>
                      <a:pt x="20589" y="29489"/>
                    </a:lnTo>
                    <a:lnTo>
                      <a:pt x="20768" y="29459"/>
                    </a:lnTo>
                    <a:lnTo>
                      <a:pt x="20961" y="29444"/>
                    </a:lnTo>
                    <a:lnTo>
                      <a:pt x="21558" y="29444"/>
                    </a:lnTo>
                    <a:lnTo>
                      <a:pt x="21781" y="29474"/>
                    </a:lnTo>
                    <a:lnTo>
                      <a:pt x="21990" y="29504"/>
                    </a:lnTo>
                    <a:lnTo>
                      <a:pt x="22214" y="29548"/>
                    </a:lnTo>
                    <a:lnTo>
                      <a:pt x="22437" y="29593"/>
                    </a:lnTo>
                    <a:lnTo>
                      <a:pt x="22661" y="29653"/>
                    </a:lnTo>
                    <a:lnTo>
                      <a:pt x="22944" y="29742"/>
                    </a:lnTo>
                    <a:lnTo>
                      <a:pt x="23228" y="29847"/>
                    </a:lnTo>
                    <a:lnTo>
                      <a:pt x="23481" y="29966"/>
                    </a:lnTo>
                    <a:lnTo>
                      <a:pt x="23734" y="30100"/>
                    </a:lnTo>
                    <a:lnTo>
                      <a:pt x="23913" y="30204"/>
                    </a:lnTo>
                    <a:lnTo>
                      <a:pt x="24077" y="30309"/>
                    </a:lnTo>
                    <a:lnTo>
                      <a:pt x="24241" y="30428"/>
                    </a:lnTo>
                    <a:lnTo>
                      <a:pt x="24390" y="30547"/>
                    </a:lnTo>
                    <a:lnTo>
                      <a:pt x="24525" y="30682"/>
                    </a:lnTo>
                    <a:lnTo>
                      <a:pt x="24659" y="30801"/>
                    </a:lnTo>
                    <a:lnTo>
                      <a:pt x="24763" y="30935"/>
                    </a:lnTo>
                    <a:lnTo>
                      <a:pt x="24867" y="31069"/>
                    </a:lnTo>
                    <a:lnTo>
                      <a:pt x="24942" y="31203"/>
                    </a:lnTo>
                    <a:lnTo>
                      <a:pt x="25017" y="31337"/>
                    </a:lnTo>
                    <a:lnTo>
                      <a:pt x="25076" y="31472"/>
                    </a:lnTo>
                    <a:lnTo>
                      <a:pt x="25121" y="31606"/>
                    </a:lnTo>
                    <a:lnTo>
                      <a:pt x="25136" y="31740"/>
                    </a:lnTo>
                    <a:lnTo>
                      <a:pt x="25151" y="31874"/>
                    </a:lnTo>
                    <a:lnTo>
                      <a:pt x="25136" y="31993"/>
                    </a:lnTo>
                    <a:lnTo>
                      <a:pt x="25106" y="32128"/>
                    </a:lnTo>
                    <a:lnTo>
                      <a:pt x="25031" y="32292"/>
                    </a:lnTo>
                    <a:lnTo>
                      <a:pt x="24942" y="32441"/>
                    </a:lnTo>
                    <a:lnTo>
                      <a:pt x="24823" y="32590"/>
                    </a:lnTo>
                    <a:lnTo>
                      <a:pt x="24674" y="32709"/>
                    </a:lnTo>
                    <a:lnTo>
                      <a:pt x="24495" y="32813"/>
                    </a:lnTo>
                    <a:lnTo>
                      <a:pt x="24301" y="32903"/>
                    </a:lnTo>
                    <a:lnTo>
                      <a:pt x="24092" y="32977"/>
                    </a:lnTo>
                    <a:lnTo>
                      <a:pt x="23854" y="33022"/>
                    </a:lnTo>
                    <a:lnTo>
                      <a:pt x="27253" y="35631"/>
                    </a:lnTo>
                    <a:lnTo>
                      <a:pt x="46798" y="25091"/>
                    </a:lnTo>
                    <a:lnTo>
                      <a:pt x="46574" y="24808"/>
                    </a:lnTo>
                    <a:lnTo>
                      <a:pt x="46395" y="24524"/>
                    </a:lnTo>
                    <a:lnTo>
                      <a:pt x="46246" y="24241"/>
                    </a:lnTo>
                    <a:lnTo>
                      <a:pt x="46172" y="24092"/>
                    </a:lnTo>
                    <a:lnTo>
                      <a:pt x="46127" y="23958"/>
                    </a:lnTo>
                    <a:lnTo>
                      <a:pt x="46082" y="23809"/>
                    </a:lnTo>
                    <a:lnTo>
                      <a:pt x="46052" y="23675"/>
                    </a:lnTo>
                    <a:lnTo>
                      <a:pt x="46037" y="23525"/>
                    </a:lnTo>
                    <a:lnTo>
                      <a:pt x="46023" y="23391"/>
                    </a:lnTo>
                    <a:lnTo>
                      <a:pt x="46023" y="23242"/>
                    </a:lnTo>
                    <a:lnTo>
                      <a:pt x="46037" y="23108"/>
                    </a:lnTo>
                    <a:lnTo>
                      <a:pt x="46052" y="22974"/>
                    </a:lnTo>
                    <a:lnTo>
                      <a:pt x="46097" y="22840"/>
                    </a:lnTo>
                    <a:lnTo>
                      <a:pt x="46142" y="22691"/>
                    </a:lnTo>
                    <a:lnTo>
                      <a:pt x="46201" y="22556"/>
                    </a:lnTo>
                    <a:lnTo>
                      <a:pt x="46276" y="22422"/>
                    </a:lnTo>
                    <a:lnTo>
                      <a:pt x="46365" y="22288"/>
                    </a:lnTo>
                    <a:lnTo>
                      <a:pt x="46470" y="22169"/>
                    </a:lnTo>
                    <a:lnTo>
                      <a:pt x="46574" y="22050"/>
                    </a:lnTo>
                    <a:lnTo>
                      <a:pt x="46693" y="21945"/>
                    </a:lnTo>
                    <a:lnTo>
                      <a:pt x="46828" y="21841"/>
                    </a:lnTo>
                    <a:lnTo>
                      <a:pt x="46977" y="21736"/>
                    </a:lnTo>
                    <a:lnTo>
                      <a:pt x="47126" y="21647"/>
                    </a:lnTo>
                    <a:lnTo>
                      <a:pt x="47275" y="21572"/>
                    </a:lnTo>
                    <a:lnTo>
                      <a:pt x="47454" y="21498"/>
                    </a:lnTo>
                    <a:lnTo>
                      <a:pt x="47633" y="21423"/>
                    </a:lnTo>
                    <a:lnTo>
                      <a:pt x="47812" y="21364"/>
                    </a:lnTo>
                    <a:lnTo>
                      <a:pt x="48214" y="21259"/>
                    </a:lnTo>
                    <a:lnTo>
                      <a:pt x="48632" y="21185"/>
                    </a:lnTo>
                    <a:lnTo>
                      <a:pt x="49079" y="21125"/>
                    </a:lnTo>
                    <a:lnTo>
                      <a:pt x="49541" y="21110"/>
                    </a:lnTo>
                    <a:lnTo>
                      <a:pt x="50033" y="21125"/>
                    </a:lnTo>
                    <a:lnTo>
                      <a:pt x="50540" y="21170"/>
                    </a:lnTo>
                    <a:lnTo>
                      <a:pt x="51062" y="21244"/>
                    </a:lnTo>
                    <a:lnTo>
                      <a:pt x="51583" y="21349"/>
                    </a:lnTo>
                    <a:lnTo>
                      <a:pt x="52120" y="21498"/>
                    </a:lnTo>
                    <a:lnTo>
                      <a:pt x="52538" y="21632"/>
                    </a:lnTo>
                    <a:lnTo>
                      <a:pt x="52940" y="21781"/>
                    </a:lnTo>
                    <a:lnTo>
                      <a:pt x="54461" y="20946"/>
                    </a:lnTo>
                    <a:lnTo>
                      <a:pt x="44800" y="13641"/>
                    </a:lnTo>
                    <a:lnTo>
                      <a:pt x="39135" y="9348"/>
                    </a:lnTo>
                    <a:lnTo>
                      <a:pt x="33410" y="5024"/>
                    </a:lnTo>
                    <a:lnTo>
                      <a:pt x="28326" y="1178"/>
                    </a:lnTo>
                    <a:lnTo>
                      <a:pt x="267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641840" y="3792244"/>
                <a:ext cx="161018" cy="95889"/>
              </a:xfrm>
              <a:custGeom>
                <a:rect b="b" l="l" r="r" t="t"/>
                <a:pathLst>
                  <a:path extrusionOk="0" h="6322" w="10616">
                    <a:moveTo>
                      <a:pt x="3877" y="0"/>
                    </a:moveTo>
                    <a:lnTo>
                      <a:pt x="3385" y="30"/>
                    </a:lnTo>
                    <a:lnTo>
                      <a:pt x="2907" y="75"/>
                    </a:lnTo>
                    <a:lnTo>
                      <a:pt x="2475" y="149"/>
                    </a:lnTo>
                    <a:lnTo>
                      <a:pt x="2058" y="254"/>
                    </a:lnTo>
                    <a:lnTo>
                      <a:pt x="1670" y="373"/>
                    </a:lnTo>
                    <a:lnTo>
                      <a:pt x="1491" y="447"/>
                    </a:lnTo>
                    <a:lnTo>
                      <a:pt x="1312" y="537"/>
                    </a:lnTo>
                    <a:lnTo>
                      <a:pt x="1148" y="626"/>
                    </a:lnTo>
                    <a:lnTo>
                      <a:pt x="999" y="716"/>
                    </a:lnTo>
                    <a:lnTo>
                      <a:pt x="850" y="805"/>
                    </a:lnTo>
                    <a:lnTo>
                      <a:pt x="716" y="910"/>
                    </a:lnTo>
                    <a:lnTo>
                      <a:pt x="582" y="1029"/>
                    </a:lnTo>
                    <a:lnTo>
                      <a:pt x="477" y="1148"/>
                    </a:lnTo>
                    <a:lnTo>
                      <a:pt x="373" y="1267"/>
                    </a:lnTo>
                    <a:lnTo>
                      <a:pt x="284" y="1387"/>
                    </a:lnTo>
                    <a:lnTo>
                      <a:pt x="194" y="1521"/>
                    </a:lnTo>
                    <a:lnTo>
                      <a:pt x="135" y="1670"/>
                    </a:lnTo>
                    <a:lnTo>
                      <a:pt x="75" y="1804"/>
                    </a:lnTo>
                    <a:lnTo>
                      <a:pt x="45" y="1953"/>
                    </a:lnTo>
                    <a:lnTo>
                      <a:pt x="15" y="2132"/>
                    </a:lnTo>
                    <a:lnTo>
                      <a:pt x="0" y="2296"/>
                    </a:lnTo>
                    <a:lnTo>
                      <a:pt x="0" y="2475"/>
                    </a:lnTo>
                    <a:lnTo>
                      <a:pt x="30" y="2639"/>
                    </a:lnTo>
                    <a:lnTo>
                      <a:pt x="60" y="2818"/>
                    </a:lnTo>
                    <a:lnTo>
                      <a:pt x="120" y="2997"/>
                    </a:lnTo>
                    <a:lnTo>
                      <a:pt x="179" y="3161"/>
                    </a:lnTo>
                    <a:lnTo>
                      <a:pt x="269" y="3340"/>
                    </a:lnTo>
                    <a:lnTo>
                      <a:pt x="373" y="3504"/>
                    </a:lnTo>
                    <a:lnTo>
                      <a:pt x="477" y="3683"/>
                    </a:lnTo>
                    <a:lnTo>
                      <a:pt x="612" y="3847"/>
                    </a:lnTo>
                    <a:lnTo>
                      <a:pt x="746" y="4010"/>
                    </a:lnTo>
                    <a:lnTo>
                      <a:pt x="895" y="4174"/>
                    </a:lnTo>
                    <a:lnTo>
                      <a:pt x="1074" y="4338"/>
                    </a:lnTo>
                    <a:lnTo>
                      <a:pt x="1238" y="4488"/>
                    </a:lnTo>
                    <a:lnTo>
                      <a:pt x="1432" y="4652"/>
                    </a:lnTo>
                    <a:lnTo>
                      <a:pt x="1760" y="4875"/>
                    </a:lnTo>
                    <a:lnTo>
                      <a:pt x="2102" y="5099"/>
                    </a:lnTo>
                    <a:lnTo>
                      <a:pt x="2475" y="5293"/>
                    </a:lnTo>
                    <a:lnTo>
                      <a:pt x="2863" y="5486"/>
                    </a:lnTo>
                    <a:lnTo>
                      <a:pt x="3280" y="5665"/>
                    </a:lnTo>
                    <a:lnTo>
                      <a:pt x="3713" y="5829"/>
                    </a:lnTo>
                    <a:lnTo>
                      <a:pt x="4160" y="5963"/>
                    </a:lnTo>
                    <a:lnTo>
                      <a:pt x="4637" y="6083"/>
                    </a:lnTo>
                    <a:lnTo>
                      <a:pt x="5174" y="6187"/>
                    </a:lnTo>
                    <a:lnTo>
                      <a:pt x="5710" y="6262"/>
                    </a:lnTo>
                    <a:lnTo>
                      <a:pt x="6232" y="6306"/>
                    </a:lnTo>
                    <a:lnTo>
                      <a:pt x="6739" y="6321"/>
                    </a:lnTo>
                    <a:lnTo>
                      <a:pt x="7231" y="6306"/>
                    </a:lnTo>
                    <a:lnTo>
                      <a:pt x="7693" y="6262"/>
                    </a:lnTo>
                    <a:lnTo>
                      <a:pt x="8140" y="6187"/>
                    </a:lnTo>
                    <a:lnTo>
                      <a:pt x="8558" y="6083"/>
                    </a:lnTo>
                    <a:lnTo>
                      <a:pt x="8945" y="5949"/>
                    </a:lnTo>
                    <a:lnTo>
                      <a:pt x="9124" y="5874"/>
                    </a:lnTo>
                    <a:lnTo>
                      <a:pt x="9288" y="5800"/>
                    </a:lnTo>
                    <a:lnTo>
                      <a:pt x="9452" y="5710"/>
                    </a:lnTo>
                    <a:lnTo>
                      <a:pt x="9616" y="5621"/>
                    </a:lnTo>
                    <a:lnTo>
                      <a:pt x="9765" y="5516"/>
                    </a:lnTo>
                    <a:lnTo>
                      <a:pt x="9900" y="5412"/>
                    </a:lnTo>
                    <a:lnTo>
                      <a:pt x="10019" y="5308"/>
                    </a:lnTo>
                    <a:lnTo>
                      <a:pt x="10138" y="5188"/>
                    </a:lnTo>
                    <a:lnTo>
                      <a:pt x="10228" y="5069"/>
                    </a:lnTo>
                    <a:lnTo>
                      <a:pt x="10332" y="4935"/>
                    </a:lnTo>
                    <a:lnTo>
                      <a:pt x="10406" y="4801"/>
                    </a:lnTo>
                    <a:lnTo>
                      <a:pt x="10466" y="4666"/>
                    </a:lnTo>
                    <a:lnTo>
                      <a:pt x="10526" y="4517"/>
                    </a:lnTo>
                    <a:lnTo>
                      <a:pt x="10570" y="4368"/>
                    </a:lnTo>
                    <a:lnTo>
                      <a:pt x="10600" y="4145"/>
                    </a:lnTo>
                    <a:lnTo>
                      <a:pt x="10615" y="3906"/>
                    </a:lnTo>
                    <a:lnTo>
                      <a:pt x="10585" y="3668"/>
                    </a:lnTo>
                    <a:lnTo>
                      <a:pt x="10526" y="3444"/>
                    </a:lnTo>
                    <a:lnTo>
                      <a:pt x="10436" y="3205"/>
                    </a:lnTo>
                    <a:lnTo>
                      <a:pt x="10332" y="2967"/>
                    </a:lnTo>
                    <a:lnTo>
                      <a:pt x="10198" y="2743"/>
                    </a:lnTo>
                    <a:lnTo>
                      <a:pt x="10034" y="2520"/>
                    </a:lnTo>
                    <a:lnTo>
                      <a:pt x="9840" y="2296"/>
                    </a:lnTo>
                    <a:lnTo>
                      <a:pt x="9631" y="2072"/>
                    </a:lnTo>
                    <a:lnTo>
                      <a:pt x="9393" y="1864"/>
                    </a:lnTo>
                    <a:lnTo>
                      <a:pt x="9139" y="1655"/>
                    </a:lnTo>
                    <a:lnTo>
                      <a:pt x="8856" y="1461"/>
                    </a:lnTo>
                    <a:lnTo>
                      <a:pt x="8558" y="1267"/>
                    </a:lnTo>
                    <a:lnTo>
                      <a:pt x="8245" y="1088"/>
                    </a:lnTo>
                    <a:lnTo>
                      <a:pt x="7902" y="924"/>
                    </a:lnTo>
                    <a:lnTo>
                      <a:pt x="7455" y="716"/>
                    </a:lnTo>
                    <a:lnTo>
                      <a:pt x="6992" y="537"/>
                    </a:lnTo>
                    <a:lnTo>
                      <a:pt x="6486" y="388"/>
                    </a:lnTo>
                    <a:lnTo>
                      <a:pt x="5979" y="254"/>
                    </a:lnTo>
                    <a:lnTo>
                      <a:pt x="5427" y="134"/>
                    </a:lnTo>
                    <a:lnTo>
                      <a:pt x="4890" y="60"/>
                    </a:lnTo>
                    <a:lnTo>
                      <a:pt x="4383" y="15"/>
                    </a:lnTo>
                    <a:lnTo>
                      <a:pt x="3877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839245" y="3717392"/>
                <a:ext cx="78477" cy="46595"/>
              </a:xfrm>
              <a:custGeom>
                <a:rect b="b" l="l" r="r" t="t"/>
                <a:pathLst>
                  <a:path extrusionOk="0" h="3072" w="5174">
                    <a:moveTo>
                      <a:pt x="1655" y="0"/>
                    </a:moveTo>
                    <a:lnTo>
                      <a:pt x="1417" y="30"/>
                    </a:lnTo>
                    <a:lnTo>
                      <a:pt x="1208" y="60"/>
                    </a:lnTo>
                    <a:lnTo>
                      <a:pt x="999" y="120"/>
                    </a:lnTo>
                    <a:lnTo>
                      <a:pt x="820" y="179"/>
                    </a:lnTo>
                    <a:lnTo>
                      <a:pt x="641" y="254"/>
                    </a:lnTo>
                    <a:lnTo>
                      <a:pt x="492" y="343"/>
                    </a:lnTo>
                    <a:lnTo>
                      <a:pt x="343" y="433"/>
                    </a:lnTo>
                    <a:lnTo>
                      <a:pt x="239" y="552"/>
                    </a:lnTo>
                    <a:lnTo>
                      <a:pt x="135" y="671"/>
                    </a:lnTo>
                    <a:lnTo>
                      <a:pt x="75" y="806"/>
                    </a:lnTo>
                    <a:lnTo>
                      <a:pt x="15" y="940"/>
                    </a:lnTo>
                    <a:lnTo>
                      <a:pt x="0" y="1119"/>
                    </a:lnTo>
                    <a:lnTo>
                      <a:pt x="15" y="1283"/>
                    </a:lnTo>
                    <a:lnTo>
                      <a:pt x="60" y="1447"/>
                    </a:lnTo>
                    <a:lnTo>
                      <a:pt x="135" y="1625"/>
                    </a:lnTo>
                    <a:lnTo>
                      <a:pt x="239" y="1789"/>
                    </a:lnTo>
                    <a:lnTo>
                      <a:pt x="373" y="1953"/>
                    </a:lnTo>
                    <a:lnTo>
                      <a:pt x="522" y="2103"/>
                    </a:lnTo>
                    <a:lnTo>
                      <a:pt x="701" y="2252"/>
                    </a:lnTo>
                    <a:lnTo>
                      <a:pt x="850" y="2371"/>
                    </a:lnTo>
                    <a:lnTo>
                      <a:pt x="1029" y="2475"/>
                    </a:lnTo>
                    <a:lnTo>
                      <a:pt x="1208" y="2565"/>
                    </a:lnTo>
                    <a:lnTo>
                      <a:pt x="1402" y="2669"/>
                    </a:lnTo>
                    <a:lnTo>
                      <a:pt x="1596" y="2744"/>
                    </a:lnTo>
                    <a:lnTo>
                      <a:pt x="1804" y="2833"/>
                    </a:lnTo>
                    <a:lnTo>
                      <a:pt x="2028" y="2893"/>
                    </a:lnTo>
                    <a:lnTo>
                      <a:pt x="2266" y="2952"/>
                    </a:lnTo>
                    <a:lnTo>
                      <a:pt x="2520" y="3012"/>
                    </a:lnTo>
                    <a:lnTo>
                      <a:pt x="2788" y="3042"/>
                    </a:lnTo>
                    <a:lnTo>
                      <a:pt x="3042" y="3072"/>
                    </a:lnTo>
                    <a:lnTo>
                      <a:pt x="3280" y="3072"/>
                    </a:lnTo>
                    <a:lnTo>
                      <a:pt x="3519" y="3057"/>
                    </a:lnTo>
                    <a:lnTo>
                      <a:pt x="3742" y="3042"/>
                    </a:lnTo>
                    <a:lnTo>
                      <a:pt x="3966" y="2997"/>
                    </a:lnTo>
                    <a:lnTo>
                      <a:pt x="4160" y="2952"/>
                    </a:lnTo>
                    <a:lnTo>
                      <a:pt x="4354" y="2893"/>
                    </a:lnTo>
                    <a:lnTo>
                      <a:pt x="4533" y="2818"/>
                    </a:lnTo>
                    <a:lnTo>
                      <a:pt x="4682" y="2729"/>
                    </a:lnTo>
                    <a:lnTo>
                      <a:pt x="4816" y="2624"/>
                    </a:lnTo>
                    <a:lnTo>
                      <a:pt x="4935" y="2520"/>
                    </a:lnTo>
                    <a:lnTo>
                      <a:pt x="5025" y="2401"/>
                    </a:lnTo>
                    <a:lnTo>
                      <a:pt x="5099" y="2267"/>
                    </a:lnTo>
                    <a:lnTo>
                      <a:pt x="5144" y="2117"/>
                    </a:lnTo>
                    <a:lnTo>
                      <a:pt x="5159" y="2013"/>
                    </a:lnTo>
                    <a:lnTo>
                      <a:pt x="5174" y="1894"/>
                    </a:lnTo>
                    <a:lnTo>
                      <a:pt x="5159" y="1775"/>
                    </a:lnTo>
                    <a:lnTo>
                      <a:pt x="5129" y="1670"/>
                    </a:lnTo>
                    <a:lnTo>
                      <a:pt x="5084" y="1551"/>
                    </a:lnTo>
                    <a:lnTo>
                      <a:pt x="5039" y="1447"/>
                    </a:lnTo>
                    <a:lnTo>
                      <a:pt x="4965" y="1327"/>
                    </a:lnTo>
                    <a:lnTo>
                      <a:pt x="4890" y="1223"/>
                    </a:lnTo>
                    <a:lnTo>
                      <a:pt x="4786" y="1104"/>
                    </a:lnTo>
                    <a:lnTo>
                      <a:pt x="4682" y="999"/>
                    </a:lnTo>
                    <a:lnTo>
                      <a:pt x="4577" y="895"/>
                    </a:lnTo>
                    <a:lnTo>
                      <a:pt x="4443" y="806"/>
                    </a:lnTo>
                    <a:lnTo>
                      <a:pt x="4175" y="612"/>
                    </a:lnTo>
                    <a:lnTo>
                      <a:pt x="3847" y="433"/>
                    </a:lnTo>
                    <a:lnTo>
                      <a:pt x="3638" y="343"/>
                    </a:lnTo>
                    <a:lnTo>
                      <a:pt x="3400" y="254"/>
                    </a:lnTo>
                    <a:lnTo>
                      <a:pt x="3161" y="179"/>
                    </a:lnTo>
                    <a:lnTo>
                      <a:pt x="2908" y="120"/>
                    </a:lnTo>
                    <a:lnTo>
                      <a:pt x="2654" y="60"/>
                    </a:lnTo>
                    <a:lnTo>
                      <a:pt x="2386" y="30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927883" y="3969977"/>
                <a:ext cx="78477" cy="46595"/>
              </a:xfrm>
              <a:custGeom>
                <a:rect b="b" l="l" r="r" t="t"/>
                <a:pathLst>
                  <a:path extrusionOk="0" h="3072" w="5174">
                    <a:moveTo>
                      <a:pt x="1655" y="0"/>
                    </a:moveTo>
                    <a:lnTo>
                      <a:pt x="1417" y="30"/>
                    </a:lnTo>
                    <a:lnTo>
                      <a:pt x="1208" y="60"/>
                    </a:lnTo>
                    <a:lnTo>
                      <a:pt x="999" y="105"/>
                    </a:lnTo>
                    <a:lnTo>
                      <a:pt x="820" y="179"/>
                    </a:lnTo>
                    <a:lnTo>
                      <a:pt x="642" y="254"/>
                    </a:lnTo>
                    <a:lnTo>
                      <a:pt x="492" y="343"/>
                    </a:lnTo>
                    <a:lnTo>
                      <a:pt x="343" y="432"/>
                    </a:lnTo>
                    <a:lnTo>
                      <a:pt x="239" y="552"/>
                    </a:lnTo>
                    <a:lnTo>
                      <a:pt x="135" y="671"/>
                    </a:lnTo>
                    <a:lnTo>
                      <a:pt x="75" y="805"/>
                    </a:lnTo>
                    <a:lnTo>
                      <a:pt x="15" y="939"/>
                    </a:lnTo>
                    <a:lnTo>
                      <a:pt x="1" y="1103"/>
                    </a:lnTo>
                    <a:lnTo>
                      <a:pt x="15" y="1282"/>
                    </a:lnTo>
                    <a:lnTo>
                      <a:pt x="60" y="1446"/>
                    </a:lnTo>
                    <a:lnTo>
                      <a:pt x="135" y="1610"/>
                    </a:lnTo>
                    <a:lnTo>
                      <a:pt x="239" y="1789"/>
                    </a:lnTo>
                    <a:lnTo>
                      <a:pt x="373" y="1938"/>
                    </a:lnTo>
                    <a:lnTo>
                      <a:pt x="522" y="2102"/>
                    </a:lnTo>
                    <a:lnTo>
                      <a:pt x="701" y="2251"/>
                    </a:lnTo>
                    <a:lnTo>
                      <a:pt x="850" y="2356"/>
                    </a:lnTo>
                    <a:lnTo>
                      <a:pt x="1029" y="2475"/>
                    </a:lnTo>
                    <a:lnTo>
                      <a:pt x="1208" y="2564"/>
                    </a:lnTo>
                    <a:lnTo>
                      <a:pt x="1402" y="2669"/>
                    </a:lnTo>
                    <a:lnTo>
                      <a:pt x="1596" y="2743"/>
                    </a:lnTo>
                    <a:lnTo>
                      <a:pt x="1804" y="2818"/>
                    </a:lnTo>
                    <a:lnTo>
                      <a:pt x="2028" y="2892"/>
                    </a:lnTo>
                    <a:lnTo>
                      <a:pt x="2252" y="2952"/>
                    </a:lnTo>
                    <a:lnTo>
                      <a:pt x="2520" y="2997"/>
                    </a:lnTo>
                    <a:lnTo>
                      <a:pt x="2788" y="3041"/>
                    </a:lnTo>
                    <a:lnTo>
                      <a:pt x="3042" y="3056"/>
                    </a:lnTo>
                    <a:lnTo>
                      <a:pt x="3280" y="3071"/>
                    </a:lnTo>
                    <a:lnTo>
                      <a:pt x="3519" y="3056"/>
                    </a:lnTo>
                    <a:lnTo>
                      <a:pt x="3743" y="3041"/>
                    </a:lnTo>
                    <a:lnTo>
                      <a:pt x="3966" y="2997"/>
                    </a:lnTo>
                    <a:lnTo>
                      <a:pt x="4160" y="2952"/>
                    </a:lnTo>
                    <a:lnTo>
                      <a:pt x="4354" y="2892"/>
                    </a:lnTo>
                    <a:lnTo>
                      <a:pt x="4533" y="2818"/>
                    </a:lnTo>
                    <a:lnTo>
                      <a:pt x="4682" y="2728"/>
                    </a:lnTo>
                    <a:lnTo>
                      <a:pt x="4816" y="2624"/>
                    </a:lnTo>
                    <a:lnTo>
                      <a:pt x="4935" y="2520"/>
                    </a:lnTo>
                    <a:lnTo>
                      <a:pt x="5025" y="2385"/>
                    </a:lnTo>
                    <a:lnTo>
                      <a:pt x="5099" y="2266"/>
                    </a:lnTo>
                    <a:lnTo>
                      <a:pt x="5144" y="2117"/>
                    </a:lnTo>
                    <a:lnTo>
                      <a:pt x="5159" y="2013"/>
                    </a:lnTo>
                    <a:lnTo>
                      <a:pt x="5174" y="1894"/>
                    </a:lnTo>
                    <a:lnTo>
                      <a:pt x="5159" y="1774"/>
                    </a:lnTo>
                    <a:lnTo>
                      <a:pt x="5129" y="1670"/>
                    </a:lnTo>
                    <a:lnTo>
                      <a:pt x="5084" y="1551"/>
                    </a:lnTo>
                    <a:lnTo>
                      <a:pt x="5025" y="1431"/>
                    </a:lnTo>
                    <a:lnTo>
                      <a:pt x="4965" y="1327"/>
                    </a:lnTo>
                    <a:lnTo>
                      <a:pt x="4890" y="1208"/>
                    </a:lnTo>
                    <a:lnTo>
                      <a:pt x="4786" y="1103"/>
                    </a:lnTo>
                    <a:lnTo>
                      <a:pt x="4682" y="999"/>
                    </a:lnTo>
                    <a:lnTo>
                      <a:pt x="4577" y="895"/>
                    </a:lnTo>
                    <a:lnTo>
                      <a:pt x="4443" y="790"/>
                    </a:lnTo>
                    <a:lnTo>
                      <a:pt x="4175" y="611"/>
                    </a:lnTo>
                    <a:lnTo>
                      <a:pt x="3847" y="432"/>
                    </a:lnTo>
                    <a:lnTo>
                      <a:pt x="3638" y="343"/>
                    </a:lnTo>
                    <a:lnTo>
                      <a:pt x="3400" y="254"/>
                    </a:lnTo>
                    <a:lnTo>
                      <a:pt x="3161" y="179"/>
                    </a:lnTo>
                    <a:lnTo>
                      <a:pt x="2908" y="105"/>
                    </a:lnTo>
                    <a:lnTo>
                      <a:pt x="2639" y="60"/>
                    </a:lnTo>
                    <a:lnTo>
                      <a:pt x="2386" y="15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068304" y="3691380"/>
                <a:ext cx="100636" cy="63339"/>
              </a:xfrm>
              <a:custGeom>
                <a:rect b="b" l="l" r="r" t="t"/>
                <a:pathLst>
                  <a:path extrusionOk="0" h="4176" w="6635">
                    <a:moveTo>
                      <a:pt x="716" y="1"/>
                    </a:moveTo>
                    <a:lnTo>
                      <a:pt x="597" y="90"/>
                    </a:lnTo>
                    <a:lnTo>
                      <a:pt x="478" y="195"/>
                    </a:lnTo>
                    <a:lnTo>
                      <a:pt x="358" y="299"/>
                    </a:lnTo>
                    <a:lnTo>
                      <a:pt x="269" y="404"/>
                    </a:lnTo>
                    <a:lnTo>
                      <a:pt x="194" y="523"/>
                    </a:lnTo>
                    <a:lnTo>
                      <a:pt x="120" y="657"/>
                    </a:lnTo>
                    <a:lnTo>
                      <a:pt x="60" y="776"/>
                    </a:lnTo>
                    <a:lnTo>
                      <a:pt x="30" y="910"/>
                    </a:lnTo>
                    <a:lnTo>
                      <a:pt x="1" y="1045"/>
                    </a:lnTo>
                    <a:lnTo>
                      <a:pt x="1" y="1179"/>
                    </a:lnTo>
                    <a:lnTo>
                      <a:pt x="1" y="1298"/>
                    </a:lnTo>
                    <a:lnTo>
                      <a:pt x="16" y="1432"/>
                    </a:lnTo>
                    <a:lnTo>
                      <a:pt x="45" y="1566"/>
                    </a:lnTo>
                    <a:lnTo>
                      <a:pt x="90" y="1686"/>
                    </a:lnTo>
                    <a:lnTo>
                      <a:pt x="135" y="1820"/>
                    </a:lnTo>
                    <a:lnTo>
                      <a:pt x="194" y="1954"/>
                    </a:lnTo>
                    <a:lnTo>
                      <a:pt x="269" y="2073"/>
                    </a:lnTo>
                    <a:lnTo>
                      <a:pt x="358" y="2207"/>
                    </a:lnTo>
                    <a:lnTo>
                      <a:pt x="552" y="2461"/>
                    </a:lnTo>
                    <a:lnTo>
                      <a:pt x="791" y="2699"/>
                    </a:lnTo>
                    <a:lnTo>
                      <a:pt x="1074" y="2923"/>
                    </a:lnTo>
                    <a:lnTo>
                      <a:pt x="1313" y="3102"/>
                    </a:lnTo>
                    <a:lnTo>
                      <a:pt x="1566" y="3266"/>
                    </a:lnTo>
                    <a:lnTo>
                      <a:pt x="1849" y="3415"/>
                    </a:lnTo>
                    <a:lnTo>
                      <a:pt x="2147" y="3564"/>
                    </a:lnTo>
                    <a:lnTo>
                      <a:pt x="2446" y="3698"/>
                    </a:lnTo>
                    <a:lnTo>
                      <a:pt x="2774" y="3803"/>
                    </a:lnTo>
                    <a:lnTo>
                      <a:pt x="3117" y="3922"/>
                    </a:lnTo>
                    <a:lnTo>
                      <a:pt x="3459" y="4011"/>
                    </a:lnTo>
                    <a:lnTo>
                      <a:pt x="3907" y="4086"/>
                    </a:lnTo>
                    <a:lnTo>
                      <a:pt x="4354" y="4146"/>
                    </a:lnTo>
                    <a:lnTo>
                      <a:pt x="4771" y="4175"/>
                    </a:lnTo>
                    <a:lnTo>
                      <a:pt x="5189" y="4175"/>
                    </a:lnTo>
                    <a:lnTo>
                      <a:pt x="5591" y="4160"/>
                    </a:lnTo>
                    <a:lnTo>
                      <a:pt x="5964" y="4101"/>
                    </a:lnTo>
                    <a:lnTo>
                      <a:pt x="6307" y="4026"/>
                    </a:lnTo>
                    <a:lnTo>
                      <a:pt x="6635" y="3922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2925851" y="3854415"/>
                <a:ext cx="126649" cy="75322"/>
              </a:xfrm>
              <a:custGeom>
                <a:rect b="b" l="l" r="r" t="t"/>
                <a:pathLst>
                  <a:path extrusionOk="0" h="4966" w="8350">
                    <a:moveTo>
                      <a:pt x="2669" y="1"/>
                    </a:moveTo>
                    <a:lnTo>
                      <a:pt x="2296" y="46"/>
                    </a:lnTo>
                    <a:lnTo>
                      <a:pt x="1953" y="105"/>
                    </a:lnTo>
                    <a:lnTo>
                      <a:pt x="1625" y="180"/>
                    </a:lnTo>
                    <a:lnTo>
                      <a:pt x="1312" y="284"/>
                    </a:lnTo>
                    <a:lnTo>
                      <a:pt x="1029" y="403"/>
                    </a:lnTo>
                    <a:lnTo>
                      <a:pt x="790" y="553"/>
                    </a:lnTo>
                    <a:lnTo>
                      <a:pt x="567" y="717"/>
                    </a:lnTo>
                    <a:lnTo>
                      <a:pt x="462" y="791"/>
                    </a:lnTo>
                    <a:lnTo>
                      <a:pt x="373" y="895"/>
                    </a:lnTo>
                    <a:lnTo>
                      <a:pt x="298" y="985"/>
                    </a:lnTo>
                    <a:lnTo>
                      <a:pt x="224" y="1089"/>
                    </a:lnTo>
                    <a:lnTo>
                      <a:pt x="164" y="1194"/>
                    </a:lnTo>
                    <a:lnTo>
                      <a:pt x="105" y="1298"/>
                    </a:lnTo>
                    <a:lnTo>
                      <a:pt x="60" y="1417"/>
                    </a:lnTo>
                    <a:lnTo>
                      <a:pt x="30" y="1522"/>
                    </a:lnTo>
                    <a:lnTo>
                      <a:pt x="15" y="1656"/>
                    </a:lnTo>
                    <a:lnTo>
                      <a:pt x="0" y="1805"/>
                    </a:lnTo>
                    <a:lnTo>
                      <a:pt x="0" y="1939"/>
                    </a:lnTo>
                    <a:lnTo>
                      <a:pt x="15" y="2073"/>
                    </a:lnTo>
                    <a:lnTo>
                      <a:pt x="45" y="2207"/>
                    </a:lnTo>
                    <a:lnTo>
                      <a:pt x="90" y="2342"/>
                    </a:lnTo>
                    <a:lnTo>
                      <a:pt x="149" y="2476"/>
                    </a:lnTo>
                    <a:lnTo>
                      <a:pt x="209" y="2610"/>
                    </a:lnTo>
                    <a:lnTo>
                      <a:pt x="298" y="2744"/>
                    </a:lnTo>
                    <a:lnTo>
                      <a:pt x="388" y="2878"/>
                    </a:lnTo>
                    <a:lnTo>
                      <a:pt x="477" y="3012"/>
                    </a:lnTo>
                    <a:lnTo>
                      <a:pt x="597" y="3147"/>
                    </a:lnTo>
                    <a:lnTo>
                      <a:pt x="850" y="3400"/>
                    </a:lnTo>
                    <a:lnTo>
                      <a:pt x="1133" y="3639"/>
                    </a:lnTo>
                    <a:lnTo>
                      <a:pt x="1387" y="3817"/>
                    </a:lnTo>
                    <a:lnTo>
                      <a:pt x="1655" y="3996"/>
                    </a:lnTo>
                    <a:lnTo>
                      <a:pt x="1953" y="4160"/>
                    </a:lnTo>
                    <a:lnTo>
                      <a:pt x="2252" y="4309"/>
                    </a:lnTo>
                    <a:lnTo>
                      <a:pt x="2579" y="4444"/>
                    </a:lnTo>
                    <a:lnTo>
                      <a:pt x="2922" y="4563"/>
                    </a:lnTo>
                    <a:lnTo>
                      <a:pt x="3280" y="4682"/>
                    </a:lnTo>
                    <a:lnTo>
                      <a:pt x="3653" y="4772"/>
                    </a:lnTo>
                    <a:lnTo>
                      <a:pt x="4070" y="4861"/>
                    </a:lnTo>
                    <a:lnTo>
                      <a:pt x="4488" y="4921"/>
                    </a:lnTo>
                    <a:lnTo>
                      <a:pt x="4905" y="4951"/>
                    </a:lnTo>
                    <a:lnTo>
                      <a:pt x="5308" y="4965"/>
                    </a:lnTo>
                    <a:lnTo>
                      <a:pt x="5680" y="4951"/>
                    </a:lnTo>
                    <a:lnTo>
                      <a:pt x="6053" y="4906"/>
                    </a:lnTo>
                    <a:lnTo>
                      <a:pt x="6411" y="4846"/>
                    </a:lnTo>
                    <a:lnTo>
                      <a:pt x="6739" y="4772"/>
                    </a:lnTo>
                    <a:lnTo>
                      <a:pt x="7037" y="4667"/>
                    </a:lnTo>
                    <a:lnTo>
                      <a:pt x="7320" y="4548"/>
                    </a:lnTo>
                    <a:lnTo>
                      <a:pt x="7559" y="4414"/>
                    </a:lnTo>
                    <a:lnTo>
                      <a:pt x="7783" y="4250"/>
                    </a:lnTo>
                    <a:lnTo>
                      <a:pt x="7887" y="4160"/>
                    </a:lnTo>
                    <a:lnTo>
                      <a:pt x="7976" y="4071"/>
                    </a:lnTo>
                    <a:lnTo>
                      <a:pt x="8051" y="3967"/>
                    </a:lnTo>
                    <a:lnTo>
                      <a:pt x="8125" y="3877"/>
                    </a:lnTo>
                    <a:lnTo>
                      <a:pt x="8185" y="3773"/>
                    </a:lnTo>
                    <a:lnTo>
                      <a:pt x="8245" y="3654"/>
                    </a:lnTo>
                    <a:lnTo>
                      <a:pt x="8289" y="3549"/>
                    </a:lnTo>
                    <a:lnTo>
                      <a:pt x="8319" y="3430"/>
                    </a:lnTo>
                    <a:lnTo>
                      <a:pt x="8349" y="3251"/>
                    </a:lnTo>
                    <a:lnTo>
                      <a:pt x="8349" y="3057"/>
                    </a:lnTo>
                    <a:lnTo>
                      <a:pt x="8334" y="2878"/>
                    </a:lnTo>
                    <a:lnTo>
                      <a:pt x="8289" y="2699"/>
                    </a:lnTo>
                    <a:lnTo>
                      <a:pt x="8215" y="2506"/>
                    </a:lnTo>
                    <a:lnTo>
                      <a:pt x="8125" y="2327"/>
                    </a:lnTo>
                    <a:lnTo>
                      <a:pt x="8021" y="2148"/>
                    </a:lnTo>
                    <a:lnTo>
                      <a:pt x="7887" y="1969"/>
                    </a:lnTo>
                    <a:lnTo>
                      <a:pt x="7738" y="1790"/>
                    </a:lnTo>
                    <a:lnTo>
                      <a:pt x="7574" y="1626"/>
                    </a:lnTo>
                    <a:lnTo>
                      <a:pt x="7395" y="1447"/>
                    </a:lnTo>
                    <a:lnTo>
                      <a:pt x="7186" y="1283"/>
                    </a:lnTo>
                    <a:lnTo>
                      <a:pt x="6963" y="1134"/>
                    </a:lnTo>
                    <a:lnTo>
                      <a:pt x="6739" y="985"/>
                    </a:lnTo>
                    <a:lnTo>
                      <a:pt x="6486" y="851"/>
                    </a:lnTo>
                    <a:lnTo>
                      <a:pt x="6217" y="717"/>
                    </a:lnTo>
                    <a:lnTo>
                      <a:pt x="5874" y="553"/>
                    </a:lnTo>
                    <a:lnTo>
                      <a:pt x="5502" y="418"/>
                    </a:lnTo>
                    <a:lnTo>
                      <a:pt x="5114" y="284"/>
                    </a:lnTo>
                    <a:lnTo>
                      <a:pt x="4696" y="180"/>
                    </a:lnTo>
                    <a:lnTo>
                      <a:pt x="4279" y="105"/>
                    </a:lnTo>
                    <a:lnTo>
                      <a:pt x="3862" y="46"/>
                    </a:lnTo>
                    <a:lnTo>
                      <a:pt x="3444" y="1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2813687" y="3818696"/>
                <a:ext cx="138403" cy="138403"/>
              </a:xfrm>
              <a:custGeom>
                <a:rect b="b" l="l" r="r" t="t"/>
                <a:pathLst>
                  <a:path extrusionOk="0" h="9125" w="9125">
                    <a:moveTo>
                      <a:pt x="4563" y="0"/>
                    </a:moveTo>
                    <a:lnTo>
                      <a:pt x="4324" y="15"/>
                    </a:lnTo>
                    <a:lnTo>
                      <a:pt x="4101" y="30"/>
                    </a:lnTo>
                    <a:lnTo>
                      <a:pt x="3877" y="60"/>
                    </a:lnTo>
                    <a:lnTo>
                      <a:pt x="3638" y="105"/>
                    </a:lnTo>
                    <a:lnTo>
                      <a:pt x="3430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95" y="463"/>
                    </a:lnTo>
                    <a:lnTo>
                      <a:pt x="2386" y="552"/>
                    </a:lnTo>
                    <a:lnTo>
                      <a:pt x="2207" y="671"/>
                    </a:lnTo>
                    <a:lnTo>
                      <a:pt x="2013" y="791"/>
                    </a:lnTo>
                    <a:lnTo>
                      <a:pt x="1834" y="910"/>
                    </a:lnTo>
                    <a:lnTo>
                      <a:pt x="1670" y="1044"/>
                    </a:lnTo>
                    <a:lnTo>
                      <a:pt x="1506" y="1193"/>
                    </a:lnTo>
                    <a:lnTo>
                      <a:pt x="1343" y="1342"/>
                    </a:lnTo>
                    <a:lnTo>
                      <a:pt x="1193" y="1506"/>
                    </a:lnTo>
                    <a:lnTo>
                      <a:pt x="1044" y="1670"/>
                    </a:lnTo>
                    <a:lnTo>
                      <a:pt x="910" y="1834"/>
                    </a:lnTo>
                    <a:lnTo>
                      <a:pt x="791" y="2013"/>
                    </a:lnTo>
                    <a:lnTo>
                      <a:pt x="672" y="2207"/>
                    </a:lnTo>
                    <a:lnTo>
                      <a:pt x="552" y="2386"/>
                    </a:lnTo>
                    <a:lnTo>
                      <a:pt x="463" y="2594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29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100"/>
                    </a:lnTo>
                    <a:lnTo>
                      <a:pt x="16" y="4324"/>
                    </a:lnTo>
                    <a:lnTo>
                      <a:pt x="1" y="4562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97"/>
                    </a:lnTo>
                    <a:lnTo>
                      <a:pt x="120" y="5606"/>
                    </a:lnTo>
                    <a:lnTo>
                      <a:pt x="180" y="5800"/>
                    </a:lnTo>
                    <a:lnTo>
                      <a:pt x="239" y="5994"/>
                    </a:lnTo>
                    <a:lnTo>
                      <a:pt x="299" y="6187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134" y="7544"/>
                    </a:lnTo>
                    <a:lnTo>
                      <a:pt x="1283" y="7723"/>
                    </a:lnTo>
                    <a:lnTo>
                      <a:pt x="1462" y="7887"/>
                    </a:lnTo>
                    <a:lnTo>
                      <a:pt x="1641" y="8051"/>
                    </a:lnTo>
                    <a:lnTo>
                      <a:pt x="1820" y="8200"/>
                    </a:lnTo>
                    <a:lnTo>
                      <a:pt x="2013" y="8334"/>
                    </a:lnTo>
                    <a:lnTo>
                      <a:pt x="2222" y="8468"/>
                    </a:lnTo>
                    <a:lnTo>
                      <a:pt x="2431" y="8588"/>
                    </a:lnTo>
                    <a:lnTo>
                      <a:pt x="2640" y="8692"/>
                    </a:lnTo>
                    <a:lnTo>
                      <a:pt x="2863" y="8796"/>
                    </a:lnTo>
                    <a:lnTo>
                      <a:pt x="3087" y="8871"/>
                    </a:lnTo>
                    <a:lnTo>
                      <a:pt x="3325" y="8945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95"/>
                    </a:lnTo>
                    <a:lnTo>
                      <a:pt x="4309" y="9109"/>
                    </a:lnTo>
                    <a:lnTo>
                      <a:pt x="4563" y="9124"/>
                    </a:lnTo>
                    <a:lnTo>
                      <a:pt x="4801" y="9109"/>
                    </a:lnTo>
                    <a:lnTo>
                      <a:pt x="5025" y="9095"/>
                    </a:lnTo>
                    <a:lnTo>
                      <a:pt x="5263" y="9065"/>
                    </a:lnTo>
                    <a:lnTo>
                      <a:pt x="5487" y="9020"/>
                    </a:lnTo>
                    <a:lnTo>
                      <a:pt x="5696" y="8975"/>
                    </a:lnTo>
                    <a:lnTo>
                      <a:pt x="5919" y="8916"/>
                    </a:lnTo>
                    <a:lnTo>
                      <a:pt x="6128" y="8841"/>
                    </a:lnTo>
                    <a:lnTo>
                      <a:pt x="6337" y="8767"/>
                    </a:lnTo>
                    <a:lnTo>
                      <a:pt x="6546" y="8662"/>
                    </a:lnTo>
                    <a:lnTo>
                      <a:pt x="6739" y="8573"/>
                    </a:lnTo>
                    <a:lnTo>
                      <a:pt x="6933" y="8453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34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91"/>
                    </a:lnTo>
                    <a:lnTo>
                      <a:pt x="8335" y="7112"/>
                    </a:lnTo>
                    <a:lnTo>
                      <a:pt x="8454" y="6918"/>
                    </a:lnTo>
                    <a:lnTo>
                      <a:pt x="8573" y="6739"/>
                    </a:lnTo>
                    <a:lnTo>
                      <a:pt x="8677" y="6545"/>
                    </a:lnTo>
                    <a:lnTo>
                      <a:pt x="8767" y="6336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6" y="5695"/>
                    </a:lnTo>
                    <a:lnTo>
                      <a:pt x="9020" y="5487"/>
                    </a:lnTo>
                    <a:lnTo>
                      <a:pt x="9065" y="5263"/>
                    </a:lnTo>
                    <a:lnTo>
                      <a:pt x="9095" y="5025"/>
                    </a:lnTo>
                    <a:lnTo>
                      <a:pt x="9110" y="4801"/>
                    </a:lnTo>
                    <a:lnTo>
                      <a:pt x="9125" y="4562"/>
                    </a:lnTo>
                    <a:lnTo>
                      <a:pt x="9110" y="4354"/>
                    </a:lnTo>
                    <a:lnTo>
                      <a:pt x="9095" y="4145"/>
                    </a:lnTo>
                    <a:lnTo>
                      <a:pt x="9080" y="3936"/>
                    </a:lnTo>
                    <a:lnTo>
                      <a:pt x="9050" y="3728"/>
                    </a:lnTo>
                    <a:lnTo>
                      <a:pt x="9005" y="3534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7" y="2937"/>
                    </a:lnTo>
                    <a:lnTo>
                      <a:pt x="8752" y="2758"/>
                    </a:lnTo>
                    <a:lnTo>
                      <a:pt x="8663" y="2580"/>
                    </a:lnTo>
                    <a:lnTo>
                      <a:pt x="8469" y="2222"/>
                    </a:lnTo>
                    <a:lnTo>
                      <a:pt x="8260" y="1894"/>
                    </a:lnTo>
                    <a:lnTo>
                      <a:pt x="8007" y="1581"/>
                    </a:lnTo>
                    <a:lnTo>
                      <a:pt x="7738" y="1297"/>
                    </a:lnTo>
                    <a:lnTo>
                      <a:pt x="7440" y="1029"/>
                    </a:lnTo>
                    <a:lnTo>
                      <a:pt x="7127" y="791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47" y="328"/>
                    </a:lnTo>
                    <a:lnTo>
                      <a:pt x="6054" y="254"/>
                    </a:lnTo>
                    <a:lnTo>
                      <a:pt x="5860" y="194"/>
                    </a:lnTo>
                    <a:lnTo>
                      <a:pt x="5666" y="135"/>
                    </a:lnTo>
                    <a:lnTo>
                      <a:pt x="5457" y="90"/>
                    </a:lnTo>
                    <a:lnTo>
                      <a:pt x="5263" y="60"/>
                    </a:lnTo>
                    <a:lnTo>
                      <a:pt x="4921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2813687" y="3818696"/>
                <a:ext cx="96799" cy="115334"/>
              </a:xfrm>
              <a:custGeom>
                <a:rect b="b" l="l" r="r" t="t"/>
                <a:pathLst>
                  <a:path extrusionOk="0" h="7604" w="6382">
                    <a:moveTo>
                      <a:pt x="4563" y="0"/>
                    </a:moveTo>
                    <a:lnTo>
                      <a:pt x="4324" y="15"/>
                    </a:lnTo>
                    <a:lnTo>
                      <a:pt x="4101" y="30"/>
                    </a:lnTo>
                    <a:lnTo>
                      <a:pt x="3877" y="60"/>
                    </a:lnTo>
                    <a:lnTo>
                      <a:pt x="3638" y="105"/>
                    </a:lnTo>
                    <a:lnTo>
                      <a:pt x="3430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95" y="463"/>
                    </a:lnTo>
                    <a:lnTo>
                      <a:pt x="2386" y="552"/>
                    </a:lnTo>
                    <a:lnTo>
                      <a:pt x="2207" y="671"/>
                    </a:lnTo>
                    <a:lnTo>
                      <a:pt x="2013" y="791"/>
                    </a:lnTo>
                    <a:lnTo>
                      <a:pt x="1834" y="910"/>
                    </a:lnTo>
                    <a:lnTo>
                      <a:pt x="1670" y="1044"/>
                    </a:lnTo>
                    <a:lnTo>
                      <a:pt x="1506" y="1193"/>
                    </a:lnTo>
                    <a:lnTo>
                      <a:pt x="1343" y="1342"/>
                    </a:lnTo>
                    <a:lnTo>
                      <a:pt x="1193" y="1506"/>
                    </a:lnTo>
                    <a:lnTo>
                      <a:pt x="1044" y="1670"/>
                    </a:lnTo>
                    <a:lnTo>
                      <a:pt x="910" y="1834"/>
                    </a:lnTo>
                    <a:lnTo>
                      <a:pt x="791" y="2013"/>
                    </a:lnTo>
                    <a:lnTo>
                      <a:pt x="672" y="2207"/>
                    </a:lnTo>
                    <a:lnTo>
                      <a:pt x="552" y="2386"/>
                    </a:lnTo>
                    <a:lnTo>
                      <a:pt x="463" y="2594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29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100"/>
                    </a:lnTo>
                    <a:lnTo>
                      <a:pt x="16" y="4324"/>
                    </a:lnTo>
                    <a:lnTo>
                      <a:pt x="1" y="4562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97"/>
                    </a:lnTo>
                    <a:lnTo>
                      <a:pt x="120" y="5606"/>
                    </a:lnTo>
                    <a:lnTo>
                      <a:pt x="180" y="5800"/>
                    </a:lnTo>
                    <a:lnTo>
                      <a:pt x="239" y="5994"/>
                    </a:lnTo>
                    <a:lnTo>
                      <a:pt x="299" y="6187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134" y="7544"/>
                    </a:lnTo>
                    <a:lnTo>
                      <a:pt x="1477" y="7589"/>
                    </a:lnTo>
                    <a:lnTo>
                      <a:pt x="1820" y="7604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20" y="7544"/>
                    </a:lnTo>
                    <a:lnTo>
                      <a:pt x="2744" y="7514"/>
                    </a:lnTo>
                    <a:lnTo>
                      <a:pt x="2953" y="7455"/>
                    </a:lnTo>
                    <a:lnTo>
                      <a:pt x="3176" y="7395"/>
                    </a:lnTo>
                    <a:lnTo>
                      <a:pt x="3385" y="7320"/>
                    </a:lnTo>
                    <a:lnTo>
                      <a:pt x="3594" y="7246"/>
                    </a:lnTo>
                    <a:lnTo>
                      <a:pt x="3802" y="7156"/>
                    </a:lnTo>
                    <a:lnTo>
                      <a:pt x="3996" y="7052"/>
                    </a:lnTo>
                    <a:lnTo>
                      <a:pt x="4190" y="6948"/>
                    </a:lnTo>
                    <a:lnTo>
                      <a:pt x="4369" y="6828"/>
                    </a:lnTo>
                    <a:lnTo>
                      <a:pt x="4548" y="6694"/>
                    </a:lnTo>
                    <a:lnTo>
                      <a:pt x="4727" y="6560"/>
                    </a:lnTo>
                    <a:lnTo>
                      <a:pt x="4891" y="6411"/>
                    </a:lnTo>
                    <a:lnTo>
                      <a:pt x="5040" y="6262"/>
                    </a:lnTo>
                    <a:lnTo>
                      <a:pt x="5189" y="6113"/>
                    </a:lnTo>
                    <a:lnTo>
                      <a:pt x="5338" y="5949"/>
                    </a:lnTo>
                    <a:lnTo>
                      <a:pt x="5472" y="5770"/>
                    </a:lnTo>
                    <a:lnTo>
                      <a:pt x="5606" y="5591"/>
                    </a:lnTo>
                    <a:lnTo>
                      <a:pt x="5726" y="5412"/>
                    </a:lnTo>
                    <a:lnTo>
                      <a:pt x="5830" y="5218"/>
                    </a:lnTo>
                    <a:lnTo>
                      <a:pt x="5934" y="5025"/>
                    </a:lnTo>
                    <a:lnTo>
                      <a:pt x="6024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90"/>
                    </a:lnTo>
                    <a:lnTo>
                      <a:pt x="6292" y="3966"/>
                    </a:lnTo>
                    <a:lnTo>
                      <a:pt x="6322" y="3742"/>
                    </a:lnTo>
                    <a:lnTo>
                      <a:pt x="6352" y="3504"/>
                    </a:lnTo>
                    <a:lnTo>
                      <a:pt x="6367" y="3280"/>
                    </a:lnTo>
                    <a:lnTo>
                      <a:pt x="6382" y="3042"/>
                    </a:lnTo>
                    <a:lnTo>
                      <a:pt x="6367" y="2833"/>
                    </a:lnTo>
                    <a:lnTo>
                      <a:pt x="6367" y="2624"/>
                    </a:lnTo>
                    <a:lnTo>
                      <a:pt x="6337" y="2416"/>
                    </a:lnTo>
                    <a:lnTo>
                      <a:pt x="6307" y="2207"/>
                    </a:lnTo>
                    <a:lnTo>
                      <a:pt x="6262" y="2013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83" y="1417"/>
                    </a:lnTo>
                    <a:lnTo>
                      <a:pt x="6009" y="1238"/>
                    </a:lnTo>
                    <a:lnTo>
                      <a:pt x="5919" y="1059"/>
                    </a:lnTo>
                    <a:lnTo>
                      <a:pt x="5726" y="701"/>
                    </a:lnTo>
                    <a:lnTo>
                      <a:pt x="5502" y="373"/>
                    </a:lnTo>
                    <a:lnTo>
                      <a:pt x="5263" y="60"/>
                    </a:lnTo>
                    <a:lnTo>
                      <a:pt x="4921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2919966" y="3825931"/>
                <a:ext cx="138403" cy="138176"/>
              </a:xfrm>
              <a:custGeom>
                <a:rect b="b" l="l" r="r" t="t"/>
                <a:pathLst>
                  <a:path extrusionOk="0" h="9110" w="9125">
                    <a:moveTo>
                      <a:pt x="4324" y="0"/>
                    </a:moveTo>
                    <a:lnTo>
                      <a:pt x="4101" y="15"/>
                    </a:lnTo>
                    <a:lnTo>
                      <a:pt x="3862" y="45"/>
                    </a:lnTo>
                    <a:lnTo>
                      <a:pt x="3638" y="90"/>
                    </a:lnTo>
                    <a:lnTo>
                      <a:pt x="3430" y="135"/>
                    </a:lnTo>
                    <a:lnTo>
                      <a:pt x="3206" y="194"/>
                    </a:lnTo>
                    <a:lnTo>
                      <a:pt x="2997" y="269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207" y="656"/>
                    </a:lnTo>
                    <a:lnTo>
                      <a:pt x="2013" y="776"/>
                    </a:lnTo>
                    <a:lnTo>
                      <a:pt x="1834" y="895"/>
                    </a:lnTo>
                    <a:lnTo>
                      <a:pt x="1670" y="1044"/>
                    </a:lnTo>
                    <a:lnTo>
                      <a:pt x="1492" y="1178"/>
                    </a:lnTo>
                    <a:lnTo>
                      <a:pt x="1342" y="1327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19"/>
                    </a:lnTo>
                    <a:lnTo>
                      <a:pt x="791" y="1998"/>
                    </a:lnTo>
                    <a:lnTo>
                      <a:pt x="672" y="2192"/>
                    </a:lnTo>
                    <a:lnTo>
                      <a:pt x="552" y="2386"/>
                    </a:lnTo>
                    <a:lnTo>
                      <a:pt x="463" y="2580"/>
                    </a:lnTo>
                    <a:lnTo>
                      <a:pt x="359" y="2773"/>
                    </a:lnTo>
                    <a:lnTo>
                      <a:pt x="284" y="2982"/>
                    </a:lnTo>
                    <a:lnTo>
                      <a:pt x="209" y="3191"/>
                    </a:lnTo>
                    <a:lnTo>
                      <a:pt x="150" y="3415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6" y="4324"/>
                    </a:lnTo>
                    <a:lnTo>
                      <a:pt x="1" y="4548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82"/>
                    </a:lnTo>
                    <a:lnTo>
                      <a:pt x="120" y="5591"/>
                    </a:lnTo>
                    <a:lnTo>
                      <a:pt x="180" y="5785"/>
                    </a:lnTo>
                    <a:lnTo>
                      <a:pt x="239" y="5979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888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283" y="7708"/>
                    </a:lnTo>
                    <a:lnTo>
                      <a:pt x="1462" y="7887"/>
                    </a:lnTo>
                    <a:lnTo>
                      <a:pt x="1641" y="8036"/>
                    </a:lnTo>
                    <a:lnTo>
                      <a:pt x="1820" y="8185"/>
                    </a:lnTo>
                    <a:lnTo>
                      <a:pt x="2013" y="8334"/>
                    </a:lnTo>
                    <a:lnTo>
                      <a:pt x="2222" y="8454"/>
                    </a:lnTo>
                    <a:lnTo>
                      <a:pt x="2431" y="8573"/>
                    </a:lnTo>
                    <a:lnTo>
                      <a:pt x="2640" y="8677"/>
                    </a:lnTo>
                    <a:lnTo>
                      <a:pt x="2863" y="8782"/>
                    </a:lnTo>
                    <a:lnTo>
                      <a:pt x="3087" y="8871"/>
                    </a:lnTo>
                    <a:lnTo>
                      <a:pt x="3325" y="8931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80"/>
                    </a:lnTo>
                    <a:lnTo>
                      <a:pt x="4309" y="9095"/>
                    </a:lnTo>
                    <a:lnTo>
                      <a:pt x="4563" y="9110"/>
                    </a:lnTo>
                    <a:lnTo>
                      <a:pt x="4801" y="9095"/>
                    </a:lnTo>
                    <a:lnTo>
                      <a:pt x="5025" y="9080"/>
                    </a:lnTo>
                    <a:lnTo>
                      <a:pt x="5263" y="9050"/>
                    </a:lnTo>
                    <a:lnTo>
                      <a:pt x="5487" y="9020"/>
                    </a:lnTo>
                    <a:lnTo>
                      <a:pt x="5696" y="8960"/>
                    </a:lnTo>
                    <a:lnTo>
                      <a:pt x="5919" y="8901"/>
                    </a:lnTo>
                    <a:lnTo>
                      <a:pt x="6128" y="8826"/>
                    </a:lnTo>
                    <a:lnTo>
                      <a:pt x="6337" y="8752"/>
                    </a:lnTo>
                    <a:lnTo>
                      <a:pt x="6546" y="8662"/>
                    </a:lnTo>
                    <a:lnTo>
                      <a:pt x="6739" y="8558"/>
                    </a:lnTo>
                    <a:lnTo>
                      <a:pt x="6918" y="8454"/>
                    </a:lnTo>
                    <a:lnTo>
                      <a:pt x="7112" y="8334"/>
                    </a:lnTo>
                    <a:lnTo>
                      <a:pt x="7291" y="8200"/>
                    </a:lnTo>
                    <a:lnTo>
                      <a:pt x="7455" y="8066"/>
                    </a:lnTo>
                    <a:lnTo>
                      <a:pt x="7634" y="7932"/>
                    </a:lnTo>
                    <a:lnTo>
                      <a:pt x="7783" y="7768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76"/>
                    </a:lnTo>
                    <a:lnTo>
                      <a:pt x="8335" y="7097"/>
                    </a:lnTo>
                    <a:lnTo>
                      <a:pt x="8454" y="6918"/>
                    </a:lnTo>
                    <a:lnTo>
                      <a:pt x="8573" y="6724"/>
                    </a:lnTo>
                    <a:lnTo>
                      <a:pt x="8663" y="6530"/>
                    </a:lnTo>
                    <a:lnTo>
                      <a:pt x="8767" y="6322"/>
                    </a:lnTo>
                    <a:lnTo>
                      <a:pt x="8841" y="6113"/>
                    </a:lnTo>
                    <a:lnTo>
                      <a:pt x="8916" y="5904"/>
                    </a:lnTo>
                    <a:lnTo>
                      <a:pt x="8976" y="5695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5"/>
                    </a:lnTo>
                    <a:lnTo>
                      <a:pt x="9110" y="4786"/>
                    </a:lnTo>
                    <a:lnTo>
                      <a:pt x="9125" y="4548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80" y="3921"/>
                    </a:lnTo>
                    <a:lnTo>
                      <a:pt x="9035" y="3713"/>
                    </a:lnTo>
                    <a:lnTo>
                      <a:pt x="9005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7" y="2937"/>
                    </a:lnTo>
                    <a:lnTo>
                      <a:pt x="8752" y="2744"/>
                    </a:lnTo>
                    <a:lnTo>
                      <a:pt x="8663" y="2565"/>
                    </a:lnTo>
                    <a:lnTo>
                      <a:pt x="8469" y="2207"/>
                    </a:lnTo>
                    <a:lnTo>
                      <a:pt x="8260" y="1879"/>
                    </a:lnTo>
                    <a:lnTo>
                      <a:pt x="8007" y="1566"/>
                    </a:lnTo>
                    <a:lnTo>
                      <a:pt x="7738" y="1283"/>
                    </a:lnTo>
                    <a:lnTo>
                      <a:pt x="7440" y="1014"/>
                    </a:lnTo>
                    <a:lnTo>
                      <a:pt x="7127" y="776"/>
                    </a:lnTo>
                    <a:lnTo>
                      <a:pt x="6784" y="567"/>
                    </a:lnTo>
                    <a:lnTo>
                      <a:pt x="6426" y="388"/>
                    </a:lnTo>
                    <a:lnTo>
                      <a:pt x="6247" y="314"/>
                    </a:lnTo>
                    <a:lnTo>
                      <a:pt x="6054" y="239"/>
                    </a:lnTo>
                    <a:lnTo>
                      <a:pt x="5860" y="179"/>
                    </a:lnTo>
                    <a:lnTo>
                      <a:pt x="5666" y="135"/>
                    </a:lnTo>
                    <a:lnTo>
                      <a:pt x="5457" y="90"/>
                    </a:lnTo>
                    <a:lnTo>
                      <a:pt x="5263" y="45"/>
                    </a:lnTo>
                    <a:lnTo>
                      <a:pt x="4920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2919966" y="3825931"/>
                <a:ext cx="96799" cy="115106"/>
              </a:xfrm>
              <a:custGeom>
                <a:rect b="b" l="l" r="r" t="t"/>
                <a:pathLst>
                  <a:path extrusionOk="0" h="7589" w="6382">
                    <a:moveTo>
                      <a:pt x="4324" y="0"/>
                    </a:moveTo>
                    <a:lnTo>
                      <a:pt x="4101" y="15"/>
                    </a:lnTo>
                    <a:lnTo>
                      <a:pt x="3862" y="45"/>
                    </a:lnTo>
                    <a:lnTo>
                      <a:pt x="3638" y="90"/>
                    </a:lnTo>
                    <a:lnTo>
                      <a:pt x="3430" y="135"/>
                    </a:lnTo>
                    <a:lnTo>
                      <a:pt x="3206" y="194"/>
                    </a:lnTo>
                    <a:lnTo>
                      <a:pt x="2997" y="269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207" y="656"/>
                    </a:lnTo>
                    <a:lnTo>
                      <a:pt x="2013" y="776"/>
                    </a:lnTo>
                    <a:lnTo>
                      <a:pt x="1834" y="895"/>
                    </a:lnTo>
                    <a:lnTo>
                      <a:pt x="1670" y="1044"/>
                    </a:lnTo>
                    <a:lnTo>
                      <a:pt x="1492" y="1178"/>
                    </a:lnTo>
                    <a:lnTo>
                      <a:pt x="1342" y="1327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19"/>
                    </a:lnTo>
                    <a:lnTo>
                      <a:pt x="791" y="1998"/>
                    </a:lnTo>
                    <a:lnTo>
                      <a:pt x="672" y="2192"/>
                    </a:lnTo>
                    <a:lnTo>
                      <a:pt x="552" y="2386"/>
                    </a:lnTo>
                    <a:lnTo>
                      <a:pt x="463" y="2580"/>
                    </a:lnTo>
                    <a:lnTo>
                      <a:pt x="359" y="2773"/>
                    </a:lnTo>
                    <a:lnTo>
                      <a:pt x="284" y="2982"/>
                    </a:lnTo>
                    <a:lnTo>
                      <a:pt x="209" y="3191"/>
                    </a:lnTo>
                    <a:lnTo>
                      <a:pt x="150" y="3415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6" y="4324"/>
                    </a:lnTo>
                    <a:lnTo>
                      <a:pt x="1" y="4548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82"/>
                    </a:lnTo>
                    <a:lnTo>
                      <a:pt x="120" y="5591"/>
                    </a:lnTo>
                    <a:lnTo>
                      <a:pt x="180" y="5785"/>
                    </a:lnTo>
                    <a:lnTo>
                      <a:pt x="239" y="5979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888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462" y="7574"/>
                    </a:lnTo>
                    <a:lnTo>
                      <a:pt x="1820" y="7589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44" y="7499"/>
                    </a:lnTo>
                    <a:lnTo>
                      <a:pt x="2953" y="7440"/>
                    </a:lnTo>
                    <a:lnTo>
                      <a:pt x="3176" y="7380"/>
                    </a:lnTo>
                    <a:lnTo>
                      <a:pt x="3385" y="7321"/>
                    </a:lnTo>
                    <a:lnTo>
                      <a:pt x="3594" y="7231"/>
                    </a:lnTo>
                    <a:lnTo>
                      <a:pt x="3787" y="7142"/>
                    </a:lnTo>
                    <a:lnTo>
                      <a:pt x="3996" y="7037"/>
                    </a:lnTo>
                    <a:lnTo>
                      <a:pt x="4175" y="6933"/>
                    </a:lnTo>
                    <a:lnTo>
                      <a:pt x="4369" y="6814"/>
                    </a:lnTo>
                    <a:lnTo>
                      <a:pt x="4548" y="6679"/>
                    </a:lnTo>
                    <a:lnTo>
                      <a:pt x="4712" y="6545"/>
                    </a:lnTo>
                    <a:lnTo>
                      <a:pt x="4891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55"/>
                    </a:lnTo>
                    <a:lnTo>
                      <a:pt x="5606" y="5576"/>
                    </a:lnTo>
                    <a:lnTo>
                      <a:pt x="5711" y="5397"/>
                    </a:lnTo>
                    <a:lnTo>
                      <a:pt x="5830" y="5204"/>
                    </a:lnTo>
                    <a:lnTo>
                      <a:pt x="5934" y="5010"/>
                    </a:lnTo>
                    <a:lnTo>
                      <a:pt x="6024" y="4801"/>
                    </a:lnTo>
                    <a:lnTo>
                      <a:pt x="6098" y="4607"/>
                    </a:lnTo>
                    <a:lnTo>
                      <a:pt x="6173" y="4384"/>
                    </a:lnTo>
                    <a:lnTo>
                      <a:pt x="6232" y="4175"/>
                    </a:lnTo>
                    <a:lnTo>
                      <a:pt x="6292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65"/>
                    </a:lnTo>
                    <a:lnTo>
                      <a:pt x="6382" y="3027"/>
                    </a:lnTo>
                    <a:lnTo>
                      <a:pt x="6367" y="2818"/>
                    </a:lnTo>
                    <a:lnTo>
                      <a:pt x="6352" y="2609"/>
                    </a:lnTo>
                    <a:lnTo>
                      <a:pt x="6337" y="2401"/>
                    </a:lnTo>
                    <a:lnTo>
                      <a:pt x="6307" y="2192"/>
                    </a:lnTo>
                    <a:lnTo>
                      <a:pt x="6262" y="1998"/>
                    </a:lnTo>
                    <a:lnTo>
                      <a:pt x="6203" y="1804"/>
                    </a:lnTo>
                    <a:lnTo>
                      <a:pt x="6143" y="1596"/>
                    </a:lnTo>
                    <a:lnTo>
                      <a:pt x="6083" y="1417"/>
                    </a:lnTo>
                    <a:lnTo>
                      <a:pt x="6009" y="1223"/>
                    </a:lnTo>
                    <a:lnTo>
                      <a:pt x="5919" y="1044"/>
                    </a:lnTo>
                    <a:lnTo>
                      <a:pt x="5726" y="686"/>
                    </a:lnTo>
                    <a:lnTo>
                      <a:pt x="5502" y="358"/>
                    </a:lnTo>
                    <a:lnTo>
                      <a:pt x="5263" y="45"/>
                    </a:lnTo>
                    <a:lnTo>
                      <a:pt x="4920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020587" y="3848318"/>
                <a:ext cx="138191" cy="138176"/>
              </a:xfrm>
              <a:custGeom>
                <a:rect b="b" l="l" r="r" t="t"/>
                <a:pathLst>
                  <a:path extrusionOk="0" h="9110" w="9111">
                    <a:moveTo>
                      <a:pt x="4324" y="0"/>
                    </a:moveTo>
                    <a:lnTo>
                      <a:pt x="4086" y="15"/>
                    </a:lnTo>
                    <a:lnTo>
                      <a:pt x="3862" y="45"/>
                    </a:lnTo>
                    <a:lnTo>
                      <a:pt x="3639" y="90"/>
                    </a:lnTo>
                    <a:lnTo>
                      <a:pt x="3415" y="135"/>
                    </a:lnTo>
                    <a:lnTo>
                      <a:pt x="3206" y="209"/>
                    </a:lnTo>
                    <a:lnTo>
                      <a:pt x="2983" y="269"/>
                    </a:lnTo>
                    <a:lnTo>
                      <a:pt x="2774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3" y="656"/>
                    </a:lnTo>
                    <a:lnTo>
                      <a:pt x="2014" y="776"/>
                    </a:lnTo>
                    <a:lnTo>
                      <a:pt x="1835" y="910"/>
                    </a:lnTo>
                    <a:lnTo>
                      <a:pt x="1656" y="1044"/>
                    </a:lnTo>
                    <a:lnTo>
                      <a:pt x="1492" y="1178"/>
                    </a:lnTo>
                    <a:lnTo>
                      <a:pt x="1328" y="1327"/>
                    </a:lnTo>
                    <a:lnTo>
                      <a:pt x="1179" y="1491"/>
                    </a:lnTo>
                    <a:lnTo>
                      <a:pt x="1045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3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69" y="2982"/>
                    </a:lnTo>
                    <a:lnTo>
                      <a:pt x="210" y="3206"/>
                    </a:lnTo>
                    <a:lnTo>
                      <a:pt x="135" y="3414"/>
                    </a:lnTo>
                    <a:lnTo>
                      <a:pt x="90" y="3638"/>
                    </a:lnTo>
                    <a:lnTo>
                      <a:pt x="46" y="3862"/>
                    </a:lnTo>
                    <a:lnTo>
                      <a:pt x="16" y="4085"/>
                    </a:lnTo>
                    <a:lnTo>
                      <a:pt x="1" y="4324"/>
                    </a:lnTo>
                    <a:lnTo>
                      <a:pt x="1" y="4547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6" y="5189"/>
                    </a:lnTo>
                    <a:lnTo>
                      <a:pt x="76" y="5382"/>
                    </a:lnTo>
                    <a:lnTo>
                      <a:pt x="120" y="5591"/>
                    </a:lnTo>
                    <a:lnTo>
                      <a:pt x="165" y="5785"/>
                    </a:lnTo>
                    <a:lnTo>
                      <a:pt x="225" y="5979"/>
                    </a:lnTo>
                    <a:lnTo>
                      <a:pt x="299" y="6172"/>
                    </a:lnTo>
                    <a:lnTo>
                      <a:pt x="374" y="6366"/>
                    </a:lnTo>
                    <a:lnTo>
                      <a:pt x="448" y="6545"/>
                    </a:lnTo>
                    <a:lnTo>
                      <a:pt x="642" y="6903"/>
                    </a:lnTo>
                    <a:lnTo>
                      <a:pt x="866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36"/>
                    </a:lnTo>
                    <a:lnTo>
                      <a:pt x="1805" y="8185"/>
                    </a:lnTo>
                    <a:lnTo>
                      <a:pt x="1999" y="8334"/>
                    </a:lnTo>
                    <a:lnTo>
                      <a:pt x="2207" y="8453"/>
                    </a:lnTo>
                    <a:lnTo>
                      <a:pt x="2416" y="8573"/>
                    </a:lnTo>
                    <a:lnTo>
                      <a:pt x="2640" y="8692"/>
                    </a:lnTo>
                    <a:lnTo>
                      <a:pt x="2848" y="8781"/>
                    </a:lnTo>
                    <a:lnTo>
                      <a:pt x="3087" y="8871"/>
                    </a:lnTo>
                    <a:lnTo>
                      <a:pt x="3311" y="8945"/>
                    </a:lnTo>
                    <a:lnTo>
                      <a:pt x="3549" y="9005"/>
                    </a:lnTo>
                    <a:lnTo>
                      <a:pt x="3803" y="9050"/>
                    </a:lnTo>
                    <a:lnTo>
                      <a:pt x="4041" y="9080"/>
                    </a:lnTo>
                    <a:lnTo>
                      <a:pt x="4295" y="9109"/>
                    </a:lnTo>
                    <a:lnTo>
                      <a:pt x="4787" y="9109"/>
                    </a:lnTo>
                    <a:lnTo>
                      <a:pt x="5025" y="9080"/>
                    </a:lnTo>
                    <a:lnTo>
                      <a:pt x="5249" y="9065"/>
                    </a:lnTo>
                    <a:lnTo>
                      <a:pt x="5472" y="9020"/>
                    </a:lnTo>
                    <a:lnTo>
                      <a:pt x="5696" y="8960"/>
                    </a:lnTo>
                    <a:lnTo>
                      <a:pt x="5905" y="8901"/>
                    </a:lnTo>
                    <a:lnTo>
                      <a:pt x="6128" y="8841"/>
                    </a:lnTo>
                    <a:lnTo>
                      <a:pt x="6322" y="8752"/>
                    </a:lnTo>
                    <a:lnTo>
                      <a:pt x="6531" y="8662"/>
                    </a:lnTo>
                    <a:lnTo>
                      <a:pt x="6725" y="8558"/>
                    </a:lnTo>
                    <a:lnTo>
                      <a:pt x="6918" y="8453"/>
                    </a:lnTo>
                    <a:lnTo>
                      <a:pt x="7097" y="8334"/>
                    </a:lnTo>
                    <a:lnTo>
                      <a:pt x="7276" y="8200"/>
                    </a:lnTo>
                    <a:lnTo>
                      <a:pt x="7455" y="8066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66" y="7455"/>
                    </a:lnTo>
                    <a:lnTo>
                      <a:pt x="8201" y="7276"/>
                    </a:lnTo>
                    <a:lnTo>
                      <a:pt x="8335" y="7097"/>
                    </a:lnTo>
                    <a:lnTo>
                      <a:pt x="8454" y="6918"/>
                    </a:lnTo>
                    <a:lnTo>
                      <a:pt x="8558" y="6724"/>
                    </a:lnTo>
                    <a:lnTo>
                      <a:pt x="8663" y="6530"/>
                    </a:lnTo>
                    <a:lnTo>
                      <a:pt x="8752" y="6322"/>
                    </a:lnTo>
                    <a:lnTo>
                      <a:pt x="8827" y="6128"/>
                    </a:lnTo>
                    <a:lnTo>
                      <a:pt x="8901" y="5904"/>
                    </a:lnTo>
                    <a:lnTo>
                      <a:pt x="8961" y="5695"/>
                    </a:lnTo>
                    <a:lnTo>
                      <a:pt x="9021" y="5472"/>
                    </a:lnTo>
                    <a:lnTo>
                      <a:pt x="9065" y="5248"/>
                    </a:lnTo>
                    <a:lnTo>
                      <a:pt x="9080" y="5025"/>
                    </a:lnTo>
                    <a:lnTo>
                      <a:pt x="9110" y="4786"/>
                    </a:lnTo>
                    <a:lnTo>
                      <a:pt x="9110" y="4547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65" y="3921"/>
                    </a:lnTo>
                    <a:lnTo>
                      <a:pt x="9035" y="3728"/>
                    </a:lnTo>
                    <a:lnTo>
                      <a:pt x="8991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12" y="2937"/>
                    </a:lnTo>
                    <a:lnTo>
                      <a:pt x="8737" y="2744"/>
                    </a:lnTo>
                    <a:lnTo>
                      <a:pt x="8663" y="2565"/>
                    </a:lnTo>
                    <a:lnTo>
                      <a:pt x="8469" y="2222"/>
                    </a:lnTo>
                    <a:lnTo>
                      <a:pt x="8245" y="1879"/>
                    </a:lnTo>
                    <a:lnTo>
                      <a:pt x="8007" y="1566"/>
                    </a:lnTo>
                    <a:lnTo>
                      <a:pt x="7724" y="1283"/>
                    </a:lnTo>
                    <a:lnTo>
                      <a:pt x="7425" y="1014"/>
                    </a:lnTo>
                    <a:lnTo>
                      <a:pt x="7112" y="791"/>
                    </a:lnTo>
                    <a:lnTo>
                      <a:pt x="6769" y="582"/>
                    </a:lnTo>
                    <a:lnTo>
                      <a:pt x="6412" y="388"/>
                    </a:lnTo>
                    <a:lnTo>
                      <a:pt x="6233" y="313"/>
                    </a:lnTo>
                    <a:lnTo>
                      <a:pt x="6039" y="239"/>
                    </a:lnTo>
                    <a:lnTo>
                      <a:pt x="5845" y="179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9" y="45"/>
                    </a:lnTo>
                    <a:lnTo>
                      <a:pt x="4906" y="15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020587" y="3848318"/>
                <a:ext cx="96571" cy="115106"/>
              </a:xfrm>
              <a:custGeom>
                <a:rect b="b" l="l" r="r" t="t"/>
                <a:pathLst>
                  <a:path extrusionOk="0" h="7589" w="6367">
                    <a:moveTo>
                      <a:pt x="4324" y="0"/>
                    </a:moveTo>
                    <a:lnTo>
                      <a:pt x="4086" y="15"/>
                    </a:lnTo>
                    <a:lnTo>
                      <a:pt x="3862" y="45"/>
                    </a:lnTo>
                    <a:lnTo>
                      <a:pt x="3639" y="90"/>
                    </a:lnTo>
                    <a:lnTo>
                      <a:pt x="3415" y="135"/>
                    </a:lnTo>
                    <a:lnTo>
                      <a:pt x="3206" y="209"/>
                    </a:lnTo>
                    <a:lnTo>
                      <a:pt x="2983" y="269"/>
                    </a:lnTo>
                    <a:lnTo>
                      <a:pt x="2774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3" y="656"/>
                    </a:lnTo>
                    <a:lnTo>
                      <a:pt x="2014" y="776"/>
                    </a:lnTo>
                    <a:lnTo>
                      <a:pt x="1835" y="910"/>
                    </a:lnTo>
                    <a:lnTo>
                      <a:pt x="1656" y="1044"/>
                    </a:lnTo>
                    <a:lnTo>
                      <a:pt x="1492" y="1178"/>
                    </a:lnTo>
                    <a:lnTo>
                      <a:pt x="1328" y="1327"/>
                    </a:lnTo>
                    <a:lnTo>
                      <a:pt x="1179" y="1491"/>
                    </a:lnTo>
                    <a:lnTo>
                      <a:pt x="1045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3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69" y="2982"/>
                    </a:lnTo>
                    <a:lnTo>
                      <a:pt x="210" y="3206"/>
                    </a:lnTo>
                    <a:lnTo>
                      <a:pt x="135" y="3414"/>
                    </a:lnTo>
                    <a:lnTo>
                      <a:pt x="90" y="3638"/>
                    </a:lnTo>
                    <a:lnTo>
                      <a:pt x="46" y="3862"/>
                    </a:lnTo>
                    <a:lnTo>
                      <a:pt x="16" y="4085"/>
                    </a:lnTo>
                    <a:lnTo>
                      <a:pt x="1" y="4324"/>
                    </a:lnTo>
                    <a:lnTo>
                      <a:pt x="1" y="4547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6" y="5189"/>
                    </a:lnTo>
                    <a:lnTo>
                      <a:pt x="76" y="5382"/>
                    </a:lnTo>
                    <a:lnTo>
                      <a:pt x="120" y="5591"/>
                    </a:lnTo>
                    <a:lnTo>
                      <a:pt x="165" y="5785"/>
                    </a:lnTo>
                    <a:lnTo>
                      <a:pt x="225" y="5979"/>
                    </a:lnTo>
                    <a:lnTo>
                      <a:pt x="299" y="6172"/>
                    </a:lnTo>
                    <a:lnTo>
                      <a:pt x="374" y="6366"/>
                    </a:lnTo>
                    <a:lnTo>
                      <a:pt x="448" y="6545"/>
                    </a:lnTo>
                    <a:lnTo>
                      <a:pt x="642" y="6903"/>
                    </a:lnTo>
                    <a:lnTo>
                      <a:pt x="866" y="7231"/>
                    </a:lnTo>
                    <a:lnTo>
                      <a:pt x="1119" y="7544"/>
                    </a:lnTo>
                    <a:lnTo>
                      <a:pt x="1462" y="7574"/>
                    </a:lnTo>
                    <a:lnTo>
                      <a:pt x="1805" y="7589"/>
                    </a:lnTo>
                    <a:lnTo>
                      <a:pt x="2043" y="7589"/>
                    </a:lnTo>
                    <a:lnTo>
                      <a:pt x="2282" y="7574"/>
                    </a:lnTo>
                    <a:lnTo>
                      <a:pt x="2506" y="7544"/>
                    </a:lnTo>
                    <a:lnTo>
                      <a:pt x="2729" y="7499"/>
                    </a:lnTo>
                    <a:lnTo>
                      <a:pt x="2953" y="7455"/>
                    </a:lnTo>
                    <a:lnTo>
                      <a:pt x="3162" y="7395"/>
                    </a:lnTo>
                    <a:lnTo>
                      <a:pt x="3370" y="7320"/>
                    </a:lnTo>
                    <a:lnTo>
                      <a:pt x="3579" y="7231"/>
                    </a:lnTo>
                    <a:lnTo>
                      <a:pt x="3788" y="7142"/>
                    </a:lnTo>
                    <a:lnTo>
                      <a:pt x="3982" y="7037"/>
                    </a:lnTo>
                    <a:lnTo>
                      <a:pt x="4175" y="6933"/>
                    </a:lnTo>
                    <a:lnTo>
                      <a:pt x="4354" y="6814"/>
                    </a:lnTo>
                    <a:lnTo>
                      <a:pt x="4533" y="6694"/>
                    </a:lnTo>
                    <a:lnTo>
                      <a:pt x="4712" y="6545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23" y="5934"/>
                    </a:lnTo>
                    <a:lnTo>
                      <a:pt x="5457" y="5770"/>
                    </a:lnTo>
                    <a:lnTo>
                      <a:pt x="5592" y="5591"/>
                    </a:lnTo>
                    <a:lnTo>
                      <a:pt x="5711" y="5397"/>
                    </a:lnTo>
                    <a:lnTo>
                      <a:pt x="5815" y="5203"/>
                    </a:lnTo>
                    <a:lnTo>
                      <a:pt x="5920" y="5010"/>
                    </a:lnTo>
                    <a:lnTo>
                      <a:pt x="6009" y="4816"/>
                    </a:lnTo>
                    <a:lnTo>
                      <a:pt x="6099" y="4607"/>
                    </a:lnTo>
                    <a:lnTo>
                      <a:pt x="6158" y="4398"/>
                    </a:lnTo>
                    <a:lnTo>
                      <a:pt x="6233" y="4175"/>
                    </a:lnTo>
                    <a:lnTo>
                      <a:pt x="6277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65"/>
                    </a:lnTo>
                    <a:lnTo>
                      <a:pt x="6367" y="3042"/>
                    </a:lnTo>
                    <a:lnTo>
                      <a:pt x="6367" y="2818"/>
                    </a:lnTo>
                    <a:lnTo>
                      <a:pt x="6352" y="2609"/>
                    </a:lnTo>
                    <a:lnTo>
                      <a:pt x="6322" y="2401"/>
                    </a:lnTo>
                    <a:lnTo>
                      <a:pt x="6292" y="2207"/>
                    </a:lnTo>
                    <a:lnTo>
                      <a:pt x="6248" y="1998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69" y="1417"/>
                    </a:lnTo>
                    <a:lnTo>
                      <a:pt x="5994" y="1223"/>
                    </a:lnTo>
                    <a:lnTo>
                      <a:pt x="5905" y="1044"/>
                    </a:lnTo>
                    <a:lnTo>
                      <a:pt x="5726" y="686"/>
                    </a:lnTo>
                    <a:lnTo>
                      <a:pt x="5502" y="358"/>
                    </a:lnTo>
                    <a:lnTo>
                      <a:pt x="5249" y="45"/>
                    </a:lnTo>
                    <a:lnTo>
                      <a:pt x="4906" y="15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2882882" y="3756737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324" y="1"/>
                    </a:moveTo>
                    <a:lnTo>
                      <a:pt x="4086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6" y="1044"/>
                    </a:lnTo>
                    <a:lnTo>
                      <a:pt x="1492" y="1193"/>
                    </a:lnTo>
                    <a:lnTo>
                      <a:pt x="1342" y="1342"/>
                    </a:lnTo>
                    <a:lnTo>
                      <a:pt x="1178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15"/>
                    </a:lnTo>
                    <a:lnTo>
                      <a:pt x="90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" y="4324"/>
                    </a:lnTo>
                    <a:lnTo>
                      <a:pt x="1" y="4562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5" y="5189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65" y="5800"/>
                    </a:lnTo>
                    <a:lnTo>
                      <a:pt x="224" y="5994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65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51"/>
                    </a:lnTo>
                    <a:lnTo>
                      <a:pt x="1820" y="8200"/>
                    </a:lnTo>
                    <a:lnTo>
                      <a:pt x="2013" y="8334"/>
                    </a:lnTo>
                    <a:lnTo>
                      <a:pt x="2207" y="8468"/>
                    </a:lnTo>
                    <a:lnTo>
                      <a:pt x="2416" y="8588"/>
                    </a:lnTo>
                    <a:lnTo>
                      <a:pt x="2640" y="8692"/>
                    </a:lnTo>
                    <a:lnTo>
                      <a:pt x="2863" y="8782"/>
                    </a:lnTo>
                    <a:lnTo>
                      <a:pt x="3087" y="8871"/>
                    </a:lnTo>
                    <a:lnTo>
                      <a:pt x="3325" y="8946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80"/>
                    </a:lnTo>
                    <a:lnTo>
                      <a:pt x="4309" y="9110"/>
                    </a:lnTo>
                    <a:lnTo>
                      <a:pt x="4786" y="9110"/>
                    </a:lnTo>
                    <a:lnTo>
                      <a:pt x="5025" y="9095"/>
                    </a:lnTo>
                    <a:lnTo>
                      <a:pt x="5248" y="9065"/>
                    </a:lnTo>
                    <a:lnTo>
                      <a:pt x="5472" y="9020"/>
                    </a:lnTo>
                    <a:lnTo>
                      <a:pt x="5696" y="8975"/>
                    </a:lnTo>
                    <a:lnTo>
                      <a:pt x="5919" y="8916"/>
                    </a:lnTo>
                    <a:lnTo>
                      <a:pt x="6128" y="8841"/>
                    </a:lnTo>
                    <a:lnTo>
                      <a:pt x="6337" y="8752"/>
                    </a:lnTo>
                    <a:lnTo>
                      <a:pt x="6531" y="8662"/>
                    </a:lnTo>
                    <a:lnTo>
                      <a:pt x="6724" y="8558"/>
                    </a:lnTo>
                    <a:lnTo>
                      <a:pt x="6918" y="8454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91"/>
                    </a:lnTo>
                    <a:lnTo>
                      <a:pt x="8335" y="7112"/>
                    </a:lnTo>
                    <a:lnTo>
                      <a:pt x="8454" y="6918"/>
                    </a:lnTo>
                    <a:lnTo>
                      <a:pt x="8558" y="6724"/>
                    </a:lnTo>
                    <a:lnTo>
                      <a:pt x="8663" y="6530"/>
                    </a:lnTo>
                    <a:lnTo>
                      <a:pt x="8752" y="6337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6" y="5696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5"/>
                    </a:lnTo>
                    <a:lnTo>
                      <a:pt x="9110" y="4786"/>
                    </a:lnTo>
                    <a:lnTo>
                      <a:pt x="9110" y="4562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65" y="3921"/>
                    </a:lnTo>
                    <a:lnTo>
                      <a:pt x="9035" y="3728"/>
                    </a:lnTo>
                    <a:lnTo>
                      <a:pt x="8991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12" y="2937"/>
                    </a:lnTo>
                    <a:lnTo>
                      <a:pt x="8737" y="2759"/>
                    </a:lnTo>
                    <a:lnTo>
                      <a:pt x="8663" y="2565"/>
                    </a:lnTo>
                    <a:lnTo>
                      <a:pt x="8469" y="2222"/>
                    </a:lnTo>
                    <a:lnTo>
                      <a:pt x="8245" y="1894"/>
                    </a:lnTo>
                    <a:lnTo>
                      <a:pt x="8007" y="1581"/>
                    </a:lnTo>
                    <a:lnTo>
                      <a:pt x="7738" y="1283"/>
                    </a:lnTo>
                    <a:lnTo>
                      <a:pt x="7440" y="1029"/>
                    </a:lnTo>
                    <a:lnTo>
                      <a:pt x="7112" y="791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32" y="314"/>
                    </a:lnTo>
                    <a:lnTo>
                      <a:pt x="6054" y="254"/>
                    </a:lnTo>
                    <a:lnTo>
                      <a:pt x="5860" y="194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8" y="60"/>
                    </a:lnTo>
                    <a:lnTo>
                      <a:pt x="4906" y="15"/>
                    </a:lnTo>
                    <a:lnTo>
                      <a:pt x="4563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882882" y="3756737"/>
                <a:ext cx="96571" cy="115106"/>
              </a:xfrm>
              <a:custGeom>
                <a:rect b="b" l="l" r="r" t="t"/>
                <a:pathLst>
                  <a:path extrusionOk="0" h="7589" w="6367">
                    <a:moveTo>
                      <a:pt x="4324" y="1"/>
                    </a:moveTo>
                    <a:lnTo>
                      <a:pt x="4086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6" y="1044"/>
                    </a:lnTo>
                    <a:lnTo>
                      <a:pt x="1492" y="1193"/>
                    </a:lnTo>
                    <a:lnTo>
                      <a:pt x="1342" y="1342"/>
                    </a:lnTo>
                    <a:lnTo>
                      <a:pt x="1178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15"/>
                    </a:lnTo>
                    <a:lnTo>
                      <a:pt x="90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" y="4324"/>
                    </a:lnTo>
                    <a:lnTo>
                      <a:pt x="1" y="4562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5" y="5189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65" y="5800"/>
                    </a:lnTo>
                    <a:lnTo>
                      <a:pt x="224" y="5994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65" y="7231"/>
                    </a:lnTo>
                    <a:lnTo>
                      <a:pt x="1119" y="7544"/>
                    </a:lnTo>
                    <a:lnTo>
                      <a:pt x="1462" y="7589"/>
                    </a:lnTo>
                    <a:lnTo>
                      <a:pt x="2043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29" y="7499"/>
                    </a:lnTo>
                    <a:lnTo>
                      <a:pt x="2953" y="7455"/>
                    </a:lnTo>
                    <a:lnTo>
                      <a:pt x="3176" y="7395"/>
                    </a:lnTo>
                    <a:lnTo>
                      <a:pt x="3385" y="7321"/>
                    </a:lnTo>
                    <a:lnTo>
                      <a:pt x="3594" y="7231"/>
                    </a:lnTo>
                    <a:lnTo>
                      <a:pt x="3787" y="7142"/>
                    </a:lnTo>
                    <a:lnTo>
                      <a:pt x="3981" y="7052"/>
                    </a:lnTo>
                    <a:lnTo>
                      <a:pt x="4175" y="6933"/>
                    </a:lnTo>
                    <a:lnTo>
                      <a:pt x="4369" y="6814"/>
                    </a:lnTo>
                    <a:lnTo>
                      <a:pt x="4548" y="6694"/>
                    </a:lnTo>
                    <a:lnTo>
                      <a:pt x="4712" y="6560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70"/>
                    </a:lnTo>
                    <a:lnTo>
                      <a:pt x="5591" y="5591"/>
                    </a:lnTo>
                    <a:lnTo>
                      <a:pt x="5711" y="5397"/>
                    </a:lnTo>
                    <a:lnTo>
                      <a:pt x="5815" y="5218"/>
                    </a:lnTo>
                    <a:lnTo>
                      <a:pt x="5919" y="5010"/>
                    </a:lnTo>
                    <a:lnTo>
                      <a:pt x="6009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75"/>
                    </a:lnTo>
                    <a:lnTo>
                      <a:pt x="6277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80"/>
                    </a:lnTo>
                    <a:lnTo>
                      <a:pt x="6367" y="3042"/>
                    </a:lnTo>
                    <a:lnTo>
                      <a:pt x="6367" y="2833"/>
                    </a:lnTo>
                    <a:lnTo>
                      <a:pt x="6352" y="2609"/>
                    </a:lnTo>
                    <a:lnTo>
                      <a:pt x="6322" y="2416"/>
                    </a:lnTo>
                    <a:lnTo>
                      <a:pt x="6292" y="2207"/>
                    </a:lnTo>
                    <a:lnTo>
                      <a:pt x="6247" y="1998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68" y="1417"/>
                    </a:lnTo>
                    <a:lnTo>
                      <a:pt x="5994" y="1238"/>
                    </a:lnTo>
                    <a:lnTo>
                      <a:pt x="5919" y="1044"/>
                    </a:lnTo>
                    <a:lnTo>
                      <a:pt x="5726" y="701"/>
                    </a:lnTo>
                    <a:lnTo>
                      <a:pt x="5502" y="358"/>
                    </a:lnTo>
                    <a:lnTo>
                      <a:pt x="5248" y="60"/>
                    </a:lnTo>
                    <a:lnTo>
                      <a:pt x="4906" y="15"/>
                    </a:lnTo>
                    <a:lnTo>
                      <a:pt x="45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564956" y="3728465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324" y="1"/>
                    </a:moveTo>
                    <a:lnTo>
                      <a:pt x="4085" y="16"/>
                    </a:lnTo>
                    <a:lnTo>
                      <a:pt x="3862" y="46"/>
                    </a:lnTo>
                    <a:lnTo>
                      <a:pt x="3638" y="90"/>
                    </a:lnTo>
                    <a:lnTo>
                      <a:pt x="3414" y="135"/>
                    </a:lnTo>
                    <a:lnTo>
                      <a:pt x="3206" y="210"/>
                    </a:lnTo>
                    <a:lnTo>
                      <a:pt x="2982" y="269"/>
                    </a:lnTo>
                    <a:lnTo>
                      <a:pt x="2773" y="359"/>
                    </a:lnTo>
                    <a:lnTo>
                      <a:pt x="2580" y="448"/>
                    </a:lnTo>
                    <a:lnTo>
                      <a:pt x="2386" y="553"/>
                    </a:lnTo>
                    <a:lnTo>
                      <a:pt x="2192" y="657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5" y="1045"/>
                    </a:lnTo>
                    <a:lnTo>
                      <a:pt x="1491" y="1179"/>
                    </a:lnTo>
                    <a:lnTo>
                      <a:pt x="1327" y="1328"/>
                    </a:lnTo>
                    <a:lnTo>
                      <a:pt x="1178" y="1492"/>
                    </a:lnTo>
                    <a:lnTo>
                      <a:pt x="1044" y="1656"/>
                    </a:lnTo>
                    <a:lnTo>
                      <a:pt x="910" y="1835"/>
                    </a:lnTo>
                    <a:lnTo>
                      <a:pt x="776" y="2014"/>
                    </a:lnTo>
                    <a:lnTo>
                      <a:pt x="656" y="2193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8" y="2789"/>
                    </a:lnTo>
                    <a:lnTo>
                      <a:pt x="269" y="2983"/>
                    </a:lnTo>
                    <a:lnTo>
                      <a:pt x="209" y="3206"/>
                    </a:lnTo>
                    <a:lnTo>
                      <a:pt x="135" y="3415"/>
                    </a:lnTo>
                    <a:lnTo>
                      <a:pt x="90" y="3639"/>
                    </a:lnTo>
                    <a:lnTo>
                      <a:pt x="45" y="3862"/>
                    </a:lnTo>
                    <a:lnTo>
                      <a:pt x="15" y="4086"/>
                    </a:lnTo>
                    <a:lnTo>
                      <a:pt x="0" y="4324"/>
                    </a:lnTo>
                    <a:lnTo>
                      <a:pt x="0" y="4548"/>
                    </a:lnTo>
                    <a:lnTo>
                      <a:pt x="0" y="4772"/>
                    </a:lnTo>
                    <a:lnTo>
                      <a:pt x="15" y="4980"/>
                    </a:lnTo>
                    <a:lnTo>
                      <a:pt x="45" y="5189"/>
                    </a:lnTo>
                    <a:lnTo>
                      <a:pt x="75" y="5383"/>
                    </a:lnTo>
                    <a:lnTo>
                      <a:pt x="120" y="5592"/>
                    </a:lnTo>
                    <a:lnTo>
                      <a:pt x="164" y="5785"/>
                    </a:lnTo>
                    <a:lnTo>
                      <a:pt x="224" y="5979"/>
                    </a:lnTo>
                    <a:lnTo>
                      <a:pt x="299" y="6173"/>
                    </a:lnTo>
                    <a:lnTo>
                      <a:pt x="373" y="6367"/>
                    </a:lnTo>
                    <a:lnTo>
                      <a:pt x="448" y="6546"/>
                    </a:lnTo>
                    <a:lnTo>
                      <a:pt x="642" y="6904"/>
                    </a:lnTo>
                    <a:lnTo>
                      <a:pt x="865" y="7232"/>
                    </a:lnTo>
                    <a:lnTo>
                      <a:pt x="1119" y="7545"/>
                    </a:lnTo>
                    <a:lnTo>
                      <a:pt x="1283" y="7724"/>
                    </a:lnTo>
                    <a:lnTo>
                      <a:pt x="1447" y="7888"/>
                    </a:lnTo>
                    <a:lnTo>
                      <a:pt x="1625" y="8037"/>
                    </a:lnTo>
                    <a:lnTo>
                      <a:pt x="1804" y="8186"/>
                    </a:lnTo>
                    <a:lnTo>
                      <a:pt x="1998" y="8335"/>
                    </a:lnTo>
                    <a:lnTo>
                      <a:pt x="2207" y="8454"/>
                    </a:lnTo>
                    <a:lnTo>
                      <a:pt x="2416" y="8573"/>
                    </a:lnTo>
                    <a:lnTo>
                      <a:pt x="2624" y="8693"/>
                    </a:lnTo>
                    <a:lnTo>
                      <a:pt x="2848" y="8782"/>
                    </a:lnTo>
                    <a:lnTo>
                      <a:pt x="3087" y="8871"/>
                    </a:lnTo>
                    <a:lnTo>
                      <a:pt x="3310" y="8946"/>
                    </a:lnTo>
                    <a:lnTo>
                      <a:pt x="3549" y="9006"/>
                    </a:lnTo>
                    <a:lnTo>
                      <a:pt x="3802" y="9050"/>
                    </a:lnTo>
                    <a:lnTo>
                      <a:pt x="4041" y="9080"/>
                    </a:lnTo>
                    <a:lnTo>
                      <a:pt x="4294" y="9110"/>
                    </a:lnTo>
                    <a:lnTo>
                      <a:pt x="4786" y="9110"/>
                    </a:lnTo>
                    <a:lnTo>
                      <a:pt x="5025" y="9080"/>
                    </a:lnTo>
                    <a:lnTo>
                      <a:pt x="5248" y="9050"/>
                    </a:lnTo>
                    <a:lnTo>
                      <a:pt x="5472" y="9021"/>
                    </a:lnTo>
                    <a:lnTo>
                      <a:pt x="5695" y="8961"/>
                    </a:lnTo>
                    <a:lnTo>
                      <a:pt x="5904" y="8901"/>
                    </a:lnTo>
                    <a:lnTo>
                      <a:pt x="6128" y="8827"/>
                    </a:lnTo>
                    <a:lnTo>
                      <a:pt x="6322" y="8752"/>
                    </a:lnTo>
                    <a:lnTo>
                      <a:pt x="6530" y="8663"/>
                    </a:lnTo>
                    <a:lnTo>
                      <a:pt x="6724" y="8558"/>
                    </a:lnTo>
                    <a:lnTo>
                      <a:pt x="6918" y="8454"/>
                    </a:lnTo>
                    <a:lnTo>
                      <a:pt x="7097" y="8335"/>
                    </a:lnTo>
                    <a:lnTo>
                      <a:pt x="7276" y="8201"/>
                    </a:lnTo>
                    <a:lnTo>
                      <a:pt x="7455" y="8066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66" y="7455"/>
                    </a:lnTo>
                    <a:lnTo>
                      <a:pt x="8200" y="7276"/>
                    </a:lnTo>
                    <a:lnTo>
                      <a:pt x="8334" y="7097"/>
                    </a:lnTo>
                    <a:lnTo>
                      <a:pt x="8454" y="6918"/>
                    </a:lnTo>
                    <a:lnTo>
                      <a:pt x="8558" y="6725"/>
                    </a:lnTo>
                    <a:lnTo>
                      <a:pt x="8662" y="6531"/>
                    </a:lnTo>
                    <a:lnTo>
                      <a:pt x="8752" y="6322"/>
                    </a:lnTo>
                    <a:lnTo>
                      <a:pt x="8826" y="6128"/>
                    </a:lnTo>
                    <a:lnTo>
                      <a:pt x="8901" y="5905"/>
                    </a:lnTo>
                    <a:lnTo>
                      <a:pt x="8960" y="5696"/>
                    </a:lnTo>
                    <a:lnTo>
                      <a:pt x="9020" y="5472"/>
                    </a:lnTo>
                    <a:lnTo>
                      <a:pt x="9050" y="5249"/>
                    </a:lnTo>
                    <a:lnTo>
                      <a:pt x="9080" y="5025"/>
                    </a:lnTo>
                    <a:lnTo>
                      <a:pt x="9110" y="4787"/>
                    </a:lnTo>
                    <a:lnTo>
                      <a:pt x="9110" y="4548"/>
                    </a:lnTo>
                    <a:lnTo>
                      <a:pt x="9110" y="4339"/>
                    </a:lnTo>
                    <a:lnTo>
                      <a:pt x="9095" y="4131"/>
                    </a:lnTo>
                    <a:lnTo>
                      <a:pt x="9065" y="3922"/>
                    </a:lnTo>
                    <a:lnTo>
                      <a:pt x="9035" y="3713"/>
                    </a:lnTo>
                    <a:lnTo>
                      <a:pt x="8990" y="3519"/>
                    </a:lnTo>
                    <a:lnTo>
                      <a:pt x="8946" y="3326"/>
                    </a:lnTo>
                    <a:lnTo>
                      <a:pt x="8886" y="3132"/>
                    </a:lnTo>
                    <a:lnTo>
                      <a:pt x="8811" y="2938"/>
                    </a:lnTo>
                    <a:lnTo>
                      <a:pt x="8647" y="2565"/>
                    </a:lnTo>
                    <a:lnTo>
                      <a:pt x="8468" y="2222"/>
                    </a:lnTo>
                    <a:lnTo>
                      <a:pt x="8245" y="1879"/>
                    </a:lnTo>
                    <a:lnTo>
                      <a:pt x="8006" y="1566"/>
                    </a:lnTo>
                    <a:lnTo>
                      <a:pt x="7723" y="1283"/>
                    </a:lnTo>
                    <a:lnTo>
                      <a:pt x="7425" y="1015"/>
                    </a:lnTo>
                    <a:lnTo>
                      <a:pt x="7112" y="791"/>
                    </a:lnTo>
                    <a:lnTo>
                      <a:pt x="6769" y="567"/>
                    </a:lnTo>
                    <a:lnTo>
                      <a:pt x="6411" y="389"/>
                    </a:lnTo>
                    <a:lnTo>
                      <a:pt x="6232" y="314"/>
                    </a:lnTo>
                    <a:lnTo>
                      <a:pt x="6038" y="240"/>
                    </a:lnTo>
                    <a:lnTo>
                      <a:pt x="5845" y="180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8" y="46"/>
                    </a:lnTo>
                    <a:lnTo>
                      <a:pt x="4905" y="16"/>
                    </a:lnTo>
                    <a:lnTo>
                      <a:pt x="4548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564956" y="3728465"/>
                <a:ext cx="96571" cy="115121"/>
              </a:xfrm>
              <a:custGeom>
                <a:rect b="b" l="l" r="r" t="t"/>
                <a:pathLst>
                  <a:path extrusionOk="0" h="7590" w="6367">
                    <a:moveTo>
                      <a:pt x="4324" y="1"/>
                    </a:moveTo>
                    <a:lnTo>
                      <a:pt x="4085" y="16"/>
                    </a:lnTo>
                    <a:lnTo>
                      <a:pt x="3862" y="46"/>
                    </a:lnTo>
                    <a:lnTo>
                      <a:pt x="3638" y="90"/>
                    </a:lnTo>
                    <a:lnTo>
                      <a:pt x="3414" y="135"/>
                    </a:lnTo>
                    <a:lnTo>
                      <a:pt x="3206" y="210"/>
                    </a:lnTo>
                    <a:lnTo>
                      <a:pt x="2982" y="269"/>
                    </a:lnTo>
                    <a:lnTo>
                      <a:pt x="2773" y="359"/>
                    </a:lnTo>
                    <a:lnTo>
                      <a:pt x="2580" y="448"/>
                    </a:lnTo>
                    <a:lnTo>
                      <a:pt x="2386" y="553"/>
                    </a:lnTo>
                    <a:lnTo>
                      <a:pt x="2192" y="657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5" y="1045"/>
                    </a:lnTo>
                    <a:lnTo>
                      <a:pt x="1491" y="1179"/>
                    </a:lnTo>
                    <a:lnTo>
                      <a:pt x="1327" y="1328"/>
                    </a:lnTo>
                    <a:lnTo>
                      <a:pt x="1178" y="1492"/>
                    </a:lnTo>
                    <a:lnTo>
                      <a:pt x="1044" y="1656"/>
                    </a:lnTo>
                    <a:lnTo>
                      <a:pt x="910" y="1835"/>
                    </a:lnTo>
                    <a:lnTo>
                      <a:pt x="776" y="2014"/>
                    </a:lnTo>
                    <a:lnTo>
                      <a:pt x="656" y="2193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8" y="2789"/>
                    </a:lnTo>
                    <a:lnTo>
                      <a:pt x="269" y="2983"/>
                    </a:lnTo>
                    <a:lnTo>
                      <a:pt x="209" y="3206"/>
                    </a:lnTo>
                    <a:lnTo>
                      <a:pt x="135" y="3415"/>
                    </a:lnTo>
                    <a:lnTo>
                      <a:pt x="90" y="3639"/>
                    </a:lnTo>
                    <a:lnTo>
                      <a:pt x="45" y="3862"/>
                    </a:lnTo>
                    <a:lnTo>
                      <a:pt x="15" y="4086"/>
                    </a:lnTo>
                    <a:lnTo>
                      <a:pt x="0" y="4324"/>
                    </a:lnTo>
                    <a:lnTo>
                      <a:pt x="0" y="4548"/>
                    </a:lnTo>
                    <a:lnTo>
                      <a:pt x="0" y="4772"/>
                    </a:lnTo>
                    <a:lnTo>
                      <a:pt x="15" y="4980"/>
                    </a:lnTo>
                    <a:lnTo>
                      <a:pt x="45" y="5189"/>
                    </a:lnTo>
                    <a:lnTo>
                      <a:pt x="75" y="5383"/>
                    </a:lnTo>
                    <a:lnTo>
                      <a:pt x="120" y="5592"/>
                    </a:lnTo>
                    <a:lnTo>
                      <a:pt x="164" y="5785"/>
                    </a:lnTo>
                    <a:lnTo>
                      <a:pt x="224" y="5979"/>
                    </a:lnTo>
                    <a:lnTo>
                      <a:pt x="299" y="6173"/>
                    </a:lnTo>
                    <a:lnTo>
                      <a:pt x="373" y="6367"/>
                    </a:lnTo>
                    <a:lnTo>
                      <a:pt x="448" y="6546"/>
                    </a:lnTo>
                    <a:lnTo>
                      <a:pt x="642" y="6904"/>
                    </a:lnTo>
                    <a:lnTo>
                      <a:pt x="865" y="7232"/>
                    </a:lnTo>
                    <a:lnTo>
                      <a:pt x="1119" y="7545"/>
                    </a:lnTo>
                    <a:lnTo>
                      <a:pt x="1461" y="7574"/>
                    </a:lnTo>
                    <a:lnTo>
                      <a:pt x="1804" y="7589"/>
                    </a:lnTo>
                    <a:lnTo>
                      <a:pt x="2043" y="7589"/>
                    </a:lnTo>
                    <a:lnTo>
                      <a:pt x="2281" y="7574"/>
                    </a:lnTo>
                    <a:lnTo>
                      <a:pt x="2505" y="7545"/>
                    </a:lnTo>
                    <a:lnTo>
                      <a:pt x="2729" y="7500"/>
                    </a:lnTo>
                    <a:lnTo>
                      <a:pt x="2952" y="7455"/>
                    </a:lnTo>
                    <a:lnTo>
                      <a:pt x="3161" y="7381"/>
                    </a:lnTo>
                    <a:lnTo>
                      <a:pt x="3370" y="7321"/>
                    </a:lnTo>
                    <a:lnTo>
                      <a:pt x="3578" y="7232"/>
                    </a:lnTo>
                    <a:lnTo>
                      <a:pt x="3787" y="7142"/>
                    </a:lnTo>
                    <a:lnTo>
                      <a:pt x="3981" y="7038"/>
                    </a:lnTo>
                    <a:lnTo>
                      <a:pt x="4175" y="6933"/>
                    </a:lnTo>
                    <a:lnTo>
                      <a:pt x="4354" y="6814"/>
                    </a:lnTo>
                    <a:lnTo>
                      <a:pt x="4533" y="6695"/>
                    </a:lnTo>
                    <a:lnTo>
                      <a:pt x="4712" y="6546"/>
                    </a:lnTo>
                    <a:lnTo>
                      <a:pt x="4876" y="6412"/>
                    </a:lnTo>
                    <a:lnTo>
                      <a:pt x="5040" y="6262"/>
                    </a:lnTo>
                    <a:lnTo>
                      <a:pt x="5189" y="6099"/>
                    </a:lnTo>
                    <a:lnTo>
                      <a:pt x="5323" y="5935"/>
                    </a:lnTo>
                    <a:lnTo>
                      <a:pt x="5457" y="5756"/>
                    </a:lnTo>
                    <a:lnTo>
                      <a:pt x="5591" y="5577"/>
                    </a:lnTo>
                    <a:lnTo>
                      <a:pt x="5710" y="5398"/>
                    </a:lnTo>
                    <a:lnTo>
                      <a:pt x="5815" y="5204"/>
                    </a:lnTo>
                    <a:lnTo>
                      <a:pt x="5919" y="5010"/>
                    </a:lnTo>
                    <a:lnTo>
                      <a:pt x="6009" y="4816"/>
                    </a:lnTo>
                    <a:lnTo>
                      <a:pt x="6098" y="4608"/>
                    </a:lnTo>
                    <a:lnTo>
                      <a:pt x="6158" y="4384"/>
                    </a:lnTo>
                    <a:lnTo>
                      <a:pt x="6232" y="4175"/>
                    </a:lnTo>
                    <a:lnTo>
                      <a:pt x="6277" y="3952"/>
                    </a:lnTo>
                    <a:lnTo>
                      <a:pt x="6322" y="3728"/>
                    </a:lnTo>
                    <a:lnTo>
                      <a:pt x="6351" y="3504"/>
                    </a:lnTo>
                    <a:lnTo>
                      <a:pt x="6366" y="3266"/>
                    </a:lnTo>
                    <a:lnTo>
                      <a:pt x="6366" y="3042"/>
                    </a:lnTo>
                    <a:lnTo>
                      <a:pt x="6366" y="2819"/>
                    </a:lnTo>
                    <a:lnTo>
                      <a:pt x="6351" y="2610"/>
                    </a:lnTo>
                    <a:lnTo>
                      <a:pt x="6322" y="2401"/>
                    </a:lnTo>
                    <a:lnTo>
                      <a:pt x="6292" y="2193"/>
                    </a:lnTo>
                    <a:lnTo>
                      <a:pt x="6247" y="1999"/>
                    </a:lnTo>
                    <a:lnTo>
                      <a:pt x="6202" y="1805"/>
                    </a:lnTo>
                    <a:lnTo>
                      <a:pt x="6143" y="1611"/>
                    </a:lnTo>
                    <a:lnTo>
                      <a:pt x="6068" y="1417"/>
                    </a:lnTo>
                    <a:lnTo>
                      <a:pt x="5994" y="1223"/>
                    </a:lnTo>
                    <a:lnTo>
                      <a:pt x="5904" y="1045"/>
                    </a:lnTo>
                    <a:lnTo>
                      <a:pt x="5725" y="687"/>
                    </a:lnTo>
                    <a:lnTo>
                      <a:pt x="5502" y="359"/>
                    </a:lnTo>
                    <a:lnTo>
                      <a:pt x="5248" y="46"/>
                    </a:lnTo>
                    <a:lnTo>
                      <a:pt x="4905" y="16"/>
                    </a:lnTo>
                    <a:lnTo>
                      <a:pt x="4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787008" y="3745209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563" y="0"/>
                    </a:moveTo>
                    <a:lnTo>
                      <a:pt x="4324" y="15"/>
                    </a:lnTo>
                    <a:lnTo>
                      <a:pt x="4100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49"/>
                    </a:lnTo>
                    <a:lnTo>
                      <a:pt x="3206" y="209"/>
                    </a:lnTo>
                    <a:lnTo>
                      <a:pt x="2997" y="283"/>
                    </a:lnTo>
                    <a:lnTo>
                      <a:pt x="2788" y="358"/>
                    </a:lnTo>
                    <a:lnTo>
                      <a:pt x="2580" y="447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5"/>
                    </a:lnTo>
                    <a:lnTo>
                      <a:pt x="1834" y="910"/>
                    </a:lnTo>
                    <a:lnTo>
                      <a:pt x="1655" y="1044"/>
                    </a:lnTo>
                    <a:lnTo>
                      <a:pt x="1491" y="1193"/>
                    </a:lnTo>
                    <a:lnTo>
                      <a:pt x="1342" y="1342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79"/>
                    </a:lnTo>
                    <a:lnTo>
                      <a:pt x="358" y="2788"/>
                    </a:lnTo>
                    <a:lnTo>
                      <a:pt x="284" y="2997"/>
                    </a:lnTo>
                    <a:lnTo>
                      <a:pt x="209" y="3205"/>
                    </a:lnTo>
                    <a:lnTo>
                      <a:pt x="150" y="3414"/>
                    </a:lnTo>
                    <a:lnTo>
                      <a:pt x="90" y="3638"/>
                    </a:lnTo>
                    <a:lnTo>
                      <a:pt x="60" y="3861"/>
                    </a:lnTo>
                    <a:lnTo>
                      <a:pt x="30" y="4100"/>
                    </a:lnTo>
                    <a:lnTo>
                      <a:pt x="15" y="4324"/>
                    </a:lnTo>
                    <a:lnTo>
                      <a:pt x="1" y="4562"/>
                    </a:lnTo>
                    <a:lnTo>
                      <a:pt x="15" y="4771"/>
                    </a:lnTo>
                    <a:lnTo>
                      <a:pt x="30" y="4980"/>
                    </a:lnTo>
                    <a:lnTo>
                      <a:pt x="45" y="5188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79" y="5800"/>
                    </a:lnTo>
                    <a:lnTo>
                      <a:pt x="239" y="5993"/>
                    </a:lnTo>
                    <a:lnTo>
                      <a:pt x="299" y="6172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51"/>
                    </a:lnTo>
                    <a:lnTo>
                      <a:pt x="1819" y="8200"/>
                    </a:lnTo>
                    <a:lnTo>
                      <a:pt x="2013" y="8334"/>
                    </a:lnTo>
                    <a:lnTo>
                      <a:pt x="2207" y="8468"/>
                    </a:lnTo>
                    <a:lnTo>
                      <a:pt x="2416" y="8587"/>
                    </a:lnTo>
                    <a:lnTo>
                      <a:pt x="2639" y="8692"/>
                    </a:lnTo>
                    <a:lnTo>
                      <a:pt x="2863" y="8781"/>
                    </a:lnTo>
                    <a:lnTo>
                      <a:pt x="3087" y="8871"/>
                    </a:lnTo>
                    <a:lnTo>
                      <a:pt x="3325" y="8945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94"/>
                    </a:lnTo>
                    <a:lnTo>
                      <a:pt x="4309" y="9109"/>
                    </a:lnTo>
                    <a:lnTo>
                      <a:pt x="4801" y="9109"/>
                    </a:lnTo>
                    <a:lnTo>
                      <a:pt x="5025" y="9094"/>
                    </a:lnTo>
                    <a:lnTo>
                      <a:pt x="5248" y="9064"/>
                    </a:lnTo>
                    <a:lnTo>
                      <a:pt x="5472" y="9020"/>
                    </a:lnTo>
                    <a:lnTo>
                      <a:pt x="5696" y="8975"/>
                    </a:lnTo>
                    <a:lnTo>
                      <a:pt x="5919" y="8915"/>
                    </a:lnTo>
                    <a:lnTo>
                      <a:pt x="6128" y="8841"/>
                    </a:lnTo>
                    <a:lnTo>
                      <a:pt x="6337" y="8751"/>
                    </a:lnTo>
                    <a:lnTo>
                      <a:pt x="6530" y="8662"/>
                    </a:lnTo>
                    <a:lnTo>
                      <a:pt x="6739" y="8573"/>
                    </a:lnTo>
                    <a:lnTo>
                      <a:pt x="6918" y="8453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19" y="7931"/>
                    </a:lnTo>
                    <a:lnTo>
                      <a:pt x="7783" y="7782"/>
                    </a:lnTo>
                    <a:lnTo>
                      <a:pt x="7932" y="7618"/>
                    </a:lnTo>
                    <a:lnTo>
                      <a:pt x="8081" y="7454"/>
                    </a:lnTo>
                    <a:lnTo>
                      <a:pt x="8215" y="7290"/>
                    </a:lnTo>
                    <a:lnTo>
                      <a:pt x="8334" y="7111"/>
                    </a:lnTo>
                    <a:lnTo>
                      <a:pt x="8454" y="6918"/>
                    </a:lnTo>
                    <a:lnTo>
                      <a:pt x="8573" y="6724"/>
                    </a:lnTo>
                    <a:lnTo>
                      <a:pt x="8662" y="6530"/>
                    </a:lnTo>
                    <a:lnTo>
                      <a:pt x="8752" y="6336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5" y="5695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4"/>
                    </a:lnTo>
                    <a:lnTo>
                      <a:pt x="9110" y="4801"/>
                    </a:lnTo>
                    <a:lnTo>
                      <a:pt x="9110" y="4562"/>
                    </a:lnTo>
                    <a:lnTo>
                      <a:pt x="9110" y="4353"/>
                    </a:lnTo>
                    <a:lnTo>
                      <a:pt x="9095" y="4130"/>
                    </a:lnTo>
                    <a:lnTo>
                      <a:pt x="9080" y="3936"/>
                    </a:lnTo>
                    <a:lnTo>
                      <a:pt x="9035" y="3727"/>
                    </a:lnTo>
                    <a:lnTo>
                      <a:pt x="9005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6" y="2937"/>
                    </a:lnTo>
                    <a:lnTo>
                      <a:pt x="8752" y="2758"/>
                    </a:lnTo>
                    <a:lnTo>
                      <a:pt x="8662" y="2579"/>
                    </a:lnTo>
                    <a:lnTo>
                      <a:pt x="8469" y="2222"/>
                    </a:lnTo>
                    <a:lnTo>
                      <a:pt x="8260" y="1894"/>
                    </a:lnTo>
                    <a:lnTo>
                      <a:pt x="8006" y="1580"/>
                    </a:lnTo>
                    <a:lnTo>
                      <a:pt x="7738" y="1297"/>
                    </a:lnTo>
                    <a:lnTo>
                      <a:pt x="7440" y="1029"/>
                    </a:lnTo>
                    <a:lnTo>
                      <a:pt x="7127" y="790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32" y="328"/>
                    </a:lnTo>
                    <a:lnTo>
                      <a:pt x="6053" y="254"/>
                    </a:lnTo>
                    <a:lnTo>
                      <a:pt x="5860" y="194"/>
                    </a:lnTo>
                    <a:lnTo>
                      <a:pt x="5666" y="134"/>
                    </a:lnTo>
                    <a:lnTo>
                      <a:pt x="5457" y="90"/>
                    </a:lnTo>
                    <a:lnTo>
                      <a:pt x="5263" y="60"/>
                    </a:lnTo>
                    <a:lnTo>
                      <a:pt x="4905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787008" y="3745209"/>
                <a:ext cx="96799" cy="115334"/>
              </a:xfrm>
              <a:custGeom>
                <a:rect b="b" l="l" r="r" t="t"/>
                <a:pathLst>
                  <a:path extrusionOk="0" h="7604" w="6382">
                    <a:moveTo>
                      <a:pt x="4563" y="0"/>
                    </a:moveTo>
                    <a:lnTo>
                      <a:pt x="4324" y="15"/>
                    </a:lnTo>
                    <a:lnTo>
                      <a:pt x="4100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49"/>
                    </a:lnTo>
                    <a:lnTo>
                      <a:pt x="3206" y="209"/>
                    </a:lnTo>
                    <a:lnTo>
                      <a:pt x="2997" y="283"/>
                    </a:lnTo>
                    <a:lnTo>
                      <a:pt x="2788" y="358"/>
                    </a:lnTo>
                    <a:lnTo>
                      <a:pt x="2580" y="447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5"/>
                    </a:lnTo>
                    <a:lnTo>
                      <a:pt x="1834" y="910"/>
                    </a:lnTo>
                    <a:lnTo>
                      <a:pt x="1655" y="1044"/>
                    </a:lnTo>
                    <a:lnTo>
                      <a:pt x="1491" y="1193"/>
                    </a:lnTo>
                    <a:lnTo>
                      <a:pt x="1342" y="1342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79"/>
                    </a:lnTo>
                    <a:lnTo>
                      <a:pt x="358" y="2788"/>
                    </a:lnTo>
                    <a:lnTo>
                      <a:pt x="284" y="2997"/>
                    </a:lnTo>
                    <a:lnTo>
                      <a:pt x="209" y="3205"/>
                    </a:lnTo>
                    <a:lnTo>
                      <a:pt x="150" y="3414"/>
                    </a:lnTo>
                    <a:lnTo>
                      <a:pt x="90" y="3638"/>
                    </a:lnTo>
                    <a:lnTo>
                      <a:pt x="60" y="3861"/>
                    </a:lnTo>
                    <a:lnTo>
                      <a:pt x="30" y="4100"/>
                    </a:lnTo>
                    <a:lnTo>
                      <a:pt x="15" y="4324"/>
                    </a:lnTo>
                    <a:lnTo>
                      <a:pt x="1" y="4562"/>
                    </a:lnTo>
                    <a:lnTo>
                      <a:pt x="15" y="4771"/>
                    </a:lnTo>
                    <a:lnTo>
                      <a:pt x="30" y="4980"/>
                    </a:lnTo>
                    <a:lnTo>
                      <a:pt x="45" y="5188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79" y="5800"/>
                    </a:lnTo>
                    <a:lnTo>
                      <a:pt x="239" y="5993"/>
                    </a:lnTo>
                    <a:lnTo>
                      <a:pt x="299" y="6172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462" y="7589"/>
                    </a:lnTo>
                    <a:lnTo>
                      <a:pt x="1819" y="7603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29" y="7499"/>
                    </a:lnTo>
                    <a:lnTo>
                      <a:pt x="2952" y="7454"/>
                    </a:lnTo>
                    <a:lnTo>
                      <a:pt x="3176" y="7395"/>
                    </a:lnTo>
                    <a:lnTo>
                      <a:pt x="3385" y="7320"/>
                    </a:lnTo>
                    <a:lnTo>
                      <a:pt x="3593" y="7246"/>
                    </a:lnTo>
                    <a:lnTo>
                      <a:pt x="3787" y="7141"/>
                    </a:lnTo>
                    <a:lnTo>
                      <a:pt x="3996" y="7052"/>
                    </a:lnTo>
                    <a:lnTo>
                      <a:pt x="4175" y="6933"/>
                    </a:lnTo>
                    <a:lnTo>
                      <a:pt x="4369" y="6813"/>
                    </a:lnTo>
                    <a:lnTo>
                      <a:pt x="4548" y="6694"/>
                    </a:lnTo>
                    <a:lnTo>
                      <a:pt x="4712" y="6560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70"/>
                    </a:lnTo>
                    <a:lnTo>
                      <a:pt x="5591" y="5591"/>
                    </a:lnTo>
                    <a:lnTo>
                      <a:pt x="5710" y="5397"/>
                    </a:lnTo>
                    <a:lnTo>
                      <a:pt x="5830" y="5218"/>
                    </a:lnTo>
                    <a:lnTo>
                      <a:pt x="5919" y="5024"/>
                    </a:lnTo>
                    <a:lnTo>
                      <a:pt x="6024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75"/>
                    </a:lnTo>
                    <a:lnTo>
                      <a:pt x="6277" y="3966"/>
                    </a:lnTo>
                    <a:lnTo>
                      <a:pt x="6322" y="3742"/>
                    </a:lnTo>
                    <a:lnTo>
                      <a:pt x="6352" y="3504"/>
                    </a:lnTo>
                    <a:lnTo>
                      <a:pt x="6366" y="3280"/>
                    </a:lnTo>
                    <a:lnTo>
                      <a:pt x="6381" y="3042"/>
                    </a:lnTo>
                    <a:lnTo>
                      <a:pt x="6366" y="2833"/>
                    </a:lnTo>
                    <a:lnTo>
                      <a:pt x="6352" y="2624"/>
                    </a:lnTo>
                    <a:lnTo>
                      <a:pt x="6337" y="2415"/>
                    </a:lnTo>
                    <a:lnTo>
                      <a:pt x="6292" y="2207"/>
                    </a:lnTo>
                    <a:lnTo>
                      <a:pt x="6262" y="1998"/>
                    </a:lnTo>
                    <a:lnTo>
                      <a:pt x="6202" y="1804"/>
                    </a:lnTo>
                    <a:lnTo>
                      <a:pt x="6143" y="1610"/>
                    </a:lnTo>
                    <a:lnTo>
                      <a:pt x="6083" y="1416"/>
                    </a:lnTo>
                    <a:lnTo>
                      <a:pt x="5994" y="1238"/>
                    </a:lnTo>
                    <a:lnTo>
                      <a:pt x="5919" y="1044"/>
                    </a:lnTo>
                    <a:lnTo>
                      <a:pt x="5725" y="701"/>
                    </a:lnTo>
                    <a:lnTo>
                      <a:pt x="5502" y="373"/>
                    </a:lnTo>
                    <a:lnTo>
                      <a:pt x="5263" y="60"/>
                    </a:lnTo>
                    <a:lnTo>
                      <a:pt x="4905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737258" y="3792684"/>
                <a:ext cx="106749" cy="106521"/>
              </a:xfrm>
              <a:custGeom>
                <a:rect b="b" l="l" r="r" t="t"/>
                <a:pathLst>
                  <a:path extrusionOk="0" h="7023" w="7038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31"/>
                    </a:lnTo>
                    <a:lnTo>
                      <a:pt x="2818" y="75"/>
                    </a:lnTo>
                    <a:lnTo>
                      <a:pt x="2475" y="150"/>
                    </a:lnTo>
                    <a:lnTo>
                      <a:pt x="2148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3" y="806"/>
                    </a:lnTo>
                    <a:lnTo>
                      <a:pt x="1029" y="1030"/>
                    </a:lnTo>
                    <a:lnTo>
                      <a:pt x="806" y="1283"/>
                    </a:lnTo>
                    <a:lnTo>
                      <a:pt x="612" y="1551"/>
                    </a:lnTo>
                    <a:lnTo>
                      <a:pt x="433" y="1835"/>
                    </a:lnTo>
                    <a:lnTo>
                      <a:pt x="284" y="2148"/>
                    </a:lnTo>
                    <a:lnTo>
                      <a:pt x="165" y="2476"/>
                    </a:lnTo>
                    <a:lnTo>
                      <a:pt x="75" y="2804"/>
                    </a:lnTo>
                    <a:lnTo>
                      <a:pt x="31" y="3162"/>
                    </a:lnTo>
                    <a:lnTo>
                      <a:pt x="16" y="3326"/>
                    </a:lnTo>
                    <a:lnTo>
                      <a:pt x="1" y="3519"/>
                    </a:lnTo>
                    <a:lnTo>
                      <a:pt x="16" y="3832"/>
                    </a:lnTo>
                    <a:lnTo>
                      <a:pt x="60" y="4160"/>
                    </a:lnTo>
                    <a:lnTo>
                      <a:pt x="135" y="4473"/>
                    </a:lnTo>
                    <a:lnTo>
                      <a:pt x="239" y="4757"/>
                    </a:lnTo>
                    <a:lnTo>
                      <a:pt x="358" y="5055"/>
                    </a:lnTo>
                    <a:lnTo>
                      <a:pt x="508" y="5323"/>
                    </a:lnTo>
                    <a:lnTo>
                      <a:pt x="672" y="5577"/>
                    </a:lnTo>
                    <a:lnTo>
                      <a:pt x="865" y="5815"/>
                    </a:lnTo>
                    <a:lnTo>
                      <a:pt x="1000" y="5949"/>
                    </a:lnTo>
                    <a:lnTo>
                      <a:pt x="1119" y="6084"/>
                    </a:lnTo>
                    <a:lnTo>
                      <a:pt x="1268" y="6203"/>
                    </a:lnTo>
                    <a:lnTo>
                      <a:pt x="1402" y="6322"/>
                    </a:lnTo>
                    <a:lnTo>
                      <a:pt x="1551" y="6426"/>
                    </a:lnTo>
                    <a:lnTo>
                      <a:pt x="1715" y="6531"/>
                    </a:lnTo>
                    <a:lnTo>
                      <a:pt x="1879" y="6620"/>
                    </a:lnTo>
                    <a:lnTo>
                      <a:pt x="2043" y="6695"/>
                    </a:lnTo>
                    <a:lnTo>
                      <a:pt x="2207" y="6769"/>
                    </a:lnTo>
                    <a:lnTo>
                      <a:pt x="2386" y="6844"/>
                    </a:lnTo>
                    <a:lnTo>
                      <a:pt x="2565" y="6904"/>
                    </a:lnTo>
                    <a:lnTo>
                      <a:pt x="2759" y="6948"/>
                    </a:lnTo>
                    <a:lnTo>
                      <a:pt x="2938" y="6978"/>
                    </a:lnTo>
                    <a:lnTo>
                      <a:pt x="3131" y="7008"/>
                    </a:lnTo>
                    <a:lnTo>
                      <a:pt x="3325" y="7023"/>
                    </a:lnTo>
                    <a:lnTo>
                      <a:pt x="3698" y="7023"/>
                    </a:lnTo>
                    <a:lnTo>
                      <a:pt x="3877" y="7008"/>
                    </a:lnTo>
                    <a:lnTo>
                      <a:pt x="4056" y="6993"/>
                    </a:lnTo>
                    <a:lnTo>
                      <a:pt x="4235" y="6963"/>
                    </a:lnTo>
                    <a:lnTo>
                      <a:pt x="4563" y="6874"/>
                    </a:lnTo>
                    <a:lnTo>
                      <a:pt x="4891" y="6754"/>
                    </a:lnTo>
                    <a:lnTo>
                      <a:pt x="5204" y="6605"/>
                    </a:lnTo>
                    <a:lnTo>
                      <a:pt x="5487" y="6426"/>
                    </a:lnTo>
                    <a:lnTo>
                      <a:pt x="5755" y="6233"/>
                    </a:lnTo>
                    <a:lnTo>
                      <a:pt x="6009" y="5994"/>
                    </a:lnTo>
                    <a:lnTo>
                      <a:pt x="6232" y="5756"/>
                    </a:lnTo>
                    <a:lnTo>
                      <a:pt x="6441" y="5472"/>
                    </a:lnTo>
                    <a:lnTo>
                      <a:pt x="6620" y="5189"/>
                    </a:lnTo>
                    <a:lnTo>
                      <a:pt x="6769" y="4876"/>
                    </a:lnTo>
                    <a:lnTo>
                      <a:pt x="6873" y="4563"/>
                    </a:lnTo>
                    <a:lnTo>
                      <a:pt x="6963" y="4220"/>
                    </a:lnTo>
                    <a:lnTo>
                      <a:pt x="7023" y="3877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3" y="3191"/>
                    </a:lnTo>
                    <a:lnTo>
                      <a:pt x="6978" y="2863"/>
                    </a:lnTo>
                    <a:lnTo>
                      <a:pt x="6903" y="2565"/>
                    </a:lnTo>
                    <a:lnTo>
                      <a:pt x="6814" y="2267"/>
                    </a:lnTo>
                    <a:lnTo>
                      <a:pt x="6695" y="1984"/>
                    </a:lnTo>
                    <a:lnTo>
                      <a:pt x="6545" y="1715"/>
                    </a:lnTo>
                    <a:lnTo>
                      <a:pt x="6367" y="1447"/>
                    </a:lnTo>
                    <a:lnTo>
                      <a:pt x="6188" y="1209"/>
                    </a:lnTo>
                    <a:lnTo>
                      <a:pt x="5979" y="985"/>
                    </a:lnTo>
                    <a:lnTo>
                      <a:pt x="5740" y="791"/>
                    </a:lnTo>
                    <a:lnTo>
                      <a:pt x="5502" y="597"/>
                    </a:lnTo>
                    <a:lnTo>
                      <a:pt x="5234" y="448"/>
                    </a:lnTo>
                    <a:lnTo>
                      <a:pt x="4965" y="299"/>
                    </a:lnTo>
                    <a:lnTo>
                      <a:pt x="4667" y="195"/>
                    </a:lnTo>
                    <a:lnTo>
                      <a:pt x="4369" y="105"/>
                    </a:lnTo>
                    <a:lnTo>
                      <a:pt x="4056" y="31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737258" y="3792684"/>
                <a:ext cx="74639" cy="88882"/>
              </a:xfrm>
              <a:custGeom>
                <a:rect b="b" l="l" r="r" t="t"/>
                <a:pathLst>
                  <a:path extrusionOk="0" h="5860" w="4921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31"/>
                    </a:lnTo>
                    <a:lnTo>
                      <a:pt x="2818" y="75"/>
                    </a:lnTo>
                    <a:lnTo>
                      <a:pt x="2475" y="150"/>
                    </a:lnTo>
                    <a:lnTo>
                      <a:pt x="2148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3" y="806"/>
                    </a:lnTo>
                    <a:lnTo>
                      <a:pt x="1029" y="1030"/>
                    </a:lnTo>
                    <a:lnTo>
                      <a:pt x="806" y="1283"/>
                    </a:lnTo>
                    <a:lnTo>
                      <a:pt x="612" y="1551"/>
                    </a:lnTo>
                    <a:lnTo>
                      <a:pt x="433" y="1835"/>
                    </a:lnTo>
                    <a:lnTo>
                      <a:pt x="284" y="2148"/>
                    </a:lnTo>
                    <a:lnTo>
                      <a:pt x="165" y="2476"/>
                    </a:lnTo>
                    <a:lnTo>
                      <a:pt x="75" y="2804"/>
                    </a:lnTo>
                    <a:lnTo>
                      <a:pt x="31" y="3162"/>
                    </a:lnTo>
                    <a:lnTo>
                      <a:pt x="16" y="3326"/>
                    </a:lnTo>
                    <a:lnTo>
                      <a:pt x="1" y="3519"/>
                    </a:lnTo>
                    <a:lnTo>
                      <a:pt x="16" y="3832"/>
                    </a:lnTo>
                    <a:lnTo>
                      <a:pt x="60" y="4160"/>
                    </a:lnTo>
                    <a:lnTo>
                      <a:pt x="135" y="4473"/>
                    </a:lnTo>
                    <a:lnTo>
                      <a:pt x="239" y="4757"/>
                    </a:lnTo>
                    <a:lnTo>
                      <a:pt x="358" y="5055"/>
                    </a:lnTo>
                    <a:lnTo>
                      <a:pt x="508" y="5323"/>
                    </a:lnTo>
                    <a:lnTo>
                      <a:pt x="672" y="5577"/>
                    </a:lnTo>
                    <a:lnTo>
                      <a:pt x="865" y="5815"/>
                    </a:lnTo>
                    <a:lnTo>
                      <a:pt x="1134" y="5845"/>
                    </a:lnTo>
                    <a:lnTo>
                      <a:pt x="1402" y="5860"/>
                    </a:lnTo>
                    <a:lnTo>
                      <a:pt x="1581" y="5860"/>
                    </a:lnTo>
                    <a:lnTo>
                      <a:pt x="1760" y="5845"/>
                    </a:lnTo>
                    <a:lnTo>
                      <a:pt x="1939" y="5815"/>
                    </a:lnTo>
                    <a:lnTo>
                      <a:pt x="2118" y="5785"/>
                    </a:lnTo>
                    <a:lnTo>
                      <a:pt x="2446" y="5696"/>
                    </a:lnTo>
                    <a:lnTo>
                      <a:pt x="2774" y="5577"/>
                    </a:lnTo>
                    <a:lnTo>
                      <a:pt x="3087" y="5428"/>
                    </a:lnTo>
                    <a:lnTo>
                      <a:pt x="3370" y="5264"/>
                    </a:lnTo>
                    <a:lnTo>
                      <a:pt x="3638" y="5055"/>
                    </a:lnTo>
                    <a:lnTo>
                      <a:pt x="3892" y="4831"/>
                    </a:lnTo>
                    <a:lnTo>
                      <a:pt x="4115" y="4578"/>
                    </a:lnTo>
                    <a:lnTo>
                      <a:pt x="4324" y="4309"/>
                    </a:lnTo>
                    <a:lnTo>
                      <a:pt x="4503" y="4011"/>
                    </a:lnTo>
                    <a:lnTo>
                      <a:pt x="4652" y="3713"/>
                    </a:lnTo>
                    <a:lnTo>
                      <a:pt x="4771" y="3385"/>
                    </a:lnTo>
                    <a:lnTo>
                      <a:pt x="4846" y="3057"/>
                    </a:lnTo>
                    <a:lnTo>
                      <a:pt x="4876" y="2878"/>
                    </a:lnTo>
                    <a:lnTo>
                      <a:pt x="4906" y="2699"/>
                    </a:lnTo>
                    <a:lnTo>
                      <a:pt x="4920" y="2520"/>
                    </a:lnTo>
                    <a:lnTo>
                      <a:pt x="4920" y="2342"/>
                    </a:lnTo>
                    <a:lnTo>
                      <a:pt x="4906" y="2014"/>
                    </a:lnTo>
                    <a:lnTo>
                      <a:pt x="4861" y="1701"/>
                    </a:lnTo>
                    <a:lnTo>
                      <a:pt x="4786" y="1387"/>
                    </a:lnTo>
                    <a:lnTo>
                      <a:pt x="4697" y="1089"/>
                    </a:lnTo>
                    <a:lnTo>
                      <a:pt x="4563" y="806"/>
                    </a:lnTo>
                    <a:lnTo>
                      <a:pt x="4428" y="538"/>
                    </a:lnTo>
                    <a:lnTo>
                      <a:pt x="4250" y="284"/>
                    </a:lnTo>
                    <a:lnTo>
                      <a:pt x="4056" y="31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733648" y="3703150"/>
                <a:ext cx="106734" cy="106734"/>
              </a:xfrm>
              <a:custGeom>
                <a:rect b="b" l="l" r="r" t="t"/>
                <a:pathLst>
                  <a:path extrusionOk="0" h="7037" w="7037">
                    <a:moveTo>
                      <a:pt x="3340" y="0"/>
                    </a:moveTo>
                    <a:lnTo>
                      <a:pt x="3161" y="15"/>
                    </a:lnTo>
                    <a:lnTo>
                      <a:pt x="2982" y="45"/>
                    </a:lnTo>
                    <a:lnTo>
                      <a:pt x="2818" y="75"/>
                    </a:lnTo>
                    <a:lnTo>
                      <a:pt x="2475" y="164"/>
                    </a:lnTo>
                    <a:lnTo>
                      <a:pt x="2147" y="283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5"/>
                    </a:lnTo>
                    <a:lnTo>
                      <a:pt x="1029" y="1029"/>
                    </a:lnTo>
                    <a:lnTo>
                      <a:pt x="805" y="1282"/>
                    </a:lnTo>
                    <a:lnTo>
                      <a:pt x="611" y="1551"/>
                    </a:lnTo>
                    <a:lnTo>
                      <a:pt x="433" y="1834"/>
                    </a:lnTo>
                    <a:lnTo>
                      <a:pt x="283" y="2147"/>
                    </a:lnTo>
                    <a:lnTo>
                      <a:pt x="164" y="2475"/>
                    </a:lnTo>
                    <a:lnTo>
                      <a:pt x="75" y="2803"/>
                    </a:lnTo>
                    <a:lnTo>
                      <a:pt x="45" y="2982"/>
                    </a:lnTo>
                    <a:lnTo>
                      <a:pt x="30" y="3161"/>
                    </a:lnTo>
                    <a:lnTo>
                      <a:pt x="15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1"/>
                    </a:lnTo>
                    <a:lnTo>
                      <a:pt x="358" y="5054"/>
                    </a:lnTo>
                    <a:lnTo>
                      <a:pt x="507" y="5323"/>
                    </a:lnTo>
                    <a:lnTo>
                      <a:pt x="671" y="5576"/>
                    </a:lnTo>
                    <a:lnTo>
                      <a:pt x="865" y="5815"/>
                    </a:lnTo>
                    <a:lnTo>
                      <a:pt x="999" y="5964"/>
                    </a:lnTo>
                    <a:lnTo>
                      <a:pt x="1118" y="6083"/>
                    </a:lnTo>
                    <a:lnTo>
                      <a:pt x="1267" y="6202"/>
                    </a:lnTo>
                    <a:lnTo>
                      <a:pt x="1402" y="6321"/>
                    </a:lnTo>
                    <a:lnTo>
                      <a:pt x="1551" y="6426"/>
                    </a:lnTo>
                    <a:lnTo>
                      <a:pt x="1715" y="6530"/>
                    </a:lnTo>
                    <a:lnTo>
                      <a:pt x="1879" y="6620"/>
                    </a:lnTo>
                    <a:lnTo>
                      <a:pt x="2043" y="6709"/>
                    </a:lnTo>
                    <a:lnTo>
                      <a:pt x="2207" y="6784"/>
                    </a:lnTo>
                    <a:lnTo>
                      <a:pt x="2386" y="6843"/>
                    </a:lnTo>
                    <a:lnTo>
                      <a:pt x="2564" y="6903"/>
                    </a:lnTo>
                    <a:lnTo>
                      <a:pt x="2758" y="6948"/>
                    </a:lnTo>
                    <a:lnTo>
                      <a:pt x="2937" y="6977"/>
                    </a:lnTo>
                    <a:lnTo>
                      <a:pt x="3131" y="7007"/>
                    </a:lnTo>
                    <a:lnTo>
                      <a:pt x="3325" y="7022"/>
                    </a:lnTo>
                    <a:lnTo>
                      <a:pt x="3519" y="7037"/>
                    </a:lnTo>
                    <a:lnTo>
                      <a:pt x="3697" y="7022"/>
                    </a:lnTo>
                    <a:lnTo>
                      <a:pt x="3876" y="7007"/>
                    </a:lnTo>
                    <a:lnTo>
                      <a:pt x="4055" y="6992"/>
                    </a:lnTo>
                    <a:lnTo>
                      <a:pt x="4234" y="6962"/>
                    </a:lnTo>
                    <a:lnTo>
                      <a:pt x="4562" y="6873"/>
                    </a:lnTo>
                    <a:lnTo>
                      <a:pt x="4890" y="6754"/>
                    </a:lnTo>
                    <a:lnTo>
                      <a:pt x="5203" y="6605"/>
                    </a:lnTo>
                    <a:lnTo>
                      <a:pt x="5486" y="6426"/>
                    </a:lnTo>
                    <a:lnTo>
                      <a:pt x="5755" y="6232"/>
                    </a:lnTo>
                    <a:lnTo>
                      <a:pt x="6008" y="6008"/>
                    </a:lnTo>
                    <a:lnTo>
                      <a:pt x="6232" y="5755"/>
                    </a:lnTo>
                    <a:lnTo>
                      <a:pt x="6441" y="5487"/>
                    </a:lnTo>
                    <a:lnTo>
                      <a:pt x="6620" y="5188"/>
                    </a:lnTo>
                    <a:lnTo>
                      <a:pt x="6769" y="4890"/>
                    </a:lnTo>
                    <a:lnTo>
                      <a:pt x="6873" y="4562"/>
                    </a:lnTo>
                    <a:lnTo>
                      <a:pt x="6962" y="4219"/>
                    </a:lnTo>
                    <a:lnTo>
                      <a:pt x="6992" y="4055"/>
                    </a:lnTo>
                    <a:lnTo>
                      <a:pt x="7022" y="3876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2" y="3191"/>
                    </a:lnTo>
                    <a:lnTo>
                      <a:pt x="6977" y="2878"/>
                    </a:lnTo>
                    <a:lnTo>
                      <a:pt x="6903" y="2564"/>
                    </a:lnTo>
                    <a:lnTo>
                      <a:pt x="6813" y="2266"/>
                    </a:lnTo>
                    <a:lnTo>
                      <a:pt x="6694" y="1983"/>
                    </a:lnTo>
                    <a:lnTo>
                      <a:pt x="6545" y="1715"/>
                    </a:lnTo>
                    <a:lnTo>
                      <a:pt x="6366" y="1461"/>
                    </a:lnTo>
                    <a:lnTo>
                      <a:pt x="6187" y="1223"/>
                    </a:lnTo>
                    <a:lnTo>
                      <a:pt x="5978" y="999"/>
                    </a:lnTo>
                    <a:lnTo>
                      <a:pt x="5740" y="790"/>
                    </a:lnTo>
                    <a:lnTo>
                      <a:pt x="5501" y="611"/>
                    </a:lnTo>
                    <a:lnTo>
                      <a:pt x="5233" y="447"/>
                    </a:lnTo>
                    <a:lnTo>
                      <a:pt x="4965" y="298"/>
                    </a:lnTo>
                    <a:lnTo>
                      <a:pt x="4666" y="194"/>
                    </a:lnTo>
                    <a:lnTo>
                      <a:pt x="4368" y="105"/>
                    </a:lnTo>
                    <a:lnTo>
                      <a:pt x="4055" y="45"/>
                    </a:lnTo>
                    <a:lnTo>
                      <a:pt x="3787" y="15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2733648" y="3703150"/>
                <a:ext cx="74624" cy="88882"/>
              </a:xfrm>
              <a:custGeom>
                <a:rect b="b" l="l" r="r" t="t"/>
                <a:pathLst>
                  <a:path extrusionOk="0" h="5860" w="4920">
                    <a:moveTo>
                      <a:pt x="3340" y="0"/>
                    </a:moveTo>
                    <a:lnTo>
                      <a:pt x="3161" y="15"/>
                    </a:lnTo>
                    <a:lnTo>
                      <a:pt x="2982" y="45"/>
                    </a:lnTo>
                    <a:lnTo>
                      <a:pt x="2818" y="75"/>
                    </a:lnTo>
                    <a:lnTo>
                      <a:pt x="2475" y="164"/>
                    </a:lnTo>
                    <a:lnTo>
                      <a:pt x="2147" y="283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5"/>
                    </a:lnTo>
                    <a:lnTo>
                      <a:pt x="1029" y="1029"/>
                    </a:lnTo>
                    <a:lnTo>
                      <a:pt x="805" y="1282"/>
                    </a:lnTo>
                    <a:lnTo>
                      <a:pt x="611" y="1551"/>
                    </a:lnTo>
                    <a:lnTo>
                      <a:pt x="433" y="1834"/>
                    </a:lnTo>
                    <a:lnTo>
                      <a:pt x="283" y="2147"/>
                    </a:lnTo>
                    <a:lnTo>
                      <a:pt x="164" y="2475"/>
                    </a:lnTo>
                    <a:lnTo>
                      <a:pt x="75" y="2803"/>
                    </a:lnTo>
                    <a:lnTo>
                      <a:pt x="45" y="2982"/>
                    </a:lnTo>
                    <a:lnTo>
                      <a:pt x="30" y="3161"/>
                    </a:lnTo>
                    <a:lnTo>
                      <a:pt x="15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1"/>
                    </a:lnTo>
                    <a:lnTo>
                      <a:pt x="358" y="5054"/>
                    </a:lnTo>
                    <a:lnTo>
                      <a:pt x="507" y="5323"/>
                    </a:lnTo>
                    <a:lnTo>
                      <a:pt x="671" y="5576"/>
                    </a:lnTo>
                    <a:lnTo>
                      <a:pt x="865" y="5815"/>
                    </a:lnTo>
                    <a:lnTo>
                      <a:pt x="1133" y="5844"/>
                    </a:lnTo>
                    <a:lnTo>
                      <a:pt x="1402" y="5859"/>
                    </a:lnTo>
                    <a:lnTo>
                      <a:pt x="1580" y="5859"/>
                    </a:lnTo>
                    <a:lnTo>
                      <a:pt x="1759" y="5844"/>
                    </a:lnTo>
                    <a:lnTo>
                      <a:pt x="1938" y="5815"/>
                    </a:lnTo>
                    <a:lnTo>
                      <a:pt x="2117" y="5785"/>
                    </a:lnTo>
                    <a:lnTo>
                      <a:pt x="2445" y="5695"/>
                    </a:lnTo>
                    <a:lnTo>
                      <a:pt x="2773" y="5591"/>
                    </a:lnTo>
                    <a:lnTo>
                      <a:pt x="3086" y="5442"/>
                    </a:lnTo>
                    <a:lnTo>
                      <a:pt x="3369" y="5263"/>
                    </a:lnTo>
                    <a:lnTo>
                      <a:pt x="3638" y="5054"/>
                    </a:lnTo>
                    <a:lnTo>
                      <a:pt x="3891" y="4831"/>
                    </a:lnTo>
                    <a:lnTo>
                      <a:pt x="4115" y="4577"/>
                    </a:lnTo>
                    <a:lnTo>
                      <a:pt x="4324" y="4309"/>
                    </a:lnTo>
                    <a:lnTo>
                      <a:pt x="4503" y="4025"/>
                    </a:lnTo>
                    <a:lnTo>
                      <a:pt x="4652" y="3712"/>
                    </a:lnTo>
                    <a:lnTo>
                      <a:pt x="4771" y="3384"/>
                    </a:lnTo>
                    <a:lnTo>
                      <a:pt x="4845" y="3056"/>
                    </a:lnTo>
                    <a:lnTo>
                      <a:pt x="4875" y="2878"/>
                    </a:lnTo>
                    <a:lnTo>
                      <a:pt x="4905" y="2699"/>
                    </a:lnTo>
                    <a:lnTo>
                      <a:pt x="4920" y="2520"/>
                    </a:lnTo>
                    <a:lnTo>
                      <a:pt x="4920" y="2341"/>
                    </a:lnTo>
                    <a:lnTo>
                      <a:pt x="4905" y="2013"/>
                    </a:lnTo>
                    <a:lnTo>
                      <a:pt x="4860" y="1700"/>
                    </a:lnTo>
                    <a:lnTo>
                      <a:pt x="4786" y="1387"/>
                    </a:lnTo>
                    <a:lnTo>
                      <a:pt x="4696" y="1089"/>
                    </a:lnTo>
                    <a:lnTo>
                      <a:pt x="4562" y="805"/>
                    </a:lnTo>
                    <a:lnTo>
                      <a:pt x="4428" y="537"/>
                    </a:lnTo>
                    <a:lnTo>
                      <a:pt x="4249" y="283"/>
                    </a:lnTo>
                    <a:lnTo>
                      <a:pt x="4055" y="45"/>
                    </a:lnTo>
                    <a:lnTo>
                      <a:pt x="3787" y="15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2649757" y="3666733"/>
                <a:ext cx="106734" cy="106521"/>
              </a:xfrm>
              <a:custGeom>
                <a:rect b="b" l="l" r="r" t="t"/>
                <a:pathLst>
                  <a:path extrusionOk="0" h="7023" w="7037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46"/>
                    </a:lnTo>
                    <a:lnTo>
                      <a:pt x="2803" y="76"/>
                    </a:lnTo>
                    <a:lnTo>
                      <a:pt x="2475" y="150"/>
                    </a:lnTo>
                    <a:lnTo>
                      <a:pt x="2147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6"/>
                    </a:lnTo>
                    <a:lnTo>
                      <a:pt x="1029" y="1030"/>
                    </a:lnTo>
                    <a:lnTo>
                      <a:pt x="805" y="1283"/>
                    </a:lnTo>
                    <a:lnTo>
                      <a:pt x="596" y="1551"/>
                    </a:lnTo>
                    <a:lnTo>
                      <a:pt x="432" y="1835"/>
                    </a:lnTo>
                    <a:lnTo>
                      <a:pt x="283" y="2148"/>
                    </a:lnTo>
                    <a:lnTo>
                      <a:pt x="164" y="2476"/>
                    </a:lnTo>
                    <a:lnTo>
                      <a:pt x="75" y="2804"/>
                    </a:lnTo>
                    <a:lnTo>
                      <a:pt x="45" y="2983"/>
                    </a:lnTo>
                    <a:lnTo>
                      <a:pt x="15" y="3162"/>
                    </a:lnTo>
                    <a:lnTo>
                      <a:pt x="0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2"/>
                    </a:lnTo>
                    <a:lnTo>
                      <a:pt x="358" y="5055"/>
                    </a:lnTo>
                    <a:lnTo>
                      <a:pt x="507" y="5323"/>
                    </a:lnTo>
                    <a:lnTo>
                      <a:pt x="671" y="5577"/>
                    </a:lnTo>
                    <a:lnTo>
                      <a:pt x="865" y="5815"/>
                    </a:lnTo>
                    <a:lnTo>
                      <a:pt x="984" y="5949"/>
                    </a:lnTo>
                    <a:lnTo>
                      <a:pt x="1118" y="6084"/>
                    </a:lnTo>
                    <a:lnTo>
                      <a:pt x="1252" y="6203"/>
                    </a:lnTo>
                    <a:lnTo>
                      <a:pt x="1402" y="6322"/>
                    </a:lnTo>
                    <a:lnTo>
                      <a:pt x="1551" y="6426"/>
                    </a:lnTo>
                    <a:lnTo>
                      <a:pt x="1715" y="6531"/>
                    </a:lnTo>
                    <a:lnTo>
                      <a:pt x="1864" y="6620"/>
                    </a:lnTo>
                    <a:lnTo>
                      <a:pt x="2043" y="6710"/>
                    </a:lnTo>
                    <a:lnTo>
                      <a:pt x="2207" y="6784"/>
                    </a:lnTo>
                    <a:lnTo>
                      <a:pt x="2385" y="6844"/>
                    </a:lnTo>
                    <a:lnTo>
                      <a:pt x="2564" y="6904"/>
                    </a:lnTo>
                    <a:lnTo>
                      <a:pt x="2743" y="6948"/>
                    </a:lnTo>
                    <a:lnTo>
                      <a:pt x="2937" y="6978"/>
                    </a:lnTo>
                    <a:lnTo>
                      <a:pt x="3131" y="7008"/>
                    </a:lnTo>
                    <a:lnTo>
                      <a:pt x="3325" y="7023"/>
                    </a:lnTo>
                    <a:lnTo>
                      <a:pt x="3697" y="7023"/>
                    </a:lnTo>
                    <a:lnTo>
                      <a:pt x="3876" y="7008"/>
                    </a:lnTo>
                    <a:lnTo>
                      <a:pt x="4055" y="6993"/>
                    </a:lnTo>
                    <a:lnTo>
                      <a:pt x="4234" y="6963"/>
                    </a:lnTo>
                    <a:lnTo>
                      <a:pt x="4562" y="6874"/>
                    </a:lnTo>
                    <a:lnTo>
                      <a:pt x="4890" y="6754"/>
                    </a:lnTo>
                    <a:lnTo>
                      <a:pt x="5188" y="6605"/>
                    </a:lnTo>
                    <a:lnTo>
                      <a:pt x="5486" y="6426"/>
                    </a:lnTo>
                    <a:lnTo>
                      <a:pt x="5755" y="6233"/>
                    </a:lnTo>
                    <a:lnTo>
                      <a:pt x="6008" y="5994"/>
                    </a:lnTo>
                    <a:lnTo>
                      <a:pt x="6232" y="5756"/>
                    </a:lnTo>
                    <a:lnTo>
                      <a:pt x="6441" y="5487"/>
                    </a:lnTo>
                    <a:lnTo>
                      <a:pt x="6605" y="5189"/>
                    </a:lnTo>
                    <a:lnTo>
                      <a:pt x="6754" y="4876"/>
                    </a:lnTo>
                    <a:lnTo>
                      <a:pt x="6873" y="4563"/>
                    </a:lnTo>
                    <a:lnTo>
                      <a:pt x="6962" y="4220"/>
                    </a:lnTo>
                    <a:lnTo>
                      <a:pt x="6992" y="4056"/>
                    </a:lnTo>
                    <a:lnTo>
                      <a:pt x="7022" y="3877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2" y="3191"/>
                    </a:lnTo>
                    <a:lnTo>
                      <a:pt x="6977" y="2878"/>
                    </a:lnTo>
                    <a:lnTo>
                      <a:pt x="6903" y="2565"/>
                    </a:lnTo>
                    <a:lnTo>
                      <a:pt x="6813" y="2267"/>
                    </a:lnTo>
                    <a:lnTo>
                      <a:pt x="6679" y="1984"/>
                    </a:lnTo>
                    <a:lnTo>
                      <a:pt x="6530" y="1715"/>
                    </a:lnTo>
                    <a:lnTo>
                      <a:pt x="6366" y="1447"/>
                    </a:lnTo>
                    <a:lnTo>
                      <a:pt x="6172" y="1209"/>
                    </a:lnTo>
                    <a:lnTo>
                      <a:pt x="5964" y="985"/>
                    </a:lnTo>
                    <a:lnTo>
                      <a:pt x="5740" y="791"/>
                    </a:lnTo>
                    <a:lnTo>
                      <a:pt x="5501" y="612"/>
                    </a:lnTo>
                    <a:lnTo>
                      <a:pt x="5233" y="448"/>
                    </a:lnTo>
                    <a:lnTo>
                      <a:pt x="4950" y="299"/>
                    </a:lnTo>
                    <a:lnTo>
                      <a:pt x="4666" y="195"/>
                    </a:lnTo>
                    <a:lnTo>
                      <a:pt x="4368" y="105"/>
                    </a:lnTo>
                    <a:lnTo>
                      <a:pt x="4055" y="46"/>
                    </a:lnTo>
                    <a:lnTo>
                      <a:pt x="3787" y="16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2649757" y="3666733"/>
                <a:ext cx="74624" cy="88882"/>
              </a:xfrm>
              <a:custGeom>
                <a:rect b="b" l="l" r="r" t="t"/>
                <a:pathLst>
                  <a:path extrusionOk="0" h="5860" w="4920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46"/>
                    </a:lnTo>
                    <a:lnTo>
                      <a:pt x="2803" y="76"/>
                    </a:lnTo>
                    <a:lnTo>
                      <a:pt x="2475" y="150"/>
                    </a:lnTo>
                    <a:lnTo>
                      <a:pt x="2147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6"/>
                    </a:lnTo>
                    <a:lnTo>
                      <a:pt x="1029" y="1030"/>
                    </a:lnTo>
                    <a:lnTo>
                      <a:pt x="805" y="1283"/>
                    </a:lnTo>
                    <a:lnTo>
                      <a:pt x="596" y="1551"/>
                    </a:lnTo>
                    <a:lnTo>
                      <a:pt x="432" y="1835"/>
                    </a:lnTo>
                    <a:lnTo>
                      <a:pt x="283" y="2148"/>
                    </a:lnTo>
                    <a:lnTo>
                      <a:pt x="164" y="2476"/>
                    </a:lnTo>
                    <a:lnTo>
                      <a:pt x="75" y="2804"/>
                    </a:lnTo>
                    <a:lnTo>
                      <a:pt x="45" y="2983"/>
                    </a:lnTo>
                    <a:lnTo>
                      <a:pt x="15" y="3162"/>
                    </a:lnTo>
                    <a:lnTo>
                      <a:pt x="0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2"/>
                    </a:lnTo>
                    <a:lnTo>
                      <a:pt x="358" y="5055"/>
                    </a:lnTo>
                    <a:lnTo>
                      <a:pt x="507" y="5323"/>
                    </a:lnTo>
                    <a:lnTo>
                      <a:pt x="671" y="5577"/>
                    </a:lnTo>
                    <a:lnTo>
                      <a:pt x="865" y="5815"/>
                    </a:lnTo>
                    <a:lnTo>
                      <a:pt x="1133" y="5845"/>
                    </a:lnTo>
                    <a:lnTo>
                      <a:pt x="1402" y="5860"/>
                    </a:lnTo>
                    <a:lnTo>
                      <a:pt x="1580" y="5860"/>
                    </a:lnTo>
                    <a:lnTo>
                      <a:pt x="1759" y="5845"/>
                    </a:lnTo>
                    <a:lnTo>
                      <a:pt x="1938" y="5815"/>
                    </a:lnTo>
                    <a:lnTo>
                      <a:pt x="2117" y="5785"/>
                    </a:lnTo>
                    <a:lnTo>
                      <a:pt x="2445" y="5696"/>
                    </a:lnTo>
                    <a:lnTo>
                      <a:pt x="2773" y="5577"/>
                    </a:lnTo>
                    <a:lnTo>
                      <a:pt x="3071" y="5428"/>
                    </a:lnTo>
                    <a:lnTo>
                      <a:pt x="3369" y="5264"/>
                    </a:lnTo>
                    <a:lnTo>
                      <a:pt x="3638" y="5055"/>
                    </a:lnTo>
                    <a:lnTo>
                      <a:pt x="3891" y="4831"/>
                    </a:lnTo>
                    <a:lnTo>
                      <a:pt x="4115" y="4578"/>
                    </a:lnTo>
                    <a:lnTo>
                      <a:pt x="4324" y="4310"/>
                    </a:lnTo>
                    <a:lnTo>
                      <a:pt x="4488" y="4026"/>
                    </a:lnTo>
                    <a:lnTo>
                      <a:pt x="4637" y="3713"/>
                    </a:lnTo>
                    <a:lnTo>
                      <a:pt x="4756" y="3385"/>
                    </a:lnTo>
                    <a:lnTo>
                      <a:pt x="4845" y="3057"/>
                    </a:lnTo>
                    <a:lnTo>
                      <a:pt x="4875" y="2878"/>
                    </a:lnTo>
                    <a:lnTo>
                      <a:pt x="4905" y="2699"/>
                    </a:lnTo>
                    <a:lnTo>
                      <a:pt x="4920" y="2520"/>
                    </a:lnTo>
                    <a:lnTo>
                      <a:pt x="4920" y="2342"/>
                    </a:lnTo>
                    <a:lnTo>
                      <a:pt x="4905" y="2014"/>
                    </a:lnTo>
                    <a:lnTo>
                      <a:pt x="4860" y="1701"/>
                    </a:lnTo>
                    <a:lnTo>
                      <a:pt x="4786" y="1387"/>
                    </a:lnTo>
                    <a:lnTo>
                      <a:pt x="4696" y="1089"/>
                    </a:lnTo>
                    <a:lnTo>
                      <a:pt x="4562" y="806"/>
                    </a:lnTo>
                    <a:lnTo>
                      <a:pt x="4413" y="538"/>
                    </a:lnTo>
                    <a:lnTo>
                      <a:pt x="4249" y="284"/>
                    </a:lnTo>
                    <a:lnTo>
                      <a:pt x="4055" y="46"/>
                    </a:lnTo>
                    <a:lnTo>
                      <a:pt x="3787" y="16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2680274" y="3751534"/>
                <a:ext cx="82102" cy="82102"/>
              </a:xfrm>
              <a:custGeom>
                <a:rect b="b" l="l" r="r" t="t"/>
                <a:pathLst>
                  <a:path extrusionOk="0" h="5413" w="5413">
                    <a:moveTo>
                      <a:pt x="2699" y="1"/>
                    </a:moveTo>
                    <a:lnTo>
                      <a:pt x="2431" y="16"/>
                    </a:lnTo>
                    <a:lnTo>
                      <a:pt x="2162" y="60"/>
                    </a:lnTo>
                    <a:lnTo>
                      <a:pt x="1909" y="135"/>
                    </a:lnTo>
                    <a:lnTo>
                      <a:pt x="1656" y="224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5" y="627"/>
                    </a:lnTo>
                    <a:lnTo>
                      <a:pt x="791" y="806"/>
                    </a:lnTo>
                    <a:lnTo>
                      <a:pt x="627" y="985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6" y="2431"/>
                    </a:lnTo>
                    <a:lnTo>
                      <a:pt x="1" y="2714"/>
                    </a:lnTo>
                    <a:lnTo>
                      <a:pt x="16" y="2967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80" y="3668"/>
                    </a:lnTo>
                    <a:lnTo>
                      <a:pt x="269" y="3892"/>
                    </a:lnTo>
                    <a:lnTo>
                      <a:pt x="388" y="4100"/>
                    </a:lnTo>
                    <a:lnTo>
                      <a:pt x="523" y="4294"/>
                    </a:lnTo>
                    <a:lnTo>
                      <a:pt x="672" y="4488"/>
                    </a:lnTo>
                    <a:lnTo>
                      <a:pt x="865" y="4682"/>
                    </a:lnTo>
                    <a:lnTo>
                      <a:pt x="1074" y="4876"/>
                    </a:lnTo>
                    <a:lnTo>
                      <a:pt x="1313" y="5025"/>
                    </a:lnTo>
                    <a:lnTo>
                      <a:pt x="1566" y="5159"/>
                    </a:lnTo>
                    <a:lnTo>
                      <a:pt x="1835" y="5263"/>
                    </a:lnTo>
                    <a:lnTo>
                      <a:pt x="2118" y="5353"/>
                    </a:lnTo>
                    <a:lnTo>
                      <a:pt x="2401" y="5397"/>
                    </a:lnTo>
                    <a:lnTo>
                      <a:pt x="2699" y="5412"/>
                    </a:lnTo>
                    <a:lnTo>
                      <a:pt x="2982" y="5397"/>
                    </a:lnTo>
                    <a:lnTo>
                      <a:pt x="3251" y="5353"/>
                    </a:lnTo>
                    <a:lnTo>
                      <a:pt x="3504" y="5293"/>
                    </a:lnTo>
                    <a:lnTo>
                      <a:pt x="3758" y="5204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9" y="4801"/>
                    </a:lnTo>
                    <a:lnTo>
                      <a:pt x="4622" y="4622"/>
                    </a:lnTo>
                    <a:lnTo>
                      <a:pt x="4786" y="4428"/>
                    </a:lnTo>
                    <a:lnTo>
                      <a:pt x="4950" y="4220"/>
                    </a:lnTo>
                    <a:lnTo>
                      <a:pt x="5085" y="3996"/>
                    </a:lnTo>
                    <a:lnTo>
                      <a:pt x="5204" y="3758"/>
                    </a:lnTo>
                    <a:lnTo>
                      <a:pt x="5293" y="3519"/>
                    </a:lnTo>
                    <a:lnTo>
                      <a:pt x="5353" y="3251"/>
                    </a:lnTo>
                    <a:lnTo>
                      <a:pt x="5398" y="2982"/>
                    </a:lnTo>
                    <a:lnTo>
                      <a:pt x="5413" y="2714"/>
                    </a:lnTo>
                    <a:lnTo>
                      <a:pt x="5398" y="2461"/>
                    </a:lnTo>
                    <a:lnTo>
                      <a:pt x="5368" y="2222"/>
                    </a:lnTo>
                    <a:lnTo>
                      <a:pt x="5308" y="1983"/>
                    </a:lnTo>
                    <a:lnTo>
                      <a:pt x="5234" y="1745"/>
                    </a:lnTo>
                    <a:lnTo>
                      <a:pt x="5144" y="1536"/>
                    </a:lnTo>
                    <a:lnTo>
                      <a:pt x="5025" y="1327"/>
                    </a:lnTo>
                    <a:lnTo>
                      <a:pt x="4891" y="1119"/>
                    </a:lnTo>
                    <a:lnTo>
                      <a:pt x="4757" y="940"/>
                    </a:lnTo>
                    <a:lnTo>
                      <a:pt x="4593" y="776"/>
                    </a:lnTo>
                    <a:lnTo>
                      <a:pt x="4414" y="612"/>
                    </a:lnTo>
                    <a:lnTo>
                      <a:pt x="4220" y="478"/>
                    </a:lnTo>
                    <a:lnTo>
                      <a:pt x="4026" y="344"/>
                    </a:lnTo>
                    <a:lnTo>
                      <a:pt x="3817" y="239"/>
                    </a:lnTo>
                    <a:lnTo>
                      <a:pt x="3594" y="150"/>
                    </a:lnTo>
                    <a:lnTo>
                      <a:pt x="3355" y="90"/>
                    </a:lnTo>
                    <a:lnTo>
                      <a:pt x="3117" y="30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2680274" y="3751534"/>
                <a:ext cx="57454" cy="68527"/>
              </a:xfrm>
              <a:custGeom>
                <a:rect b="b" l="l" r="r" t="t"/>
                <a:pathLst>
                  <a:path extrusionOk="0" h="4518" w="3788">
                    <a:moveTo>
                      <a:pt x="2699" y="1"/>
                    </a:moveTo>
                    <a:lnTo>
                      <a:pt x="2431" y="16"/>
                    </a:lnTo>
                    <a:lnTo>
                      <a:pt x="2162" y="60"/>
                    </a:lnTo>
                    <a:lnTo>
                      <a:pt x="1909" y="135"/>
                    </a:lnTo>
                    <a:lnTo>
                      <a:pt x="1656" y="224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5" y="627"/>
                    </a:lnTo>
                    <a:lnTo>
                      <a:pt x="791" y="806"/>
                    </a:lnTo>
                    <a:lnTo>
                      <a:pt x="627" y="985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6" y="2431"/>
                    </a:lnTo>
                    <a:lnTo>
                      <a:pt x="1" y="2714"/>
                    </a:lnTo>
                    <a:lnTo>
                      <a:pt x="16" y="2967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80" y="3668"/>
                    </a:lnTo>
                    <a:lnTo>
                      <a:pt x="269" y="3892"/>
                    </a:lnTo>
                    <a:lnTo>
                      <a:pt x="388" y="4100"/>
                    </a:lnTo>
                    <a:lnTo>
                      <a:pt x="523" y="4294"/>
                    </a:lnTo>
                    <a:lnTo>
                      <a:pt x="672" y="4488"/>
                    </a:lnTo>
                    <a:lnTo>
                      <a:pt x="865" y="4503"/>
                    </a:lnTo>
                    <a:lnTo>
                      <a:pt x="1074" y="4518"/>
                    </a:lnTo>
                    <a:lnTo>
                      <a:pt x="1357" y="4503"/>
                    </a:lnTo>
                    <a:lnTo>
                      <a:pt x="1626" y="4458"/>
                    </a:lnTo>
                    <a:lnTo>
                      <a:pt x="1879" y="4399"/>
                    </a:lnTo>
                    <a:lnTo>
                      <a:pt x="2133" y="4294"/>
                    </a:lnTo>
                    <a:lnTo>
                      <a:pt x="2371" y="4190"/>
                    </a:lnTo>
                    <a:lnTo>
                      <a:pt x="2595" y="4056"/>
                    </a:lnTo>
                    <a:lnTo>
                      <a:pt x="2804" y="3892"/>
                    </a:lnTo>
                    <a:lnTo>
                      <a:pt x="2997" y="3728"/>
                    </a:lnTo>
                    <a:lnTo>
                      <a:pt x="3161" y="3534"/>
                    </a:lnTo>
                    <a:lnTo>
                      <a:pt x="3325" y="3325"/>
                    </a:lnTo>
                    <a:lnTo>
                      <a:pt x="3460" y="3102"/>
                    </a:lnTo>
                    <a:lnTo>
                      <a:pt x="3564" y="2863"/>
                    </a:lnTo>
                    <a:lnTo>
                      <a:pt x="3668" y="2610"/>
                    </a:lnTo>
                    <a:lnTo>
                      <a:pt x="3728" y="2356"/>
                    </a:lnTo>
                    <a:lnTo>
                      <a:pt x="3773" y="2088"/>
                    </a:lnTo>
                    <a:lnTo>
                      <a:pt x="3788" y="1805"/>
                    </a:lnTo>
                    <a:lnTo>
                      <a:pt x="3773" y="1551"/>
                    </a:lnTo>
                    <a:lnTo>
                      <a:pt x="3743" y="1313"/>
                    </a:lnTo>
                    <a:lnTo>
                      <a:pt x="3683" y="1074"/>
                    </a:lnTo>
                    <a:lnTo>
                      <a:pt x="3609" y="850"/>
                    </a:lnTo>
                    <a:lnTo>
                      <a:pt x="3504" y="627"/>
                    </a:lnTo>
                    <a:lnTo>
                      <a:pt x="3400" y="418"/>
                    </a:lnTo>
                    <a:lnTo>
                      <a:pt x="3266" y="224"/>
                    </a:lnTo>
                    <a:lnTo>
                      <a:pt x="3117" y="30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2997305" y="3792684"/>
                <a:ext cx="82102" cy="81874"/>
              </a:xfrm>
              <a:custGeom>
                <a:rect b="b" l="l" r="r" t="t"/>
                <a:pathLst>
                  <a:path extrusionOk="0" h="5398" w="5413">
                    <a:moveTo>
                      <a:pt x="2714" y="1"/>
                    </a:moveTo>
                    <a:lnTo>
                      <a:pt x="2430" y="16"/>
                    </a:lnTo>
                    <a:lnTo>
                      <a:pt x="2162" y="46"/>
                    </a:lnTo>
                    <a:lnTo>
                      <a:pt x="1909" y="120"/>
                    </a:lnTo>
                    <a:lnTo>
                      <a:pt x="1655" y="210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1" y="791"/>
                    </a:lnTo>
                    <a:lnTo>
                      <a:pt x="627" y="985"/>
                    </a:lnTo>
                    <a:lnTo>
                      <a:pt x="463" y="1194"/>
                    </a:lnTo>
                    <a:lnTo>
                      <a:pt x="328" y="1417"/>
                    </a:lnTo>
                    <a:lnTo>
                      <a:pt x="224" y="1656"/>
                    </a:lnTo>
                    <a:lnTo>
                      <a:pt x="120" y="1894"/>
                    </a:lnTo>
                    <a:lnTo>
                      <a:pt x="60" y="2163"/>
                    </a:lnTo>
                    <a:lnTo>
                      <a:pt x="15" y="2431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5" y="3430"/>
                    </a:lnTo>
                    <a:lnTo>
                      <a:pt x="179" y="3668"/>
                    </a:lnTo>
                    <a:lnTo>
                      <a:pt x="269" y="3877"/>
                    </a:lnTo>
                    <a:lnTo>
                      <a:pt x="388" y="4086"/>
                    </a:lnTo>
                    <a:lnTo>
                      <a:pt x="522" y="4295"/>
                    </a:lnTo>
                    <a:lnTo>
                      <a:pt x="671" y="4473"/>
                    </a:lnTo>
                    <a:lnTo>
                      <a:pt x="865" y="4682"/>
                    </a:lnTo>
                    <a:lnTo>
                      <a:pt x="1074" y="4861"/>
                    </a:lnTo>
                    <a:lnTo>
                      <a:pt x="1312" y="5025"/>
                    </a:lnTo>
                    <a:lnTo>
                      <a:pt x="1566" y="5159"/>
                    </a:lnTo>
                    <a:lnTo>
                      <a:pt x="1834" y="5264"/>
                    </a:lnTo>
                    <a:lnTo>
                      <a:pt x="2117" y="5338"/>
                    </a:lnTo>
                    <a:lnTo>
                      <a:pt x="2401" y="5383"/>
                    </a:lnTo>
                    <a:lnTo>
                      <a:pt x="2714" y="5398"/>
                    </a:lnTo>
                    <a:lnTo>
                      <a:pt x="2982" y="5398"/>
                    </a:lnTo>
                    <a:lnTo>
                      <a:pt x="3250" y="5353"/>
                    </a:lnTo>
                    <a:lnTo>
                      <a:pt x="3519" y="5279"/>
                    </a:lnTo>
                    <a:lnTo>
                      <a:pt x="3757" y="5189"/>
                    </a:lnTo>
                    <a:lnTo>
                      <a:pt x="3996" y="5085"/>
                    </a:lnTo>
                    <a:lnTo>
                      <a:pt x="4219" y="4951"/>
                    </a:lnTo>
                    <a:lnTo>
                      <a:pt x="4428" y="4787"/>
                    </a:lnTo>
                    <a:lnTo>
                      <a:pt x="4622" y="4608"/>
                    </a:lnTo>
                    <a:lnTo>
                      <a:pt x="4801" y="4414"/>
                    </a:lnTo>
                    <a:lnTo>
                      <a:pt x="4950" y="4220"/>
                    </a:lnTo>
                    <a:lnTo>
                      <a:pt x="5084" y="3996"/>
                    </a:lnTo>
                    <a:lnTo>
                      <a:pt x="5203" y="3758"/>
                    </a:lnTo>
                    <a:lnTo>
                      <a:pt x="5293" y="3504"/>
                    </a:lnTo>
                    <a:lnTo>
                      <a:pt x="5353" y="3251"/>
                    </a:lnTo>
                    <a:lnTo>
                      <a:pt x="5397" y="2983"/>
                    </a:lnTo>
                    <a:lnTo>
                      <a:pt x="5412" y="2699"/>
                    </a:lnTo>
                    <a:lnTo>
                      <a:pt x="5397" y="2446"/>
                    </a:lnTo>
                    <a:lnTo>
                      <a:pt x="5367" y="2207"/>
                    </a:lnTo>
                    <a:lnTo>
                      <a:pt x="5308" y="1969"/>
                    </a:lnTo>
                    <a:lnTo>
                      <a:pt x="5233" y="1745"/>
                    </a:lnTo>
                    <a:lnTo>
                      <a:pt x="5144" y="1522"/>
                    </a:lnTo>
                    <a:lnTo>
                      <a:pt x="5025" y="1313"/>
                    </a:lnTo>
                    <a:lnTo>
                      <a:pt x="4905" y="1119"/>
                    </a:lnTo>
                    <a:lnTo>
                      <a:pt x="4756" y="925"/>
                    </a:lnTo>
                    <a:lnTo>
                      <a:pt x="4592" y="761"/>
                    </a:lnTo>
                    <a:lnTo>
                      <a:pt x="4413" y="612"/>
                    </a:lnTo>
                    <a:lnTo>
                      <a:pt x="4234" y="463"/>
                    </a:lnTo>
                    <a:lnTo>
                      <a:pt x="4026" y="344"/>
                    </a:lnTo>
                    <a:lnTo>
                      <a:pt x="3817" y="239"/>
                    </a:lnTo>
                    <a:lnTo>
                      <a:pt x="3593" y="150"/>
                    </a:lnTo>
                    <a:lnTo>
                      <a:pt x="3355" y="75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2997305" y="3792684"/>
                <a:ext cx="57454" cy="68314"/>
              </a:xfrm>
              <a:custGeom>
                <a:rect b="b" l="l" r="r" t="t"/>
                <a:pathLst>
                  <a:path extrusionOk="0" h="4504" w="3788">
                    <a:moveTo>
                      <a:pt x="2714" y="1"/>
                    </a:moveTo>
                    <a:lnTo>
                      <a:pt x="2430" y="16"/>
                    </a:lnTo>
                    <a:lnTo>
                      <a:pt x="2162" y="46"/>
                    </a:lnTo>
                    <a:lnTo>
                      <a:pt x="1909" y="120"/>
                    </a:lnTo>
                    <a:lnTo>
                      <a:pt x="1655" y="210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1" y="791"/>
                    </a:lnTo>
                    <a:lnTo>
                      <a:pt x="627" y="985"/>
                    </a:lnTo>
                    <a:lnTo>
                      <a:pt x="463" y="1194"/>
                    </a:lnTo>
                    <a:lnTo>
                      <a:pt x="328" y="1417"/>
                    </a:lnTo>
                    <a:lnTo>
                      <a:pt x="224" y="1656"/>
                    </a:lnTo>
                    <a:lnTo>
                      <a:pt x="120" y="1894"/>
                    </a:lnTo>
                    <a:lnTo>
                      <a:pt x="60" y="2163"/>
                    </a:lnTo>
                    <a:lnTo>
                      <a:pt x="15" y="2431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5" y="3430"/>
                    </a:lnTo>
                    <a:lnTo>
                      <a:pt x="179" y="3668"/>
                    </a:lnTo>
                    <a:lnTo>
                      <a:pt x="269" y="3877"/>
                    </a:lnTo>
                    <a:lnTo>
                      <a:pt x="388" y="4086"/>
                    </a:lnTo>
                    <a:lnTo>
                      <a:pt x="522" y="4295"/>
                    </a:lnTo>
                    <a:lnTo>
                      <a:pt x="671" y="4473"/>
                    </a:lnTo>
                    <a:lnTo>
                      <a:pt x="880" y="4503"/>
                    </a:lnTo>
                    <a:lnTo>
                      <a:pt x="1074" y="4503"/>
                    </a:lnTo>
                    <a:lnTo>
                      <a:pt x="1357" y="4488"/>
                    </a:lnTo>
                    <a:lnTo>
                      <a:pt x="1625" y="4444"/>
                    </a:lnTo>
                    <a:lnTo>
                      <a:pt x="1879" y="4384"/>
                    </a:lnTo>
                    <a:lnTo>
                      <a:pt x="2132" y="4295"/>
                    </a:lnTo>
                    <a:lnTo>
                      <a:pt x="2371" y="4175"/>
                    </a:lnTo>
                    <a:lnTo>
                      <a:pt x="2594" y="4041"/>
                    </a:lnTo>
                    <a:lnTo>
                      <a:pt x="2803" y="3892"/>
                    </a:lnTo>
                    <a:lnTo>
                      <a:pt x="2997" y="3713"/>
                    </a:lnTo>
                    <a:lnTo>
                      <a:pt x="3161" y="3519"/>
                    </a:lnTo>
                    <a:lnTo>
                      <a:pt x="3325" y="3311"/>
                    </a:lnTo>
                    <a:lnTo>
                      <a:pt x="3459" y="3087"/>
                    </a:lnTo>
                    <a:lnTo>
                      <a:pt x="3578" y="2848"/>
                    </a:lnTo>
                    <a:lnTo>
                      <a:pt x="3668" y="2610"/>
                    </a:lnTo>
                    <a:lnTo>
                      <a:pt x="3728" y="2342"/>
                    </a:lnTo>
                    <a:lnTo>
                      <a:pt x="3772" y="2073"/>
                    </a:lnTo>
                    <a:lnTo>
                      <a:pt x="3787" y="1805"/>
                    </a:lnTo>
                    <a:lnTo>
                      <a:pt x="3772" y="1551"/>
                    </a:lnTo>
                    <a:lnTo>
                      <a:pt x="3742" y="1298"/>
                    </a:lnTo>
                    <a:lnTo>
                      <a:pt x="3683" y="1059"/>
                    </a:lnTo>
                    <a:lnTo>
                      <a:pt x="3608" y="836"/>
                    </a:lnTo>
                    <a:lnTo>
                      <a:pt x="3519" y="612"/>
                    </a:lnTo>
                    <a:lnTo>
                      <a:pt x="3400" y="403"/>
                    </a:lnTo>
                    <a:lnTo>
                      <a:pt x="3265" y="210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3064467" y="3792684"/>
                <a:ext cx="81874" cy="81874"/>
              </a:xfrm>
              <a:custGeom>
                <a:rect b="b" l="l" r="r" t="t"/>
                <a:pathLst>
                  <a:path extrusionOk="0" h="5398" w="5398">
                    <a:moveTo>
                      <a:pt x="2699" y="1"/>
                    </a:moveTo>
                    <a:lnTo>
                      <a:pt x="2415" y="16"/>
                    </a:lnTo>
                    <a:lnTo>
                      <a:pt x="2147" y="46"/>
                    </a:lnTo>
                    <a:lnTo>
                      <a:pt x="1894" y="120"/>
                    </a:lnTo>
                    <a:lnTo>
                      <a:pt x="1640" y="210"/>
                    </a:lnTo>
                    <a:lnTo>
                      <a:pt x="1402" y="314"/>
                    </a:lnTo>
                    <a:lnTo>
                      <a:pt x="1178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11" y="985"/>
                    </a:lnTo>
                    <a:lnTo>
                      <a:pt x="462" y="1194"/>
                    </a:lnTo>
                    <a:lnTo>
                      <a:pt x="313" y="1417"/>
                    </a:lnTo>
                    <a:lnTo>
                      <a:pt x="209" y="1641"/>
                    </a:lnTo>
                    <a:lnTo>
                      <a:pt x="119" y="1894"/>
                    </a:lnTo>
                    <a:lnTo>
                      <a:pt x="45" y="2148"/>
                    </a:lnTo>
                    <a:lnTo>
                      <a:pt x="0" y="2416"/>
                    </a:lnTo>
                    <a:lnTo>
                      <a:pt x="0" y="2699"/>
                    </a:lnTo>
                    <a:lnTo>
                      <a:pt x="0" y="2953"/>
                    </a:lnTo>
                    <a:lnTo>
                      <a:pt x="45" y="3191"/>
                    </a:lnTo>
                    <a:lnTo>
                      <a:pt x="90" y="3430"/>
                    </a:lnTo>
                    <a:lnTo>
                      <a:pt x="164" y="3654"/>
                    </a:lnTo>
                    <a:lnTo>
                      <a:pt x="269" y="3877"/>
                    </a:lnTo>
                    <a:lnTo>
                      <a:pt x="373" y="4086"/>
                    </a:lnTo>
                    <a:lnTo>
                      <a:pt x="507" y="4280"/>
                    </a:lnTo>
                    <a:lnTo>
                      <a:pt x="656" y="4473"/>
                    </a:lnTo>
                    <a:lnTo>
                      <a:pt x="850" y="4667"/>
                    </a:lnTo>
                    <a:lnTo>
                      <a:pt x="1074" y="4861"/>
                    </a:lnTo>
                    <a:lnTo>
                      <a:pt x="1312" y="5010"/>
                    </a:lnTo>
                    <a:lnTo>
                      <a:pt x="1551" y="5144"/>
                    </a:lnTo>
                    <a:lnTo>
                      <a:pt x="1819" y="5264"/>
                    </a:lnTo>
                    <a:lnTo>
                      <a:pt x="2102" y="5338"/>
                    </a:lnTo>
                    <a:lnTo>
                      <a:pt x="2400" y="5383"/>
                    </a:lnTo>
                    <a:lnTo>
                      <a:pt x="2699" y="5398"/>
                    </a:lnTo>
                    <a:lnTo>
                      <a:pt x="2967" y="5383"/>
                    </a:lnTo>
                    <a:lnTo>
                      <a:pt x="3235" y="5353"/>
                    </a:lnTo>
                    <a:lnTo>
                      <a:pt x="3504" y="5279"/>
                    </a:lnTo>
                    <a:lnTo>
                      <a:pt x="3757" y="5189"/>
                    </a:lnTo>
                    <a:lnTo>
                      <a:pt x="3981" y="5070"/>
                    </a:lnTo>
                    <a:lnTo>
                      <a:pt x="4204" y="4936"/>
                    </a:lnTo>
                    <a:lnTo>
                      <a:pt x="4413" y="4787"/>
                    </a:lnTo>
                    <a:lnTo>
                      <a:pt x="4607" y="4608"/>
                    </a:lnTo>
                    <a:lnTo>
                      <a:pt x="4786" y="4414"/>
                    </a:lnTo>
                    <a:lnTo>
                      <a:pt x="4935" y="4205"/>
                    </a:lnTo>
                    <a:lnTo>
                      <a:pt x="5069" y="3981"/>
                    </a:lnTo>
                    <a:lnTo>
                      <a:pt x="5188" y="3758"/>
                    </a:lnTo>
                    <a:lnTo>
                      <a:pt x="5278" y="3504"/>
                    </a:lnTo>
                    <a:lnTo>
                      <a:pt x="5352" y="3236"/>
                    </a:lnTo>
                    <a:lnTo>
                      <a:pt x="5382" y="2968"/>
                    </a:lnTo>
                    <a:lnTo>
                      <a:pt x="5397" y="2699"/>
                    </a:lnTo>
                    <a:lnTo>
                      <a:pt x="5397" y="2446"/>
                    </a:lnTo>
                    <a:lnTo>
                      <a:pt x="5352" y="2207"/>
                    </a:lnTo>
                    <a:lnTo>
                      <a:pt x="5308" y="1969"/>
                    </a:lnTo>
                    <a:lnTo>
                      <a:pt x="5233" y="1745"/>
                    </a:lnTo>
                    <a:lnTo>
                      <a:pt x="5129" y="1522"/>
                    </a:lnTo>
                    <a:lnTo>
                      <a:pt x="5024" y="1313"/>
                    </a:lnTo>
                    <a:lnTo>
                      <a:pt x="4890" y="1119"/>
                    </a:lnTo>
                    <a:lnTo>
                      <a:pt x="4741" y="925"/>
                    </a:lnTo>
                    <a:lnTo>
                      <a:pt x="4577" y="761"/>
                    </a:lnTo>
                    <a:lnTo>
                      <a:pt x="4398" y="597"/>
                    </a:lnTo>
                    <a:lnTo>
                      <a:pt x="4219" y="463"/>
                    </a:lnTo>
                    <a:lnTo>
                      <a:pt x="4011" y="344"/>
                    </a:lnTo>
                    <a:lnTo>
                      <a:pt x="3802" y="225"/>
                    </a:lnTo>
                    <a:lnTo>
                      <a:pt x="3578" y="135"/>
                    </a:lnTo>
                    <a:lnTo>
                      <a:pt x="3355" y="75"/>
                    </a:lnTo>
                    <a:lnTo>
                      <a:pt x="3116" y="31"/>
                    </a:lnTo>
                    <a:lnTo>
                      <a:pt x="2907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3064467" y="3792684"/>
                <a:ext cx="57227" cy="68314"/>
              </a:xfrm>
              <a:custGeom>
                <a:rect b="b" l="l" r="r" t="t"/>
                <a:pathLst>
                  <a:path extrusionOk="0" h="4504" w="3773">
                    <a:moveTo>
                      <a:pt x="2699" y="1"/>
                    </a:moveTo>
                    <a:lnTo>
                      <a:pt x="2415" y="16"/>
                    </a:lnTo>
                    <a:lnTo>
                      <a:pt x="2147" y="46"/>
                    </a:lnTo>
                    <a:lnTo>
                      <a:pt x="1894" y="120"/>
                    </a:lnTo>
                    <a:lnTo>
                      <a:pt x="1640" y="210"/>
                    </a:lnTo>
                    <a:lnTo>
                      <a:pt x="1402" y="314"/>
                    </a:lnTo>
                    <a:lnTo>
                      <a:pt x="1178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11" y="985"/>
                    </a:lnTo>
                    <a:lnTo>
                      <a:pt x="462" y="1194"/>
                    </a:lnTo>
                    <a:lnTo>
                      <a:pt x="313" y="1417"/>
                    </a:lnTo>
                    <a:lnTo>
                      <a:pt x="209" y="1641"/>
                    </a:lnTo>
                    <a:lnTo>
                      <a:pt x="119" y="1894"/>
                    </a:lnTo>
                    <a:lnTo>
                      <a:pt x="45" y="2148"/>
                    </a:lnTo>
                    <a:lnTo>
                      <a:pt x="0" y="2416"/>
                    </a:lnTo>
                    <a:lnTo>
                      <a:pt x="0" y="2699"/>
                    </a:lnTo>
                    <a:lnTo>
                      <a:pt x="0" y="2953"/>
                    </a:lnTo>
                    <a:lnTo>
                      <a:pt x="45" y="3191"/>
                    </a:lnTo>
                    <a:lnTo>
                      <a:pt x="90" y="3430"/>
                    </a:lnTo>
                    <a:lnTo>
                      <a:pt x="164" y="3654"/>
                    </a:lnTo>
                    <a:lnTo>
                      <a:pt x="269" y="3877"/>
                    </a:lnTo>
                    <a:lnTo>
                      <a:pt x="373" y="4086"/>
                    </a:lnTo>
                    <a:lnTo>
                      <a:pt x="507" y="4280"/>
                    </a:lnTo>
                    <a:lnTo>
                      <a:pt x="656" y="4473"/>
                    </a:lnTo>
                    <a:lnTo>
                      <a:pt x="865" y="4488"/>
                    </a:lnTo>
                    <a:lnTo>
                      <a:pt x="1074" y="4503"/>
                    </a:lnTo>
                    <a:lnTo>
                      <a:pt x="1342" y="4488"/>
                    </a:lnTo>
                    <a:lnTo>
                      <a:pt x="1610" y="4444"/>
                    </a:lnTo>
                    <a:lnTo>
                      <a:pt x="1879" y="4384"/>
                    </a:lnTo>
                    <a:lnTo>
                      <a:pt x="2117" y="4295"/>
                    </a:lnTo>
                    <a:lnTo>
                      <a:pt x="2356" y="4175"/>
                    </a:lnTo>
                    <a:lnTo>
                      <a:pt x="2579" y="4041"/>
                    </a:lnTo>
                    <a:lnTo>
                      <a:pt x="2788" y="3877"/>
                    </a:lnTo>
                    <a:lnTo>
                      <a:pt x="2982" y="3713"/>
                    </a:lnTo>
                    <a:lnTo>
                      <a:pt x="3161" y="3519"/>
                    </a:lnTo>
                    <a:lnTo>
                      <a:pt x="3310" y="3311"/>
                    </a:lnTo>
                    <a:lnTo>
                      <a:pt x="3444" y="3087"/>
                    </a:lnTo>
                    <a:lnTo>
                      <a:pt x="3563" y="2848"/>
                    </a:lnTo>
                    <a:lnTo>
                      <a:pt x="3653" y="2595"/>
                    </a:lnTo>
                    <a:lnTo>
                      <a:pt x="3712" y="2342"/>
                    </a:lnTo>
                    <a:lnTo>
                      <a:pt x="3757" y="2073"/>
                    </a:lnTo>
                    <a:lnTo>
                      <a:pt x="3772" y="1805"/>
                    </a:lnTo>
                    <a:lnTo>
                      <a:pt x="3757" y="1551"/>
                    </a:lnTo>
                    <a:lnTo>
                      <a:pt x="3727" y="1298"/>
                    </a:lnTo>
                    <a:lnTo>
                      <a:pt x="3668" y="1059"/>
                    </a:lnTo>
                    <a:lnTo>
                      <a:pt x="3593" y="836"/>
                    </a:lnTo>
                    <a:lnTo>
                      <a:pt x="3504" y="612"/>
                    </a:lnTo>
                    <a:lnTo>
                      <a:pt x="3384" y="403"/>
                    </a:lnTo>
                    <a:lnTo>
                      <a:pt x="3250" y="210"/>
                    </a:lnTo>
                    <a:lnTo>
                      <a:pt x="3116" y="31"/>
                    </a:lnTo>
                    <a:lnTo>
                      <a:pt x="29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3111941" y="3833621"/>
                <a:ext cx="82102" cy="82102"/>
              </a:xfrm>
              <a:custGeom>
                <a:rect b="b" l="l" r="r" t="t"/>
                <a:pathLst>
                  <a:path extrusionOk="0" h="5413" w="5413">
                    <a:moveTo>
                      <a:pt x="2714" y="0"/>
                    </a:moveTo>
                    <a:lnTo>
                      <a:pt x="2431" y="15"/>
                    </a:lnTo>
                    <a:lnTo>
                      <a:pt x="2163" y="60"/>
                    </a:lnTo>
                    <a:lnTo>
                      <a:pt x="1909" y="120"/>
                    </a:lnTo>
                    <a:lnTo>
                      <a:pt x="1656" y="209"/>
                    </a:lnTo>
                    <a:lnTo>
                      <a:pt x="1417" y="328"/>
                    </a:lnTo>
                    <a:lnTo>
                      <a:pt x="1194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10" y="1655"/>
                    </a:lnTo>
                    <a:lnTo>
                      <a:pt x="120" y="1894"/>
                    </a:lnTo>
                    <a:lnTo>
                      <a:pt x="61" y="2162"/>
                    </a:lnTo>
                    <a:lnTo>
                      <a:pt x="16" y="2430"/>
                    </a:lnTo>
                    <a:lnTo>
                      <a:pt x="1" y="2699"/>
                    </a:lnTo>
                    <a:lnTo>
                      <a:pt x="16" y="2952"/>
                    </a:lnTo>
                    <a:lnTo>
                      <a:pt x="46" y="3206"/>
                    </a:lnTo>
                    <a:lnTo>
                      <a:pt x="105" y="3429"/>
                    </a:lnTo>
                    <a:lnTo>
                      <a:pt x="180" y="3668"/>
                    </a:lnTo>
                    <a:lnTo>
                      <a:pt x="269" y="3891"/>
                    </a:lnTo>
                    <a:lnTo>
                      <a:pt x="389" y="4100"/>
                    </a:lnTo>
                    <a:lnTo>
                      <a:pt x="523" y="4294"/>
                    </a:lnTo>
                    <a:lnTo>
                      <a:pt x="672" y="4473"/>
                    </a:lnTo>
                    <a:lnTo>
                      <a:pt x="866" y="4682"/>
                    </a:lnTo>
                    <a:lnTo>
                      <a:pt x="1074" y="4861"/>
                    </a:lnTo>
                    <a:lnTo>
                      <a:pt x="1313" y="5025"/>
                    </a:lnTo>
                    <a:lnTo>
                      <a:pt x="1566" y="5159"/>
                    </a:lnTo>
                    <a:lnTo>
                      <a:pt x="1835" y="5263"/>
                    </a:lnTo>
                    <a:lnTo>
                      <a:pt x="2118" y="5338"/>
                    </a:lnTo>
                    <a:lnTo>
                      <a:pt x="2401" y="5397"/>
                    </a:lnTo>
                    <a:lnTo>
                      <a:pt x="2714" y="5412"/>
                    </a:lnTo>
                    <a:lnTo>
                      <a:pt x="2983" y="5397"/>
                    </a:lnTo>
                    <a:lnTo>
                      <a:pt x="3251" y="5352"/>
                    </a:lnTo>
                    <a:lnTo>
                      <a:pt x="3504" y="5278"/>
                    </a:lnTo>
                    <a:lnTo>
                      <a:pt x="3758" y="5188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9" y="4786"/>
                    </a:lnTo>
                    <a:lnTo>
                      <a:pt x="4623" y="4622"/>
                    </a:lnTo>
                    <a:lnTo>
                      <a:pt x="4787" y="4428"/>
                    </a:lnTo>
                    <a:lnTo>
                      <a:pt x="4951" y="4219"/>
                    </a:lnTo>
                    <a:lnTo>
                      <a:pt x="5085" y="3996"/>
                    </a:lnTo>
                    <a:lnTo>
                      <a:pt x="5204" y="3757"/>
                    </a:lnTo>
                    <a:lnTo>
                      <a:pt x="5293" y="3504"/>
                    </a:lnTo>
                    <a:lnTo>
                      <a:pt x="5353" y="3250"/>
                    </a:lnTo>
                    <a:lnTo>
                      <a:pt x="5398" y="2982"/>
                    </a:lnTo>
                    <a:lnTo>
                      <a:pt x="5413" y="2699"/>
                    </a:lnTo>
                    <a:lnTo>
                      <a:pt x="5398" y="2445"/>
                    </a:lnTo>
                    <a:lnTo>
                      <a:pt x="5368" y="2207"/>
                    </a:lnTo>
                    <a:lnTo>
                      <a:pt x="5308" y="1968"/>
                    </a:lnTo>
                    <a:lnTo>
                      <a:pt x="5234" y="1745"/>
                    </a:lnTo>
                    <a:lnTo>
                      <a:pt x="5144" y="1521"/>
                    </a:lnTo>
                    <a:lnTo>
                      <a:pt x="5025" y="1312"/>
                    </a:lnTo>
                    <a:lnTo>
                      <a:pt x="4891" y="1119"/>
                    </a:lnTo>
                    <a:lnTo>
                      <a:pt x="4757" y="940"/>
                    </a:lnTo>
                    <a:lnTo>
                      <a:pt x="4593" y="761"/>
                    </a:lnTo>
                    <a:lnTo>
                      <a:pt x="4414" y="612"/>
                    </a:lnTo>
                    <a:lnTo>
                      <a:pt x="4220" y="463"/>
                    </a:lnTo>
                    <a:lnTo>
                      <a:pt x="4026" y="343"/>
                    </a:lnTo>
                    <a:lnTo>
                      <a:pt x="3818" y="239"/>
                    </a:lnTo>
                    <a:lnTo>
                      <a:pt x="3594" y="149"/>
                    </a:lnTo>
                    <a:lnTo>
                      <a:pt x="3355" y="75"/>
                    </a:lnTo>
                    <a:lnTo>
                      <a:pt x="3117" y="30"/>
                    </a:lnTo>
                    <a:lnTo>
                      <a:pt x="2908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3111941" y="3833621"/>
                <a:ext cx="57454" cy="68299"/>
              </a:xfrm>
              <a:custGeom>
                <a:rect b="b" l="l" r="r" t="t"/>
                <a:pathLst>
                  <a:path extrusionOk="0" h="4503" w="3788">
                    <a:moveTo>
                      <a:pt x="2714" y="0"/>
                    </a:moveTo>
                    <a:lnTo>
                      <a:pt x="2431" y="15"/>
                    </a:lnTo>
                    <a:lnTo>
                      <a:pt x="2163" y="60"/>
                    </a:lnTo>
                    <a:lnTo>
                      <a:pt x="1909" y="120"/>
                    </a:lnTo>
                    <a:lnTo>
                      <a:pt x="1656" y="209"/>
                    </a:lnTo>
                    <a:lnTo>
                      <a:pt x="1417" y="328"/>
                    </a:lnTo>
                    <a:lnTo>
                      <a:pt x="1194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10" y="1655"/>
                    </a:lnTo>
                    <a:lnTo>
                      <a:pt x="120" y="1894"/>
                    </a:lnTo>
                    <a:lnTo>
                      <a:pt x="61" y="2162"/>
                    </a:lnTo>
                    <a:lnTo>
                      <a:pt x="16" y="2430"/>
                    </a:lnTo>
                    <a:lnTo>
                      <a:pt x="1" y="2699"/>
                    </a:lnTo>
                    <a:lnTo>
                      <a:pt x="16" y="2952"/>
                    </a:lnTo>
                    <a:lnTo>
                      <a:pt x="46" y="3206"/>
                    </a:lnTo>
                    <a:lnTo>
                      <a:pt x="105" y="3429"/>
                    </a:lnTo>
                    <a:lnTo>
                      <a:pt x="180" y="3668"/>
                    </a:lnTo>
                    <a:lnTo>
                      <a:pt x="269" y="3891"/>
                    </a:lnTo>
                    <a:lnTo>
                      <a:pt x="389" y="4100"/>
                    </a:lnTo>
                    <a:lnTo>
                      <a:pt x="523" y="4294"/>
                    </a:lnTo>
                    <a:lnTo>
                      <a:pt x="672" y="4473"/>
                    </a:lnTo>
                    <a:lnTo>
                      <a:pt x="866" y="4503"/>
                    </a:lnTo>
                    <a:lnTo>
                      <a:pt x="1074" y="4503"/>
                    </a:lnTo>
                    <a:lnTo>
                      <a:pt x="1358" y="4488"/>
                    </a:lnTo>
                    <a:lnTo>
                      <a:pt x="1626" y="4458"/>
                    </a:lnTo>
                    <a:lnTo>
                      <a:pt x="1879" y="4383"/>
                    </a:lnTo>
                    <a:lnTo>
                      <a:pt x="2133" y="4294"/>
                    </a:lnTo>
                    <a:lnTo>
                      <a:pt x="2371" y="4175"/>
                    </a:lnTo>
                    <a:lnTo>
                      <a:pt x="2595" y="4041"/>
                    </a:lnTo>
                    <a:lnTo>
                      <a:pt x="2804" y="3891"/>
                    </a:lnTo>
                    <a:lnTo>
                      <a:pt x="2998" y="3713"/>
                    </a:lnTo>
                    <a:lnTo>
                      <a:pt x="3162" y="3519"/>
                    </a:lnTo>
                    <a:lnTo>
                      <a:pt x="3326" y="3310"/>
                    </a:lnTo>
                    <a:lnTo>
                      <a:pt x="3460" y="3086"/>
                    </a:lnTo>
                    <a:lnTo>
                      <a:pt x="3564" y="2848"/>
                    </a:lnTo>
                    <a:lnTo>
                      <a:pt x="3668" y="2609"/>
                    </a:lnTo>
                    <a:lnTo>
                      <a:pt x="3728" y="2341"/>
                    </a:lnTo>
                    <a:lnTo>
                      <a:pt x="3773" y="2073"/>
                    </a:lnTo>
                    <a:lnTo>
                      <a:pt x="3788" y="1804"/>
                    </a:lnTo>
                    <a:lnTo>
                      <a:pt x="3773" y="1551"/>
                    </a:lnTo>
                    <a:lnTo>
                      <a:pt x="3743" y="1312"/>
                    </a:lnTo>
                    <a:lnTo>
                      <a:pt x="3683" y="1074"/>
                    </a:lnTo>
                    <a:lnTo>
                      <a:pt x="3609" y="835"/>
                    </a:lnTo>
                    <a:lnTo>
                      <a:pt x="3504" y="627"/>
                    </a:lnTo>
                    <a:lnTo>
                      <a:pt x="3400" y="418"/>
                    </a:lnTo>
                    <a:lnTo>
                      <a:pt x="3266" y="209"/>
                    </a:lnTo>
                    <a:lnTo>
                      <a:pt x="3117" y="30"/>
                    </a:lnTo>
                    <a:lnTo>
                      <a:pt x="29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668064" y="3822306"/>
                <a:ext cx="81874" cy="82102"/>
              </a:xfrm>
              <a:custGeom>
                <a:rect b="b" l="l" r="r" t="t"/>
                <a:pathLst>
                  <a:path extrusionOk="0" h="5413" w="5398">
                    <a:moveTo>
                      <a:pt x="2699" y="1"/>
                    </a:moveTo>
                    <a:lnTo>
                      <a:pt x="2416" y="16"/>
                    </a:lnTo>
                    <a:lnTo>
                      <a:pt x="2148" y="61"/>
                    </a:lnTo>
                    <a:lnTo>
                      <a:pt x="1894" y="120"/>
                    </a:lnTo>
                    <a:lnTo>
                      <a:pt x="1641" y="210"/>
                    </a:lnTo>
                    <a:lnTo>
                      <a:pt x="1402" y="329"/>
                    </a:lnTo>
                    <a:lnTo>
                      <a:pt x="1193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12" y="985"/>
                    </a:lnTo>
                    <a:lnTo>
                      <a:pt x="463" y="1194"/>
                    </a:lnTo>
                    <a:lnTo>
                      <a:pt x="314" y="1417"/>
                    </a:lnTo>
                    <a:lnTo>
                      <a:pt x="209" y="1656"/>
                    </a:lnTo>
                    <a:lnTo>
                      <a:pt x="120" y="1894"/>
                    </a:lnTo>
                    <a:lnTo>
                      <a:pt x="45" y="2163"/>
                    </a:lnTo>
                    <a:lnTo>
                      <a:pt x="1" y="2431"/>
                    </a:lnTo>
                    <a:lnTo>
                      <a:pt x="1" y="2699"/>
                    </a:lnTo>
                    <a:lnTo>
                      <a:pt x="1" y="2953"/>
                    </a:lnTo>
                    <a:lnTo>
                      <a:pt x="45" y="3206"/>
                    </a:lnTo>
                    <a:lnTo>
                      <a:pt x="90" y="3445"/>
                    </a:lnTo>
                    <a:lnTo>
                      <a:pt x="165" y="3668"/>
                    </a:lnTo>
                    <a:lnTo>
                      <a:pt x="269" y="3892"/>
                    </a:lnTo>
                    <a:lnTo>
                      <a:pt x="373" y="4101"/>
                    </a:lnTo>
                    <a:lnTo>
                      <a:pt x="508" y="4295"/>
                    </a:lnTo>
                    <a:lnTo>
                      <a:pt x="657" y="4473"/>
                    </a:lnTo>
                    <a:lnTo>
                      <a:pt x="850" y="4682"/>
                    </a:lnTo>
                    <a:lnTo>
                      <a:pt x="1074" y="4861"/>
                    </a:lnTo>
                    <a:lnTo>
                      <a:pt x="1313" y="5025"/>
                    </a:lnTo>
                    <a:lnTo>
                      <a:pt x="1551" y="5159"/>
                    </a:lnTo>
                    <a:lnTo>
                      <a:pt x="1820" y="5264"/>
                    </a:lnTo>
                    <a:lnTo>
                      <a:pt x="2103" y="5338"/>
                    </a:lnTo>
                    <a:lnTo>
                      <a:pt x="2401" y="5398"/>
                    </a:lnTo>
                    <a:lnTo>
                      <a:pt x="2699" y="5413"/>
                    </a:lnTo>
                    <a:lnTo>
                      <a:pt x="2967" y="5398"/>
                    </a:lnTo>
                    <a:lnTo>
                      <a:pt x="3236" y="5353"/>
                    </a:lnTo>
                    <a:lnTo>
                      <a:pt x="3504" y="5293"/>
                    </a:lnTo>
                    <a:lnTo>
                      <a:pt x="3758" y="5189"/>
                    </a:lnTo>
                    <a:lnTo>
                      <a:pt x="3981" y="5085"/>
                    </a:lnTo>
                    <a:lnTo>
                      <a:pt x="4205" y="4951"/>
                    </a:lnTo>
                    <a:lnTo>
                      <a:pt x="4414" y="4787"/>
                    </a:lnTo>
                    <a:lnTo>
                      <a:pt x="4607" y="4623"/>
                    </a:lnTo>
                    <a:lnTo>
                      <a:pt x="4786" y="4429"/>
                    </a:lnTo>
                    <a:lnTo>
                      <a:pt x="4935" y="4220"/>
                    </a:lnTo>
                    <a:lnTo>
                      <a:pt x="5070" y="3996"/>
                    </a:lnTo>
                    <a:lnTo>
                      <a:pt x="5189" y="3758"/>
                    </a:lnTo>
                    <a:lnTo>
                      <a:pt x="5278" y="3504"/>
                    </a:lnTo>
                    <a:lnTo>
                      <a:pt x="5353" y="3251"/>
                    </a:lnTo>
                    <a:lnTo>
                      <a:pt x="5383" y="2983"/>
                    </a:lnTo>
                    <a:lnTo>
                      <a:pt x="5398" y="2699"/>
                    </a:lnTo>
                    <a:lnTo>
                      <a:pt x="5398" y="2461"/>
                    </a:lnTo>
                    <a:lnTo>
                      <a:pt x="5353" y="2207"/>
                    </a:lnTo>
                    <a:lnTo>
                      <a:pt x="5308" y="1969"/>
                    </a:lnTo>
                    <a:lnTo>
                      <a:pt x="5234" y="1745"/>
                    </a:lnTo>
                    <a:lnTo>
                      <a:pt x="5129" y="1522"/>
                    </a:lnTo>
                    <a:lnTo>
                      <a:pt x="5025" y="1313"/>
                    </a:lnTo>
                    <a:lnTo>
                      <a:pt x="4891" y="1119"/>
                    </a:lnTo>
                    <a:lnTo>
                      <a:pt x="4742" y="940"/>
                    </a:lnTo>
                    <a:lnTo>
                      <a:pt x="4578" y="761"/>
                    </a:lnTo>
                    <a:lnTo>
                      <a:pt x="4399" y="612"/>
                    </a:lnTo>
                    <a:lnTo>
                      <a:pt x="4220" y="463"/>
                    </a:lnTo>
                    <a:lnTo>
                      <a:pt x="4011" y="344"/>
                    </a:lnTo>
                    <a:lnTo>
                      <a:pt x="3802" y="239"/>
                    </a:lnTo>
                    <a:lnTo>
                      <a:pt x="3579" y="150"/>
                    </a:lnTo>
                    <a:lnTo>
                      <a:pt x="3355" y="75"/>
                    </a:lnTo>
                    <a:lnTo>
                      <a:pt x="3117" y="31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668064" y="3822306"/>
                <a:ext cx="57227" cy="68314"/>
              </a:xfrm>
              <a:custGeom>
                <a:rect b="b" l="l" r="r" t="t"/>
                <a:pathLst>
                  <a:path extrusionOk="0" h="4504" w="3773">
                    <a:moveTo>
                      <a:pt x="2699" y="1"/>
                    </a:moveTo>
                    <a:lnTo>
                      <a:pt x="2416" y="16"/>
                    </a:lnTo>
                    <a:lnTo>
                      <a:pt x="2148" y="61"/>
                    </a:lnTo>
                    <a:lnTo>
                      <a:pt x="1894" y="120"/>
                    </a:lnTo>
                    <a:lnTo>
                      <a:pt x="1641" y="210"/>
                    </a:lnTo>
                    <a:lnTo>
                      <a:pt x="1402" y="329"/>
                    </a:lnTo>
                    <a:lnTo>
                      <a:pt x="1193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12" y="985"/>
                    </a:lnTo>
                    <a:lnTo>
                      <a:pt x="463" y="1194"/>
                    </a:lnTo>
                    <a:lnTo>
                      <a:pt x="314" y="1417"/>
                    </a:lnTo>
                    <a:lnTo>
                      <a:pt x="209" y="1656"/>
                    </a:lnTo>
                    <a:lnTo>
                      <a:pt x="120" y="1894"/>
                    </a:lnTo>
                    <a:lnTo>
                      <a:pt x="45" y="2163"/>
                    </a:lnTo>
                    <a:lnTo>
                      <a:pt x="1" y="2431"/>
                    </a:lnTo>
                    <a:lnTo>
                      <a:pt x="1" y="2699"/>
                    </a:lnTo>
                    <a:lnTo>
                      <a:pt x="1" y="2953"/>
                    </a:lnTo>
                    <a:lnTo>
                      <a:pt x="45" y="3206"/>
                    </a:lnTo>
                    <a:lnTo>
                      <a:pt x="90" y="3445"/>
                    </a:lnTo>
                    <a:lnTo>
                      <a:pt x="165" y="3668"/>
                    </a:lnTo>
                    <a:lnTo>
                      <a:pt x="269" y="3892"/>
                    </a:lnTo>
                    <a:lnTo>
                      <a:pt x="373" y="4101"/>
                    </a:lnTo>
                    <a:lnTo>
                      <a:pt x="508" y="4295"/>
                    </a:lnTo>
                    <a:lnTo>
                      <a:pt x="657" y="4473"/>
                    </a:lnTo>
                    <a:lnTo>
                      <a:pt x="865" y="4503"/>
                    </a:lnTo>
                    <a:lnTo>
                      <a:pt x="1074" y="4503"/>
                    </a:lnTo>
                    <a:lnTo>
                      <a:pt x="1342" y="4488"/>
                    </a:lnTo>
                    <a:lnTo>
                      <a:pt x="1611" y="4459"/>
                    </a:lnTo>
                    <a:lnTo>
                      <a:pt x="1879" y="4384"/>
                    </a:lnTo>
                    <a:lnTo>
                      <a:pt x="2118" y="4295"/>
                    </a:lnTo>
                    <a:lnTo>
                      <a:pt x="2356" y="4175"/>
                    </a:lnTo>
                    <a:lnTo>
                      <a:pt x="2580" y="4041"/>
                    </a:lnTo>
                    <a:lnTo>
                      <a:pt x="2789" y="3892"/>
                    </a:lnTo>
                    <a:lnTo>
                      <a:pt x="2982" y="3713"/>
                    </a:lnTo>
                    <a:lnTo>
                      <a:pt x="3161" y="3519"/>
                    </a:lnTo>
                    <a:lnTo>
                      <a:pt x="3310" y="3311"/>
                    </a:lnTo>
                    <a:lnTo>
                      <a:pt x="3445" y="3087"/>
                    </a:lnTo>
                    <a:lnTo>
                      <a:pt x="3564" y="2863"/>
                    </a:lnTo>
                    <a:lnTo>
                      <a:pt x="3653" y="2610"/>
                    </a:lnTo>
                    <a:lnTo>
                      <a:pt x="3713" y="2356"/>
                    </a:lnTo>
                    <a:lnTo>
                      <a:pt x="3758" y="2088"/>
                    </a:lnTo>
                    <a:lnTo>
                      <a:pt x="3773" y="1805"/>
                    </a:lnTo>
                    <a:lnTo>
                      <a:pt x="3758" y="1551"/>
                    </a:lnTo>
                    <a:lnTo>
                      <a:pt x="3728" y="1313"/>
                    </a:lnTo>
                    <a:lnTo>
                      <a:pt x="3668" y="1074"/>
                    </a:lnTo>
                    <a:lnTo>
                      <a:pt x="3594" y="836"/>
                    </a:lnTo>
                    <a:lnTo>
                      <a:pt x="3504" y="627"/>
                    </a:lnTo>
                    <a:lnTo>
                      <a:pt x="3385" y="418"/>
                    </a:lnTo>
                    <a:lnTo>
                      <a:pt x="3251" y="210"/>
                    </a:lnTo>
                    <a:lnTo>
                      <a:pt x="3117" y="31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612900" y="3830223"/>
                <a:ext cx="82087" cy="81874"/>
              </a:xfrm>
              <a:custGeom>
                <a:rect b="b" l="l" r="r" t="t"/>
                <a:pathLst>
                  <a:path extrusionOk="0" h="5398" w="5412">
                    <a:moveTo>
                      <a:pt x="2713" y="1"/>
                    </a:moveTo>
                    <a:lnTo>
                      <a:pt x="2430" y="16"/>
                    </a:lnTo>
                    <a:lnTo>
                      <a:pt x="2162" y="45"/>
                    </a:lnTo>
                    <a:lnTo>
                      <a:pt x="1908" y="120"/>
                    </a:lnTo>
                    <a:lnTo>
                      <a:pt x="1655" y="209"/>
                    </a:lnTo>
                    <a:lnTo>
                      <a:pt x="1416" y="314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26" y="985"/>
                    </a:lnTo>
                    <a:lnTo>
                      <a:pt x="462" y="1193"/>
                    </a:lnTo>
                    <a:lnTo>
                      <a:pt x="328" y="1417"/>
                    </a:lnTo>
                    <a:lnTo>
                      <a:pt x="224" y="1641"/>
                    </a:lnTo>
                    <a:lnTo>
                      <a:pt x="119" y="1894"/>
                    </a:lnTo>
                    <a:lnTo>
                      <a:pt x="60" y="2148"/>
                    </a:lnTo>
                    <a:lnTo>
                      <a:pt x="15" y="2416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4" y="3430"/>
                    </a:lnTo>
                    <a:lnTo>
                      <a:pt x="179" y="3653"/>
                    </a:lnTo>
                    <a:lnTo>
                      <a:pt x="283" y="3877"/>
                    </a:lnTo>
                    <a:lnTo>
                      <a:pt x="388" y="4086"/>
                    </a:lnTo>
                    <a:lnTo>
                      <a:pt x="522" y="4279"/>
                    </a:lnTo>
                    <a:lnTo>
                      <a:pt x="671" y="4473"/>
                    </a:lnTo>
                    <a:lnTo>
                      <a:pt x="865" y="4667"/>
                    </a:lnTo>
                    <a:lnTo>
                      <a:pt x="1088" y="4861"/>
                    </a:lnTo>
                    <a:lnTo>
                      <a:pt x="1312" y="5010"/>
                    </a:lnTo>
                    <a:lnTo>
                      <a:pt x="1565" y="5144"/>
                    </a:lnTo>
                    <a:lnTo>
                      <a:pt x="1834" y="5263"/>
                    </a:lnTo>
                    <a:lnTo>
                      <a:pt x="2117" y="5338"/>
                    </a:lnTo>
                    <a:lnTo>
                      <a:pt x="2400" y="5383"/>
                    </a:lnTo>
                    <a:lnTo>
                      <a:pt x="2713" y="5398"/>
                    </a:lnTo>
                    <a:lnTo>
                      <a:pt x="2982" y="5383"/>
                    </a:lnTo>
                    <a:lnTo>
                      <a:pt x="3250" y="5353"/>
                    </a:lnTo>
                    <a:lnTo>
                      <a:pt x="3518" y="5278"/>
                    </a:lnTo>
                    <a:lnTo>
                      <a:pt x="3757" y="5189"/>
                    </a:lnTo>
                    <a:lnTo>
                      <a:pt x="3996" y="5070"/>
                    </a:lnTo>
                    <a:lnTo>
                      <a:pt x="4219" y="4935"/>
                    </a:lnTo>
                    <a:lnTo>
                      <a:pt x="4428" y="4786"/>
                    </a:lnTo>
                    <a:lnTo>
                      <a:pt x="4622" y="4607"/>
                    </a:lnTo>
                    <a:lnTo>
                      <a:pt x="4801" y="4414"/>
                    </a:lnTo>
                    <a:lnTo>
                      <a:pt x="4950" y="4205"/>
                    </a:lnTo>
                    <a:lnTo>
                      <a:pt x="5084" y="3981"/>
                    </a:lnTo>
                    <a:lnTo>
                      <a:pt x="5203" y="3758"/>
                    </a:lnTo>
                    <a:lnTo>
                      <a:pt x="5293" y="3504"/>
                    </a:lnTo>
                    <a:lnTo>
                      <a:pt x="5352" y="3251"/>
                    </a:lnTo>
                    <a:lnTo>
                      <a:pt x="5397" y="2968"/>
                    </a:lnTo>
                    <a:lnTo>
                      <a:pt x="5412" y="2699"/>
                    </a:lnTo>
                    <a:lnTo>
                      <a:pt x="5397" y="2446"/>
                    </a:lnTo>
                    <a:lnTo>
                      <a:pt x="5367" y="2207"/>
                    </a:lnTo>
                    <a:lnTo>
                      <a:pt x="5307" y="1969"/>
                    </a:lnTo>
                    <a:lnTo>
                      <a:pt x="5233" y="1745"/>
                    </a:lnTo>
                    <a:lnTo>
                      <a:pt x="5143" y="1521"/>
                    </a:lnTo>
                    <a:lnTo>
                      <a:pt x="5024" y="1313"/>
                    </a:lnTo>
                    <a:lnTo>
                      <a:pt x="4905" y="1119"/>
                    </a:lnTo>
                    <a:lnTo>
                      <a:pt x="4756" y="925"/>
                    </a:lnTo>
                    <a:lnTo>
                      <a:pt x="4592" y="761"/>
                    </a:lnTo>
                    <a:lnTo>
                      <a:pt x="4413" y="597"/>
                    </a:lnTo>
                    <a:lnTo>
                      <a:pt x="4234" y="463"/>
                    </a:lnTo>
                    <a:lnTo>
                      <a:pt x="4025" y="344"/>
                    </a:lnTo>
                    <a:lnTo>
                      <a:pt x="3817" y="224"/>
                    </a:lnTo>
                    <a:lnTo>
                      <a:pt x="3593" y="135"/>
                    </a:lnTo>
                    <a:lnTo>
                      <a:pt x="3354" y="75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612900" y="3830223"/>
                <a:ext cx="57439" cy="68314"/>
              </a:xfrm>
              <a:custGeom>
                <a:rect b="b" l="l" r="r" t="t"/>
                <a:pathLst>
                  <a:path extrusionOk="0" h="4504" w="3787">
                    <a:moveTo>
                      <a:pt x="2713" y="1"/>
                    </a:moveTo>
                    <a:lnTo>
                      <a:pt x="2430" y="16"/>
                    </a:lnTo>
                    <a:lnTo>
                      <a:pt x="2162" y="45"/>
                    </a:lnTo>
                    <a:lnTo>
                      <a:pt x="1908" y="120"/>
                    </a:lnTo>
                    <a:lnTo>
                      <a:pt x="1655" y="209"/>
                    </a:lnTo>
                    <a:lnTo>
                      <a:pt x="1416" y="314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26" y="985"/>
                    </a:lnTo>
                    <a:lnTo>
                      <a:pt x="462" y="1193"/>
                    </a:lnTo>
                    <a:lnTo>
                      <a:pt x="328" y="1417"/>
                    </a:lnTo>
                    <a:lnTo>
                      <a:pt x="224" y="1641"/>
                    </a:lnTo>
                    <a:lnTo>
                      <a:pt x="119" y="1894"/>
                    </a:lnTo>
                    <a:lnTo>
                      <a:pt x="60" y="2148"/>
                    </a:lnTo>
                    <a:lnTo>
                      <a:pt x="15" y="2416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4" y="3430"/>
                    </a:lnTo>
                    <a:lnTo>
                      <a:pt x="179" y="3653"/>
                    </a:lnTo>
                    <a:lnTo>
                      <a:pt x="283" y="3877"/>
                    </a:lnTo>
                    <a:lnTo>
                      <a:pt x="388" y="4086"/>
                    </a:lnTo>
                    <a:lnTo>
                      <a:pt x="522" y="4279"/>
                    </a:lnTo>
                    <a:lnTo>
                      <a:pt x="671" y="4473"/>
                    </a:lnTo>
                    <a:lnTo>
                      <a:pt x="880" y="4488"/>
                    </a:lnTo>
                    <a:lnTo>
                      <a:pt x="1073" y="4503"/>
                    </a:lnTo>
                    <a:lnTo>
                      <a:pt x="1357" y="4488"/>
                    </a:lnTo>
                    <a:lnTo>
                      <a:pt x="1625" y="4443"/>
                    </a:lnTo>
                    <a:lnTo>
                      <a:pt x="1879" y="4384"/>
                    </a:lnTo>
                    <a:lnTo>
                      <a:pt x="2132" y="4294"/>
                    </a:lnTo>
                    <a:lnTo>
                      <a:pt x="2370" y="4175"/>
                    </a:lnTo>
                    <a:lnTo>
                      <a:pt x="2594" y="4041"/>
                    </a:lnTo>
                    <a:lnTo>
                      <a:pt x="2803" y="3877"/>
                    </a:lnTo>
                    <a:lnTo>
                      <a:pt x="2997" y="3713"/>
                    </a:lnTo>
                    <a:lnTo>
                      <a:pt x="3161" y="3519"/>
                    </a:lnTo>
                    <a:lnTo>
                      <a:pt x="3325" y="3310"/>
                    </a:lnTo>
                    <a:lnTo>
                      <a:pt x="3459" y="3087"/>
                    </a:lnTo>
                    <a:lnTo>
                      <a:pt x="3578" y="2848"/>
                    </a:lnTo>
                    <a:lnTo>
                      <a:pt x="3668" y="2595"/>
                    </a:lnTo>
                    <a:lnTo>
                      <a:pt x="3727" y="2341"/>
                    </a:lnTo>
                    <a:lnTo>
                      <a:pt x="3772" y="2073"/>
                    </a:lnTo>
                    <a:lnTo>
                      <a:pt x="3787" y="1805"/>
                    </a:lnTo>
                    <a:lnTo>
                      <a:pt x="3772" y="1551"/>
                    </a:lnTo>
                    <a:lnTo>
                      <a:pt x="3742" y="1298"/>
                    </a:lnTo>
                    <a:lnTo>
                      <a:pt x="3682" y="1059"/>
                    </a:lnTo>
                    <a:lnTo>
                      <a:pt x="3608" y="836"/>
                    </a:lnTo>
                    <a:lnTo>
                      <a:pt x="3518" y="612"/>
                    </a:lnTo>
                    <a:lnTo>
                      <a:pt x="3399" y="403"/>
                    </a:lnTo>
                    <a:lnTo>
                      <a:pt x="3265" y="209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992330" y="3732772"/>
                <a:ext cx="82102" cy="82087"/>
              </a:xfrm>
              <a:custGeom>
                <a:rect b="b" l="l" r="r" t="t"/>
                <a:pathLst>
                  <a:path extrusionOk="0" h="5412" w="5413">
                    <a:moveTo>
                      <a:pt x="2699" y="0"/>
                    </a:moveTo>
                    <a:lnTo>
                      <a:pt x="2430" y="15"/>
                    </a:lnTo>
                    <a:lnTo>
                      <a:pt x="2162" y="60"/>
                    </a:lnTo>
                    <a:lnTo>
                      <a:pt x="1909" y="119"/>
                    </a:lnTo>
                    <a:lnTo>
                      <a:pt x="1655" y="224"/>
                    </a:lnTo>
                    <a:lnTo>
                      <a:pt x="1417" y="328"/>
                    </a:lnTo>
                    <a:lnTo>
                      <a:pt x="1193" y="462"/>
                    </a:lnTo>
                    <a:lnTo>
                      <a:pt x="984" y="626"/>
                    </a:lnTo>
                    <a:lnTo>
                      <a:pt x="791" y="790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8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5" y="2430"/>
                    </a:lnTo>
                    <a:lnTo>
                      <a:pt x="0" y="2714"/>
                    </a:lnTo>
                    <a:lnTo>
                      <a:pt x="15" y="2952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79" y="3668"/>
                    </a:lnTo>
                    <a:lnTo>
                      <a:pt x="269" y="3891"/>
                    </a:lnTo>
                    <a:lnTo>
                      <a:pt x="388" y="4100"/>
                    </a:lnTo>
                    <a:lnTo>
                      <a:pt x="522" y="4294"/>
                    </a:lnTo>
                    <a:lnTo>
                      <a:pt x="671" y="4488"/>
                    </a:lnTo>
                    <a:lnTo>
                      <a:pt x="865" y="4681"/>
                    </a:lnTo>
                    <a:lnTo>
                      <a:pt x="1074" y="4860"/>
                    </a:lnTo>
                    <a:lnTo>
                      <a:pt x="1312" y="5024"/>
                    </a:lnTo>
                    <a:lnTo>
                      <a:pt x="1566" y="5159"/>
                    </a:lnTo>
                    <a:lnTo>
                      <a:pt x="1834" y="5263"/>
                    </a:lnTo>
                    <a:lnTo>
                      <a:pt x="2117" y="5352"/>
                    </a:lnTo>
                    <a:lnTo>
                      <a:pt x="2401" y="5397"/>
                    </a:lnTo>
                    <a:lnTo>
                      <a:pt x="2699" y="5412"/>
                    </a:lnTo>
                    <a:lnTo>
                      <a:pt x="2982" y="5397"/>
                    </a:lnTo>
                    <a:lnTo>
                      <a:pt x="3250" y="5352"/>
                    </a:lnTo>
                    <a:lnTo>
                      <a:pt x="3504" y="5293"/>
                    </a:lnTo>
                    <a:lnTo>
                      <a:pt x="3757" y="5203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8" y="4801"/>
                    </a:lnTo>
                    <a:lnTo>
                      <a:pt x="4622" y="4622"/>
                    </a:lnTo>
                    <a:lnTo>
                      <a:pt x="4786" y="4428"/>
                    </a:lnTo>
                    <a:lnTo>
                      <a:pt x="4950" y="4219"/>
                    </a:lnTo>
                    <a:lnTo>
                      <a:pt x="5084" y="3996"/>
                    </a:lnTo>
                    <a:lnTo>
                      <a:pt x="5203" y="3757"/>
                    </a:lnTo>
                    <a:lnTo>
                      <a:pt x="5293" y="3519"/>
                    </a:lnTo>
                    <a:lnTo>
                      <a:pt x="5353" y="3250"/>
                    </a:lnTo>
                    <a:lnTo>
                      <a:pt x="5397" y="2982"/>
                    </a:lnTo>
                    <a:lnTo>
                      <a:pt x="5412" y="2714"/>
                    </a:lnTo>
                    <a:lnTo>
                      <a:pt x="5397" y="2460"/>
                    </a:lnTo>
                    <a:lnTo>
                      <a:pt x="5367" y="2207"/>
                    </a:lnTo>
                    <a:lnTo>
                      <a:pt x="5308" y="1983"/>
                    </a:lnTo>
                    <a:lnTo>
                      <a:pt x="5233" y="1745"/>
                    </a:lnTo>
                    <a:lnTo>
                      <a:pt x="5144" y="1536"/>
                    </a:lnTo>
                    <a:lnTo>
                      <a:pt x="5025" y="1327"/>
                    </a:lnTo>
                    <a:lnTo>
                      <a:pt x="4890" y="1118"/>
                    </a:lnTo>
                    <a:lnTo>
                      <a:pt x="4756" y="939"/>
                    </a:lnTo>
                    <a:lnTo>
                      <a:pt x="4592" y="775"/>
                    </a:lnTo>
                    <a:lnTo>
                      <a:pt x="4413" y="611"/>
                    </a:lnTo>
                    <a:lnTo>
                      <a:pt x="4220" y="477"/>
                    </a:lnTo>
                    <a:lnTo>
                      <a:pt x="4026" y="343"/>
                    </a:lnTo>
                    <a:lnTo>
                      <a:pt x="3817" y="239"/>
                    </a:lnTo>
                    <a:lnTo>
                      <a:pt x="3593" y="149"/>
                    </a:lnTo>
                    <a:lnTo>
                      <a:pt x="3355" y="90"/>
                    </a:lnTo>
                    <a:lnTo>
                      <a:pt x="3116" y="30"/>
                    </a:lnTo>
                    <a:lnTo>
                      <a:pt x="2908" y="15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992330" y="3732772"/>
                <a:ext cx="57454" cy="68527"/>
              </a:xfrm>
              <a:custGeom>
                <a:rect b="b" l="l" r="r" t="t"/>
                <a:pathLst>
                  <a:path extrusionOk="0" h="4518" w="3788">
                    <a:moveTo>
                      <a:pt x="2699" y="0"/>
                    </a:moveTo>
                    <a:lnTo>
                      <a:pt x="2430" y="15"/>
                    </a:lnTo>
                    <a:lnTo>
                      <a:pt x="2162" y="60"/>
                    </a:lnTo>
                    <a:lnTo>
                      <a:pt x="1909" y="119"/>
                    </a:lnTo>
                    <a:lnTo>
                      <a:pt x="1655" y="224"/>
                    </a:lnTo>
                    <a:lnTo>
                      <a:pt x="1417" y="328"/>
                    </a:lnTo>
                    <a:lnTo>
                      <a:pt x="1193" y="462"/>
                    </a:lnTo>
                    <a:lnTo>
                      <a:pt x="984" y="626"/>
                    </a:lnTo>
                    <a:lnTo>
                      <a:pt x="791" y="790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8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5" y="2430"/>
                    </a:lnTo>
                    <a:lnTo>
                      <a:pt x="0" y="2714"/>
                    </a:lnTo>
                    <a:lnTo>
                      <a:pt x="15" y="2952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79" y="3668"/>
                    </a:lnTo>
                    <a:lnTo>
                      <a:pt x="269" y="3891"/>
                    </a:lnTo>
                    <a:lnTo>
                      <a:pt x="388" y="4100"/>
                    </a:lnTo>
                    <a:lnTo>
                      <a:pt x="522" y="4294"/>
                    </a:lnTo>
                    <a:lnTo>
                      <a:pt x="671" y="4488"/>
                    </a:lnTo>
                    <a:lnTo>
                      <a:pt x="865" y="4503"/>
                    </a:lnTo>
                    <a:lnTo>
                      <a:pt x="1074" y="4517"/>
                    </a:lnTo>
                    <a:lnTo>
                      <a:pt x="1357" y="4503"/>
                    </a:lnTo>
                    <a:lnTo>
                      <a:pt x="1625" y="4458"/>
                    </a:lnTo>
                    <a:lnTo>
                      <a:pt x="1879" y="4383"/>
                    </a:lnTo>
                    <a:lnTo>
                      <a:pt x="2132" y="4294"/>
                    </a:lnTo>
                    <a:lnTo>
                      <a:pt x="2371" y="4189"/>
                    </a:lnTo>
                    <a:lnTo>
                      <a:pt x="2594" y="4055"/>
                    </a:lnTo>
                    <a:lnTo>
                      <a:pt x="2803" y="3891"/>
                    </a:lnTo>
                    <a:lnTo>
                      <a:pt x="2997" y="3712"/>
                    </a:lnTo>
                    <a:lnTo>
                      <a:pt x="3161" y="3534"/>
                    </a:lnTo>
                    <a:lnTo>
                      <a:pt x="3325" y="3325"/>
                    </a:lnTo>
                    <a:lnTo>
                      <a:pt x="3459" y="3101"/>
                    </a:lnTo>
                    <a:lnTo>
                      <a:pt x="3564" y="2863"/>
                    </a:lnTo>
                    <a:lnTo>
                      <a:pt x="3668" y="2609"/>
                    </a:lnTo>
                    <a:lnTo>
                      <a:pt x="3728" y="2356"/>
                    </a:lnTo>
                    <a:lnTo>
                      <a:pt x="3772" y="2087"/>
                    </a:lnTo>
                    <a:lnTo>
                      <a:pt x="3787" y="1804"/>
                    </a:lnTo>
                    <a:lnTo>
                      <a:pt x="3772" y="1551"/>
                    </a:lnTo>
                    <a:lnTo>
                      <a:pt x="3742" y="1312"/>
                    </a:lnTo>
                    <a:lnTo>
                      <a:pt x="3683" y="1074"/>
                    </a:lnTo>
                    <a:lnTo>
                      <a:pt x="3608" y="850"/>
                    </a:lnTo>
                    <a:lnTo>
                      <a:pt x="3504" y="626"/>
                    </a:lnTo>
                    <a:lnTo>
                      <a:pt x="3400" y="418"/>
                    </a:lnTo>
                    <a:lnTo>
                      <a:pt x="3265" y="224"/>
                    </a:lnTo>
                    <a:lnTo>
                      <a:pt x="3116" y="30"/>
                    </a:lnTo>
                    <a:lnTo>
                      <a:pt x="2908" y="15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2896001" y="3728465"/>
                <a:ext cx="312966" cy="180918"/>
              </a:xfrm>
              <a:custGeom>
                <a:rect b="b" l="l" r="r" t="t"/>
                <a:pathLst>
                  <a:path extrusionOk="0" h="11928" w="20634">
                    <a:moveTo>
                      <a:pt x="10749" y="2237"/>
                    </a:moveTo>
                    <a:lnTo>
                      <a:pt x="11077" y="2252"/>
                    </a:lnTo>
                    <a:lnTo>
                      <a:pt x="11420" y="2267"/>
                    </a:lnTo>
                    <a:lnTo>
                      <a:pt x="11748" y="2297"/>
                    </a:lnTo>
                    <a:lnTo>
                      <a:pt x="12076" y="2342"/>
                    </a:lnTo>
                    <a:lnTo>
                      <a:pt x="12404" y="2386"/>
                    </a:lnTo>
                    <a:lnTo>
                      <a:pt x="12732" y="2446"/>
                    </a:lnTo>
                    <a:lnTo>
                      <a:pt x="13045" y="2520"/>
                    </a:lnTo>
                    <a:lnTo>
                      <a:pt x="13358" y="2595"/>
                    </a:lnTo>
                    <a:lnTo>
                      <a:pt x="13671" y="2684"/>
                    </a:lnTo>
                    <a:lnTo>
                      <a:pt x="13985" y="2774"/>
                    </a:lnTo>
                    <a:lnTo>
                      <a:pt x="14268" y="2893"/>
                    </a:lnTo>
                    <a:lnTo>
                      <a:pt x="14566" y="2998"/>
                    </a:lnTo>
                    <a:lnTo>
                      <a:pt x="14849" y="3132"/>
                    </a:lnTo>
                    <a:lnTo>
                      <a:pt x="15118" y="3266"/>
                    </a:lnTo>
                    <a:lnTo>
                      <a:pt x="15371" y="3400"/>
                    </a:lnTo>
                    <a:lnTo>
                      <a:pt x="15639" y="3564"/>
                    </a:lnTo>
                    <a:lnTo>
                      <a:pt x="15893" y="3728"/>
                    </a:lnTo>
                    <a:lnTo>
                      <a:pt x="16131" y="3907"/>
                    </a:lnTo>
                    <a:lnTo>
                      <a:pt x="16340" y="4086"/>
                    </a:lnTo>
                    <a:lnTo>
                      <a:pt x="16534" y="4265"/>
                    </a:lnTo>
                    <a:lnTo>
                      <a:pt x="16698" y="4459"/>
                    </a:lnTo>
                    <a:lnTo>
                      <a:pt x="16862" y="4652"/>
                    </a:lnTo>
                    <a:lnTo>
                      <a:pt x="16996" y="4846"/>
                    </a:lnTo>
                    <a:lnTo>
                      <a:pt x="17115" y="5040"/>
                    </a:lnTo>
                    <a:lnTo>
                      <a:pt x="17220" y="5249"/>
                    </a:lnTo>
                    <a:lnTo>
                      <a:pt x="17294" y="5457"/>
                    </a:lnTo>
                    <a:lnTo>
                      <a:pt x="17354" y="5651"/>
                    </a:lnTo>
                    <a:lnTo>
                      <a:pt x="17399" y="5860"/>
                    </a:lnTo>
                    <a:lnTo>
                      <a:pt x="17428" y="6069"/>
                    </a:lnTo>
                    <a:lnTo>
                      <a:pt x="17428" y="6277"/>
                    </a:lnTo>
                    <a:lnTo>
                      <a:pt x="17428" y="6486"/>
                    </a:lnTo>
                    <a:lnTo>
                      <a:pt x="17384" y="6650"/>
                    </a:lnTo>
                    <a:lnTo>
                      <a:pt x="17324" y="6814"/>
                    </a:lnTo>
                    <a:lnTo>
                      <a:pt x="17264" y="6978"/>
                    </a:lnTo>
                    <a:lnTo>
                      <a:pt x="17190" y="7127"/>
                    </a:lnTo>
                    <a:lnTo>
                      <a:pt x="17100" y="7291"/>
                    </a:lnTo>
                    <a:lnTo>
                      <a:pt x="16996" y="7440"/>
                    </a:lnTo>
                    <a:lnTo>
                      <a:pt x="16892" y="7589"/>
                    </a:lnTo>
                    <a:lnTo>
                      <a:pt x="16772" y="7738"/>
                    </a:lnTo>
                    <a:lnTo>
                      <a:pt x="16638" y="7888"/>
                    </a:lnTo>
                    <a:lnTo>
                      <a:pt x="16504" y="8037"/>
                    </a:lnTo>
                    <a:lnTo>
                      <a:pt x="16340" y="8186"/>
                    </a:lnTo>
                    <a:lnTo>
                      <a:pt x="16176" y="8320"/>
                    </a:lnTo>
                    <a:lnTo>
                      <a:pt x="16012" y="8454"/>
                    </a:lnTo>
                    <a:lnTo>
                      <a:pt x="15818" y="8588"/>
                    </a:lnTo>
                    <a:lnTo>
                      <a:pt x="15624" y="8722"/>
                    </a:lnTo>
                    <a:lnTo>
                      <a:pt x="15416" y="8842"/>
                    </a:lnTo>
                    <a:lnTo>
                      <a:pt x="15147" y="8991"/>
                    </a:lnTo>
                    <a:lnTo>
                      <a:pt x="14864" y="9140"/>
                    </a:lnTo>
                    <a:lnTo>
                      <a:pt x="14581" y="9259"/>
                    </a:lnTo>
                    <a:lnTo>
                      <a:pt x="14298" y="9378"/>
                    </a:lnTo>
                    <a:lnTo>
                      <a:pt x="13999" y="9498"/>
                    </a:lnTo>
                    <a:lnTo>
                      <a:pt x="13686" y="9587"/>
                    </a:lnTo>
                    <a:lnTo>
                      <a:pt x="13373" y="9677"/>
                    </a:lnTo>
                    <a:lnTo>
                      <a:pt x="13045" y="9766"/>
                    </a:lnTo>
                    <a:lnTo>
                      <a:pt x="12732" y="9841"/>
                    </a:lnTo>
                    <a:lnTo>
                      <a:pt x="12404" y="9900"/>
                    </a:lnTo>
                    <a:lnTo>
                      <a:pt x="12061" y="9945"/>
                    </a:lnTo>
                    <a:lnTo>
                      <a:pt x="11733" y="9990"/>
                    </a:lnTo>
                    <a:lnTo>
                      <a:pt x="11390" y="10034"/>
                    </a:lnTo>
                    <a:lnTo>
                      <a:pt x="11048" y="10049"/>
                    </a:lnTo>
                    <a:lnTo>
                      <a:pt x="10705" y="10064"/>
                    </a:lnTo>
                    <a:lnTo>
                      <a:pt x="10362" y="10079"/>
                    </a:lnTo>
                    <a:lnTo>
                      <a:pt x="10019" y="10079"/>
                    </a:lnTo>
                    <a:lnTo>
                      <a:pt x="9676" y="10064"/>
                    </a:lnTo>
                    <a:lnTo>
                      <a:pt x="9333" y="10034"/>
                    </a:lnTo>
                    <a:lnTo>
                      <a:pt x="9005" y="10005"/>
                    </a:lnTo>
                    <a:lnTo>
                      <a:pt x="8662" y="9975"/>
                    </a:lnTo>
                    <a:lnTo>
                      <a:pt x="8334" y="9915"/>
                    </a:lnTo>
                    <a:lnTo>
                      <a:pt x="8006" y="9855"/>
                    </a:lnTo>
                    <a:lnTo>
                      <a:pt x="7678" y="9796"/>
                    </a:lnTo>
                    <a:lnTo>
                      <a:pt x="7350" y="9706"/>
                    </a:lnTo>
                    <a:lnTo>
                      <a:pt x="7037" y="9617"/>
                    </a:lnTo>
                    <a:lnTo>
                      <a:pt x="6739" y="9527"/>
                    </a:lnTo>
                    <a:lnTo>
                      <a:pt x="6426" y="9423"/>
                    </a:lnTo>
                    <a:lnTo>
                      <a:pt x="6143" y="9304"/>
                    </a:lnTo>
                    <a:lnTo>
                      <a:pt x="5859" y="9170"/>
                    </a:lnTo>
                    <a:lnTo>
                      <a:pt x="5576" y="9035"/>
                    </a:lnTo>
                    <a:lnTo>
                      <a:pt x="5308" y="8901"/>
                    </a:lnTo>
                    <a:lnTo>
                      <a:pt x="5069" y="8752"/>
                    </a:lnTo>
                    <a:lnTo>
                      <a:pt x="4846" y="8603"/>
                    </a:lnTo>
                    <a:lnTo>
                      <a:pt x="4637" y="8454"/>
                    </a:lnTo>
                    <a:lnTo>
                      <a:pt x="4443" y="8290"/>
                    </a:lnTo>
                    <a:lnTo>
                      <a:pt x="4264" y="8126"/>
                    </a:lnTo>
                    <a:lnTo>
                      <a:pt x="4100" y="7962"/>
                    </a:lnTo>
                    <a:lnTo>
                      <a:pt x="3936" y="7798"/>
                    </a:lnTo>
                    <a:lnTo>
                      <a:pt x="3802" y="7619"/>
                    </a:lnTo>
                    <a:lnTo>
                      <a:pt x="3668" y="7351"/>
                    </a:lnTo>
                    <a:lnTo>
                      <a:pt x="3564" y="7082"/>
                    </a:lnTo>
                    <a:lnTo>
                      <a:pt x="3474" y="6799"/>
                    </a:lnTo>
                    <a:lnTo>
                      <a:pt x="3429" y="6531"/>
                    </a:lnTo>
                    <a:lnTo>
                      <a:pt x="3429" y="6248"/>
                    </a:lnTo>
                    <a:lnTo>
                      <a:pt x="3444" y="5979"/>
                    </a:lnTo>
                    <a:lnTo>
                      <a:pt x="3504" y="5696"/>
                    </a:lnTo>
                    <a:lnTo>
                      <a:pt x="3593" y="5428"/>
                    </a:lnTo>
                    <a:lnTo>
                      <a:pt x="3713" y="5159"/>
                    </a:lnTo>
                    <a:lnTo>
                      <a:pt x="3862" y="4891"/>
                    </a:lnTo>
                    <a:lnTo>
                      <a:pt x="4041" y="4623"/>
                    </a:lnTo>
                    <a:lnTo>
                      <a:pt x="4264" y="4369"/>
                    </a:lnTo>
                    <a:lnTo>
                      <a:pt x="4518" y="4131"/>
                    </a:lnTo>
                    <a:lnTo>
                      <a:pt x="4801" y="3892"/>
                    </a:lnTo>
                    <a:lnTo>
                      <a:pt x="5114" y="3654"/>
                    </a:lnTo>
                    <a:lnTo>
                      <a:pt x="5457" y="3430"/>
                    </a:lnTo>
                    <a:lnTo>
                      <a:pt x="5725" y="3296"/>
                    </a:lnTo>
                    <a:lnTo>
                      <a:pt x="5994" y="3162"/>
                    </a:lnTo>
                    <a:lnTo>
                      <a:pt x="6262" y="3027"/>
                    </a:lnTo>
                    <a:lnTo>
                      <a:pt x="6560" y="2908"/>
                    </a:lnTo>
                    <a:lnTo>
                      <a:pt x="6843" y="2804"/>
                    </a:lnTo>
                    <a:lnTo>
                      <a:pt x="7156" y="2699"/>
                    </a:lnTo>
                    <a:lnTo>
                      <a:pt x="7455" y="2610"/>
                    </a:lnTo>
                    <a:lnTo>
                      <a:pt x="7768" y="2535"/>
                    </a:lnTo>
                    <a:lnTo>
                      <a:pt x="8096" y="2461"/>
                    </a:lnTo>
                    <a:lnTo>
                      <a:pt x="8409" y="2401"/>
                    </a:lnTo>
                    <a:lnTo>
                      <a:pt x="8737" y="2356"/>
                    </a:lnTo>
                    <a:lnTo>
                      <a:pt x="9065" y="2312"/>
                    </a:lnTo>
                    <a:lnTo>
                      <a:pt x="9408" y="2282"/>
                    </a:lnTo>
                    <a:lnTo>
                      <a:pt x="9736" y="2252"/>
                    </a:lnTo>
                    <a:lnTo>
                      <a:pt x="10079" y="2237"/>
                    </a:lnTo>
                    <a:close/>
                    <a:moveTo>
                      <a:pt x="10287" y="1"/>
                    </a:moveTo>
                    <a:lnTo>
                      <a:pt x="9795" y="16"/>
                    </a:lnTo>
                    <a:lnTo>
                      <a:pt x="9303" y="31"/>
                    </a:lnTo>
                    <a:lnTo>
                      <a:pt x="8811" y="76"/>
                    </a:lnTo>
                    <a:lnTo>
                      <a:pt x="8319" y="120"/>
                    </a:lnTo>
                    <a:lnTo>
                      <a:pt x="7842" y="180"/>
                    </a:lnTo>
                    <a:lnTo>
                      <a:pt x="7350" y="269"/>
                    </a:lnTo>
                    <a:lnTo>
                      <a:pt x="6873" y="359"/>
                    </a:lnTo>
                    <a:lnTo>
                      <a:pt x="6411" y="463"/>
                    </a:lnTo>
                    <a:lnTo>
                      <a:pt x="5949" y="582"/>
                    </a:lnTo>
                    <a:lnTo>
                      <a:pt x="5502" y="702"/>
                    </a:lnTo>
                    <a:lnTo>
                      <a:pt x="5054" y="851"/>
                    </a:lnTo>
                    <a:lnTo>
                      <a:pt x="4622" y="1015"/>
                    </a:lnTo>
                    <a:lnTo>
                      <a:pt x="4190" y="1179"/>
                    </a:lnTo>
                    <a:lnTo>
                      <a:pt x="3787" y="1373"/>
                    </a:lnTo>
                    <a:lnTo>
                      <a:pt x="3385" y="1566"/>
                    </a:lnTo>
                    <a:lnTo>
                      <a:pt x="2997" y="1790"/>
                    </a:lnTo>
                    <a:lnTo>
                      <a:pt x="2654" y="1984"/>
                    </a:lnTo>
                    <a:lnTo>
                      <a:pt x="2341" y="2207"/>
                    </a:lnTo>
                    <a:lnTo>
                      <a:pt x="2043" y="2431"/>
                    </a:lnTo>
                    <a:lnTo>
                      <a:pt x="1760" y="2655"/>
                    </a:lnTo>
                    <a:lnTo>
                      <a:pt x="1506" y="2893"/>
                    </a:lnTo>
                    <a:lnTo>
                      <a:pt x="1268" y="3132"/>
                    </a:lnTo>
                    <a:lnTo>
                      <a:pt x="1044" y="3370"/>
                    </a:lnTo>
                    <a:lnTo>
                      <a:pt x="850" y="3624"/>
                    </a:lnTo>
                    <a:lnTo>
                      <a:pt x="671" y="3877"/>
                    </a:lnTo>
                    <a:lnTo>
                      <a:pt x="522" y="4131"/>
                    </a:lnTo>
                    <a:lnTo>
                      <a:pt x="388" y="4384"/>
                    </a:lnTo>
                    <a:lnTo>
                      <a:pt x="269" y="4652"/>
                    </a:lnTo>
                    <a:lnTo>
                      <a:pt x="179" y="4906"/>
                    </a:lnTo>
                    <a:lnTo>
                      <a:pt x="105" y="5174"/>
                    </a:lnTo>
                    <a:lnTo>
                      <a:pt x="45" y="5443"/>
                    </a:lnTo>
                    <a:lnTo>
                      <a:pt x="15" y="5711"/>
                    </a:lnTo>
                    <a:lnTo>
                      <a:pt x="0" y="5711"/>
                    </a:lnTo>
                    <a:lnTo>
                      <a:pt x="0" y="5726"/>
                    </a:lnTo>
                    <a:lnTo>
                      <a:pt x="0" y="5905"/>
                    </a:lnTo>
                    <a:lnTo>
                      <a:pt x="0" y="6099"/>
                    </a:lnTo>
                    <a:lnTo>
                      <a:pt x="15" y="6367"/>
                    </a:lnTo>
                    <a:lnTo>
                      <a:pt x="60" y="6650"/>
                    </a:lnTo>
                    <a:lnTo>
                      <a:pt x="120" y="6933"/>
                    </a:lnTo>
                    <a:lnTo>
                      <a:pt x="209" y="7202"/>
                    </a:lnTo>
                    <a:lnTo>
                      <a:pt x="328" y="7485"/>
                    </a:lnTo>
                    <a:lnTo>
                      <a:pt x="463" y="7753"/>
                    </a:lnTo>
                    <a:lnTo>
                      <a:pt x="612" y="8022"/>
                    </a:lnTo>
                    <a:lnTo>
                      <a:pt x="791" y="8275"/>
                    </a:lnTo>
                    <a:lnTo>
                      <a:pt x="999" y="8543"/>
                    </a:lnTo>
                    <a:lnTo>
                      <a:pt x="1223" y="8797"/>
                    </a:lnTo>
                    <a:lnTo>
                      <a:pt x="1461" y="9050"/>
                    </a:lnTo>
                    <a:lnTo>
                      <a:pt x="1730" y="9289"/>
                    </a:lnTo>
                    <a:lnTo>
                      <a:pt x="2028" y="9527"/>
                    </a:lnTo>
                    <a:lnTo>
                      <a:pt x="2341" y="9766"/>
                    </a:lnTo>
                    <a:lnTo>
                      <a:pt x="2684" y="9990"/>
                    </a:lnTo>
                    <a:lnTo>
                      <a:pt x="3042" y="10198"/>
                    </a:lnTo>
                    <a:lnTo>
                      <a:pt x="3429" y="10407"/>
                    </a:lnTo>
                    <a:lnTo>
                      <a:pt x="3817" y="10616"/>
                    </a:lnTo>
                    <a:lnTo>
                      <a:pt x="4234" y="10795"/>
                    </a:lnTo>
                    <a:lnTo>
                      <a:pt x="4667" y="10959"/>
                    </a:lnTo>
                    <a:lnTo>
                      <a:pt x="5099" y="11123"/>
                    </a:lnTo>
                    <a:lnTo>
                      <a:pt x="5546" y="11257"/>
                    </a:lnTo>
                    <a:lnTo>
                      <a:pt x="5994" y="11391"/>
                    </a:lnTo>
                    <a:lnTo>
                      <a:pt x="6456" y="11495"/>
                    </a:lnTo>
                    <a:lnTo>
                      <a:pt x="6933" y="11600"/>
                    </a:lnTo>
                    <a:lnTo>
                      <a:pt x="7410" y="11689"/>
                    </a:lnTo>
                    <a:lnTo>
                      <a:pt x="7887" y="11764"/>
                    </a:lnTo>
                    <a:lnTo>
                      <a:pt x="8379" y="11823"/>
                    </a:lnTo>
                    <a:lnTo>
                      <a:pt x="8856" y="11868"/>
                    </a:lnTo>
                    <a:lnTo>
                      <a:pt x="9363" y="11898"/>
                    </a:lnTo>
                    <a:lnTo>
                      <a:pt x="9855" y="11913"/>
                    </a:lnTo>
                    <a:lnTo>
                      <a:pt x="10347" y="11928"/>
                    </a:lnTo>
                    <a:lnTo>
                      <a:pt x="10839" y="11913"/>
                    </a:lnTo>
                    <a:lnTo>
                      <a:pt x="11331" y="11883"/>
                    </a:lnTo>
                    <a:lnTo>
                      <a:pt x="11823" y="11853"/>
                    </a:lnTo>
                    <a:lnTo>
                      <a:pt x="12315" y="11808"/>
                    </a:lnTo>
                    <a:lnTo>
                      <a:pt x="12807" y="11734"/>
                    </a:lnTo>
                    <a:lnTo>
                      <a:pt x="13284" y="11659"/>
                    </a:lnTo>
                    <a:lnTo>
                      <a:pt x="13761" y="11570"/>
                    </a:lnTo>
                    <a:lnTo>
                      <a:pt x="14223" y="11466"/>
                    </a:lnTo>
                    <a:lnTo>
                      <a:pt x="14685" y="11346"/>
                    </a:lnTo>
                    <a:lnTo>
                      <a:pt x="15132" y="11227"/>
                    </a:lnTo>
                    <a:lnTo>
                      <a:pt x="15580" y="11078"/>
                    </a:lnTo>
                    <a:lnTo>
                      <a:pt x="16012" y="10914"/>
                    </a:lnTo>
                    <a:lnTo>
                      <a:pt x="16444" y="10750"/>
                    </a:lnTo>
                    <a:lnTo>
                      <a:pt x="16847" y="10556"/>
                    </a:lnTo>
                    <a:lnTo>
                      <a:pt x="17249" y="10362"/>
                    </a:lnTo>
                    <a:lnTo>
                      <a:pt x="17622" y="10154"/>
                    </a:lnTo>
                    <a:lnTo>
                      <a:pt x="17980" y="9930"/>
                    </a:lnTo>
                    <a:lnTo>
                      <a:pt x="18323" y="9706"/>
                    </a:lnTo>
                    <a:lnTo>
                      <a:pt x="18636" y="9468"/>
                    </a:lnTo>
                    <a:lnTo>
                      <a:pt x="18934" y="9229"/>
                    </a:lnTo>
                    <a:lnTo>
                      <a:pt x="19188" y="8976"/>
                    </a:lnTo>
                    <a:lnTo>
                      <a:pt x="19441" y="8722"/>
                    </a:lnTo>
                    <a:lnTo>
                      <a:pt x="19665" y="8469"/>
                    </a:lnTo>
                    <a:lnTo>
                      <a:pt x="19858" y="8201"/>
                    </a:lnTo>
                    <a:lnTo>
                      <a:pt x="20037" y="7947"/>
                    </a:lnTo>
                    <a:lnTo>
                      <a:pt x="20186" y="7679"/>
                    </a:lnTo>
                    <a:lnTo>
                      <a:pt x="20321" y="7396"/>
                    </a:lnTo>
                    <a:lnTo>
                      <a:pt x="20425" y="7127"/>
                    </a:lnTo>
                    <a:lnTo>
                      <a:pt x="20514" y="6844"/>
                    </a:lnTo>
                    <a:lnTo>
                      <a:pt x="20574" y="6576"/>
                    </a:lnTo>
                    <a:lnTo>
                      <a:pt x="20619" y="6292"/>
                    </a:lnTo>
                    <a:lnTo>
                      <a:pt x="20634" y="6009"/>
                    </a:lnTo>
                    <a:lnTo>
                      <a:pt x="20634" y="5830"/>
                    </a:lnTo>
                    <a:lnTo>
                      <a:pt x="20634" y="5636"/>
                    </a:lnTo>
                    <a:lnTo>
                      <a:pt x="20589" y="5368"/>
                    </a:lnTo>
                    <a:lnTo>
                      <a:pt x="20544" y="5100"/>
                    </a:lnTo>
                    <a:lnTo>
                      <a:pt x="20470" y="4846"/>
                    </a:lnTo>
                    <a:lnTo>
                      <a:pt x="20365" y="4578"/>
                    </a:lnTo>
                    <a:lnTo>
                      <a:pt x="20246" y="4309"/>
                    </a:lnTo>
                    <a:lnTo>
                      <a:pt x="20112" y="4056"/>
                    </a:lnTo>
                    <a:lnTo>
                      <a:pt x="19948" y="3803"/>
                    </a:lnTo>
                    <a:lnTo>
                      <a:pt x="19769" y="3549"/>
                    </a:lnTo>
                    <a:lnTo>
                      <a:pt x="19575" y="3296"/>
                    </a:lnTo>
                    <a:lnTo>
                      <a:pt x="19352" y="3057"/>
                    </a:lnTo>
                    <a:lnTo>
                      <a:pt x="19113" y="2819"/>
                    </a:lnTo>
                    <a:lnTo>
                      <a:pt x="18845" y="2580"/>
                    </a:lnTo>
                    <a:lnTo>
                      <a:pt x="18561" y="2356"/>
                    </a:lnTo>
                    <a:lnTo>
                      <a:pt x="18263" y="2133"/>
                    </a:lnTo>
                    <a:lnTo>
                      <a:pt x="17935" y="1924"/>
                    </a:lnTo>
                    <a:lnTo>
                      <a:pt x="17592" y="1715"/>
                    </a:lnTo>
                    <a:lnTo>
                      <a:pt x="17205" y="1507"/>
                    </a:lnTo>
                    <a:lnTo>
                      <a:pt x="16802" y="1313"/>
                    </a:lnTo>
                    <a:lnTo>
                      <a:pt x="16400" y="1119"/>
                    </a:lnTo>
                    <a:lnTo>
                      <a:pt x="15967" y="955"/>
                    </a:lnTo>
                    <a:lnTo>
                      <a:pt x="15535" y="806"/>
                    </a:lnTo>
                    <a:lnTo>
                      <a:pt x="15088" y="657"/>
                    </a:lnTo>
                    <a:lnTo>
                      <a:pt x="14641" y="538"/>
                    </a:lnTo>
                    <a:lnTo>
                      <a:pt x="14178" y="418"/>
                    </a:lnTo>
                    <a:lnTo>
                      <a:pt x="13701" y="314"/>
                    </a:lnTo>
                    <a:lnTo>
                      <a:pt x="13239" y="240"/>
                    </a:lnTo>
                    <a:lnTo>
                      <a:pt x="12747" y="165"/>
                    </a:lnTo>
                    <a:lnTo>
                      <a:pt x="12270" y="105"/>
                    </a:lnTo>
                    <a:lnTo>
                      <a:pt x="11778" y="61"/>
                    </a:lnTo>
                    <a:lnTo>
                      <a:pt x="11286" y="31"/>
                    </a:lnTo>
                    <a:lnTo>
                      <a:pt x="10794" y="1"/>
                    </a:lnTo>
                    <a:close/>
                  </a:path>
                </a:pathLst>
              </a:custGeom>
              <a:solidFill>
                <a:srgbClr val="AFA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2944841" y="3738869"/>
                <a:ext cx="216425" cy="87759"/>
              </a:xfrm>
              <a:custGeom>
                <a:rect b="b" l="l" r="r" t="t"/>
                <a:pathLst>
                  <a:path extrusionOk="0" h="5786" w="14269">
                    <a:moveTo>
                      <a:pt x="7037" y="1"/>
                    </a:moveTo>
                    <a:lnTo>
                      <a:pt x="6486" y="16"/>
                    </a:lnTo>
                    <a:lnTo>
                      <a:pt x="5934" y="60"/>
                    </a:lnTo>
                    <a:lnTo>
                      <a:pt x="5383" y="135"/>
                    </a:lnTo>
                    <a:lnTo>
                      <a:pt x="4846" y="224"/>
                    </a:lnTo>
                    <a:lnTo>
                      <a:pt x="4324" y="344"/>
                    </a:lnTo>
                    <a:lnTo>
                      <a:pt x="3817" y="493"/>
                    </a:lnTo>
                    <a:lnTo>
                      <a:pt x="3355" y="642"/>
                    </a:lnTo>
                    <a:lnTo>
                      <a:pt x="2908" y="806"/>
                    </a:lnTo>
                    <a:lnTo>
                      <a:pt x="2490" y="1015"/>
                    </a:lnTo>
                    <a:lnTo>
                      <a:pt x="2088" y="1223"/>
                    </a:lnTo>
                    <a:lnTo>
                      <a:pt x="2073" y="1238"/>
                    </a:lnTo>
                    <a:lnTo>
                      <a:pt x="1700" y="1462"/>
                    </a:lnTo>
                    <a:lnTo>
                      <a:pt x="1372" y="1715"/>
                    </a:lnTo>
                    <a:lnTo>
                      <a:pt x="1074" y="1969"/>
                    </a:lnTo>
                    <a:lnTo>
                      <a:pt x="821" y="2237"/>
                    </a:lnTo>
                    <a:lnTo>
                      <a:pt x="701" y="2371"/>
                    </a:lnTo>
                    <a:lnTo>
                      <a:pt x="582" y="2505"/>
                    </a:lnTo>
                    <a:lnTo>
                      <a:pt x="478" y="2640"/>
                    </a:lnTo>
                    <a:lnTo>
                      <a:pt x="388" y="2789"/>
                    </a:lnTo>
                    <a:lnTo>
                      <a:pt x="299" y="2938"/>
                    </a:lnTo>
                    <a:lnTo>
                      <a:pt x="224" y="3087"/>
                    </a:lnTo>
                    <a:lnTo>
                      <a:pt x="165" y="3221"/>
                    </a:lnTo>
                    <a:lnTo>
                      <a:pt x="120" y="3370"/>
                    </a:lnTo>
                    <a:lnTo>
                      <a:pt x="75" y="3519"/>
                    </a:lnTo>
                    <a:lnTo>
                      <a:pt x="30" y="3683"/>
                    </a:lnTo>
                    <a:lnTo>
                      <a:pt x="16" y="3832"/>
                    </a:lnTo>
                    <a:lnTo>
                      <a:pt x="1" y="3981"/>
                    </a:lnTo>
                    <a:lnTo>
                      <a:pt x="1" y="4130"/>
                    </a:lnTo>
                    <a:lnTo>
                      <a:pt x="1" y="4279"/>
                    </a:lnTo>
                    <a:lnTo>
                      <a:pt x="16" y="4429"/>
                    </a:lnTo>
                    <a:lnTo>
                      <a:pt x="30" y="4578"/>
                    </a:lnTo>
                    <a:lnTo>
                      <a:pt x="45" y="4593"/>
                    </a:lnTo>
                    <a:lnTo>
                      <a:pt x="45" y="4607"/>
                    </a:lnTo>
                    <a:lnTo>
                      <a:pt x="90" y="4816"/>
                    </a:lnTo>
                    <a:lnTo>
                      <a:pt x="165" y="5025"/>
                    </a:lnTo>
                    <a:lnTo>
                      <a:pt x="224" y="5189"/>
                    </a:lnTo>
                    <a:lnTo>
                      <a:pt x="314" y="5353"/>
                    </a:lnTo>
                    <a:lnTo>
                      <a:pt x="403" y="5517"/>
                    </a:lnTo>
                    <a:lnTo>
                      <a:pt x="522" y="5696"/>
                    </a:lnTo>
                    <a:lnTo>
                      <a:pt x="537" y="5740"/>
                    </a:lnTo>
                    <a:lnTo>
                      <a:pt x="582" y="5785"/>
                    </a:lnTo>
                    <a:lnTo>
                      <a:pt x="448" y="5517"/>
                    </a:lnTo>
                    <a:lnTo>
                      <a:pt x="344" y="5249"/>
                    </a:lnTo>
                    <a:lnTo>
                      <a:pt x="254" y="4965"/>
                    </a:lnTo>
                    <a:lnTo>
                      <a:pt x="209" y="4697"/>
                    </a:lnTo>
                    <a:lnTo>
                      <a:pt x="209" y="4414"/>
                    </a:lnTo>
                    <a:lnTo>
                      <a:pt x="224" y="4145"/>
                    </a:lnTo>
                    <a:lnTo>
                      <a:pt x="284" y="3862"/>
                    </a:lnTo>
                    <a:lnTo>
                      <a:pt x="373" y="3594"/>
                    </a:lnTo>
                    <a:lnTo>
                      <a:pt x="493" y="3325"/>
                    </a:lnTo>
                    <a:lnTo>
                      <a:pt x="642" y="3057"/>
                    </a:lnTo>
                    <a:lnTo>
                      <a:pt x="821" y="2789"/>
                    </a:lnTo>
                    <a:lnTo>
                      <a:pt x="1044" y="2535"/>
                    </a:lnTo>
                    <a:lnTo>
                      <a:pt x="1298" y="2297"/>
                    </a:lnTo>
                    <a:lnTo>
                      <a:pt x="1581" y="2043"/>
                    </a:lnTo>
                    <a:lnTo>
                      <a:pt x="1894" y="1820"/>
                    </a:lnTo>
                    <a:lnTo>
                      <a:pt x="2237" y="1596"/>
                    </a:lnTo>
                    <a:lnTo>
                      <a:pt x="2505" y="1462"/>
                    </a:lnTo>
                    <a:lnTo>
                      <a:pt x="2774" y="1328"/>
                    </a:lnTo>
                    <a:lnTo>
                      <a:pt x="3042" y="1193"/>
                    </a:lnTo>
                    <a:lnTo>
                      <a:pt x="3340" y="1074"/>
                    </a:lnTo>
                    <a:lnTo>
                      <a:pt x="3623" y="970"/>
                    </a:lnTo>
                    <a:lnTo>
                      <a:pt x="3936" y="865"/>
                    </a:lnTo>
                    <a:lnTo>
                      <a:pt x="4235" y="776"/>
                    </a:lnTo>
                    <a:lnTo>
                      <a:pt x="4548" y="701"/>
                    </a:lnTo>
                    <a:lnTo>
                      <a:pt x="4876" y="627"/>
                    </a:lnTo>
                    <a:lnTo>
                      <a:pt x="5189" y="567"/>
                    </a:lnTo>
                    <a:lnTo>
                      <a:pt x="5517" y="523"/>
                    </a:lnTo>
                    <a:lnTo>
                      <a:pt x="5845" y="478"/>
                    </a:lnTo>
                    <a:lnTo>
                      <a:pt x="6188" y="448"/>
                    </a:lnTo>
                    <a:lnTo>
                      <a:pt x="6516" y="418"/>
                    </a:lnTo>
                    <a:lnTo>
                      <a:pt x="6859" y="403"/>
                    </a:lnTo>
                    <a:lnTo>
                      <a:pt x="7187" y="388"/>
                    </a:lnTo>
                    <a:lnTo>
                      <a:pt x="7529" y="403"/>
                    </a:lnTo>
                    <a:lnTo>
                      <a:pt x="7857" y="418"/>
                    </a:lnTo>
                    <a:lnTo>
                      <a:pt x="8200" y="433"/>
                    </a:lnTo>
                    <a:lnTo>
                      <a:pt x="8528" y="463"/>
                    </a:lnTo>
                    <a:lnTo>
                      <a:pt x="8856" y="508"/>
                    </a:lnTo>
                    <a:lnTo>
                      <a:pt x="9184" y="552"/>
                    </a:lnTo>
                    <a:lnTo>
                      <a:pt x="9512" y="612"/>
                    </a:lnTo>
                    <a:lnTo>
                      <a:pt x="9825" y="687"/>
                    </a:lnTo>
                    <a:lnTo>
                      <a:pt x="10138" y="761"/>
                    </a:lnTo>
                    <a:lnTo>
                      <a:pt x="10451" y="851"/>
                    </a:lnTo>
                    <a:lnTo>
                      <a:pt x="10765" y="940"/>
                    </a:lnTo>
                    <a:lnTo>
                      <a:pt x="11048" y="1044"/>
                    </a:lnTo>
                    <a:lnTo>
                      <a:pt x="11346" y="1164"/>
                    </a:lnTo>
                    <a:lnTo>
                      <a:pt x="11629" y="1298"/>
                    </a:lnTo>
                    <a:lnTo>
                      <a:pt x="11898" y="1432"/>
                    </a:lnTo>
                    <a:lnTo>
                      <a:pt x="12151" y="1566"/>
                    </a:lnTo>
                    <a:lnTo>
                      <a:pt x="12419" y="1730"/>
                    </a:lnTo>
                    <a:lnTo>
                      <a:pt x="12673" y="1894"/>
                    </a:lnTo>
                    <a:lnTo>
                      <a:pt x="12911" y="2073"/>
                    </a:lnTo>
                    <a:lnTo>
                      <a:pt x="13120" y="2252"/>
                    </a:lnTo>
                    <a:lnTo>
                      <a:pt x="13314" y="2431"/>
                    </a:lnTo>
                    <a:lnTo>
                      <a:pt x="13478" y="2625"/>
                    </a:lnTo>
                    <a:lnTo>
                      <a:pt x="13642" y="2818"/>
                    </a:lnTo>
                    <a:lnTo>
                      <a:pt x="13776" y="3012"/>
                    </a:lnTo>
                    <a:lnTo>
                      <a:pt x="13895" y="3206"/>
                    </a:lnTo>
                    <a:lnTo>
                      <a:pt x="14000" y="3415"/>
                    </a:lnTo>
                    <a:lnTo>
                      <a:pt x="14074" y="3623"/>
                    </a:lnTo>
                    <a:lnTo>
                      <a:pt x="14134" y="3817"/>
                    </a:lnTo>
                    <a:lnTo>
                      <a:pt x="14179" y="4026"/>
                    </a:lnTo>
                    <a:lnTo>
                      <a:pt x="14208" y="4235"/>
                    </a:lnTo>
                    <a:lnTo>
                      <a:pt x="14208" y="4443"/>
                    </a:lnTo>
                    <a:lnTo>
                      <a:pt x="14208" y="4652"/>
                    </a:lnTo>
                    <a:lnTo>
                      <a:pt x="14238" y="4429"/>
                    </a:lnTo>
                    <a:lnTo>
                      <a:pt x="14268" y="4190"/>
                    </a:lnTo>
                    <a:lnTo>
                      <a:pt x="14268" y="3951"/>
                    </a:lnTo>
                    <a:lnTo>
                      <a:pt x="14238" y="3728"/>
                    </a:lnTo>
                    <a:lnTo>
                      <a:pt x="14193" y="3489"/>
                    </a:lnTo>
                    <a:lnTo>
                      <a:pt x="14119" y="3266"/>
                    </a:lnTo>
                    <a:lnTo>
                      <a:pt x="14029" y="3042"/>
                    </a:lnTo>
                    <a:lnTo>
                      <a:pt x="13910" y="2818"/>
                    </a:lnTo>
                    <a:lnTo>
                      <a:pt x="13776" y="2595"/>
                    </a:lnTo>
                    <a:lnTo>
                      <a:pt x="13612" y="2371"/>
                    </a:lnTo>
                    <a:lnTo>
                      <a:pt x="13418" y="2162"/>
                    </a:lnTo>
                    <a:lnTo>
                      <a:pt x="13224" y="1954"/>
                    </a:lnTo>
                    <a:lnTo>
                      <a:pt x="12986" y="1745"/>
                    </a:lnTo>
                    <a:lnTo>
                      <a:pt x="12732" y="1551"/>
                    </a:lnTo>
                    <a:lnTo>
                      <a:pt x="12464" y="1372"/>
                    </a:lnTo>
                    <a:lnTo>
                      <a:pt x="12166" y="1193"/>
                    </a:lnTo>
                    <a:lnTo>
                      <a:pt x="11734" y="955"/>
                    </a:lnTo>
                    <a:lnTo>
                      <a:pt x="11271" y="746"/>
                    </a:lnTo>
                    <a:lnTo>
                      <a:pt x="10779" y="567"/>
                    </a:lnTo>
                    <a:lnTo>
                      <a:pt x="10273" y="418"/>
                    </a:lnTo>
                    <a:lnTo>
                      <a:pt x="9766" y="284"/>
                    </a:lnTo>
                    <a:lnTo>
                      <a:pt x="9229" y="180"/>
                    </a:lnTo>
                    <a:lnTo>
                      <a:pt x="8692" y="90"/>
                    </a:lnTo>
                    <a:lnTo>
                      <a:pt x="8141" y="45"/>
                    </a:lnTo>
                    <a:lnTo>
                      <a:pt x="7589" y="16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rgbClr val="FD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2896001" y="3711067"/>
                <a:ext cx="312966" cy="180675"/>
              </a:xfrm>
              <a:custGeom>
                <a:rect b="b" l="l" r="r" t="t"/>
                <a:pathLst>
                  <a:path extrusionOk="0" h="11912" w="20634">
                    <a:moveTo>
                      <a:pt x="10407" y="2221"/>
                    </a:moveTo>
                    <a:lnTo>
                      <a:pt x="10749" y="2236"/>
                    </a:lnTo>
                    <a:lnTo>
                      <a:pt x="11077" y="2251"/>
                    </a:lnTo>
                    <a:lnTo>
                      <a:pt x="11420" y="2266"/>
                    </a:lnTo>
                    <a:lnTo>
                      <a:pt x="11748" y="2296"/>
                    </a:lnTo>
                    <a:lnTo>
                      <a:pt x="12076" y="2341"/>
                    </a:lnTo>
                    <a:lnTo>
                      <a:pt x="12404" y="2385"/>
                    </a:lnTo>
                    <a:lnTo>
                      <a:pt x="12732" y="2445"/>
                    </a:lnTo>
                    <a:lnTo>
                      <a:pt x="13045" y="2520"/>
                    </a:lnTo>
                    <a:lnTo>
                      <a:pt x="13358" y="2594"/>
                    </a:lnTo>
                    <a:lnTo>
                      <a:pt x="13671" y="2684"/>
                    </a:lnTo>
                    <a:lnTo>
                      <a:pt x="13985" y="2773"/>
                    </a:lnTo>
                    <a:lnTo>
                      <a:pt x="14268" y="2877"/>
                    </a:lnTo>
                    <a:lnTo>
                      <a:pt x="14566" y="2997"/>
                    </a:lnTo>
                    <a:lnTo>
                      <a:pt x="14849" y="3131"/>
                    </a:lnTo>
                    <a:lnTo>
                      <a:pt x="15118" y="3265"/>
                    </a:lnTo>
                    <a:lnTo>
                      <a:pt x="15371" y="3399"/>
                    </a:lnTo>
                    <a:lnTo>
                      <a:pt x="15639" y="3563"/>
                    </a:lnTo>
                    <a:lnTo>
                      <a:pt x="15893" y="3727"/>
                    </a:lnTo>
                    <a:lnTo>
                      <a:pt x="16131" y="3906"/>
                    </a:lnTo>
                    <a:lnTo>
                      <a:pt x="16340" y="4085"/>
                    </a:lnTo>
                    <a:lnTo>
                      <a:pt x="16534" y="4264"/>
                    </a:lnTo>
                    <a:lnTo>
                      <a:pt x="16698" y="4458"/>
                    </a:lnTo>
                    <a:lnTo>
                      <a:pt x="16862" y="4651"/>
                    </a:lnTo>
                    <a:lnTo>
                      <a:pt x="16996" y="4845"/>
                    </a:lnTo>
                    <a:lnTo>
                      <a:pt x="17115" y="5039"/>
                    </a:lnTo>
                    <a:lnTo>
                      <a:pt x="17220" y="5248"/>
                    </a:lnTo>
                    <a:lnTo>
                      <a:pt x="17294" y="5456"/>
                    </a:lnTo>
                    <a:lnTo>
                      <a:pt x="17354" y="5650"/>
                    </a:lnTo>
                    <a:lnTo>
                      <a:pt x="17399" y="5859"/>
                    </a:lnTo>
                    <a:lnTo>
                      <a:pt x="17428" y="6068"/>
                    </a:lnTo>
                    <a:lnTo>
                      <a:pt x="17428" y="6276"/>
                    </a:lnTo>
                    <a:lnTo>
                      <a:pt x="17428" y="6485"/>
                    </a:lnTo>
                    <a:lnTo>
                      <a:pt x="17384" y="6649"/>
                    </a:lnTo>
                    <a:lnTo>
                      <a:pt x="17324" y="6813"/>
                    </a:lnTo>
                    <a:lnTo>
                      <a:pt x="17264" y="6977"/>
                    </a:lnTo>
                    <a:lnTo>
                      <a:pt x="17190" y="7126"/>
                    </a:lnTo>
                    <a:lnTo>
                      <a:pt x="17100" y="7290"/>
                    </a:lnTo>
                    <a:lnTo>
                      <a:pt x="16996" y="7439"/>
                    </a:lnTo>
                    <a:lnTo>
                      <a:pt x="16892" y="7588"/>
                    </a:lnTo>
                    <a:lnTo>
                      <a:pt x="16772" y="7737"/>
                    </a:lnTo>
                    <a:lnTo>
                      <a:pt x="16638" y="7887"/>
                    </a:lnTo>
                    <a:lnTo>
                      <a:pt x="16504" y="8036"/>
                    </a:lnTo>
                    <a:lnTo>
                      <a:pt x="16340" y="8185"/>
                    </a:lnTo>
                    <a:lnTo>
                      <a:pt x="16176" y="8319"/>
                    </a:lnTo>
                    <a:lnTo>
                      <a:pt x="16012" y="8453"/>
                    </a:lnTo>
                    <a:lnTo>
                      <a:pt x="15818" y="8587"/>
                    </a:lnTo>
                    <a:lnTo>
                      <a:pt x="15624" y="8721"/>
                    </a:lnTo>
                    <a:lnTo>
                      <a:pt x="15416" y="8841"/>
                    </a:lnTo>
                    <a:lnTo>
                      <a:pt x="15147" y="8990"/>
                    </a:lnTo>
                    <a:lnTo>
                      <a:pt x="14864" y="9139"/>
                    </a:lnTo>
                    <a:lnTo>
                      <a:pt x="14581" y="9258"/>
                    </a:lnTo>
                    <a:lnTo>
                      <a:pt x="14298" y="9377"/>
                    </a:lnTo>
                    <a:lnTo>
                      <a:pt x="13999" y="9482"/>
                    </a:lnTo>
                    <a:lnTo>
                      <a:pt x="13686" y="9586"/>
                    </a:lnTo>
                    <a:lnTo>
                      <a:pt x="13373" y="9676"/>
                    </a:lnTo>
                    <a:lnTo>
                      <a:pt x="13045" y="9765"/>
                    </a:lnTo>
                    <a:lnTo>
                      <a:pt x="12732" y="9840"/>
                    </a:lnTo>
                    <a:lnTo>
                      <a:pt x="12404" y="9899"/>
                    </a:lnTo>
                    <a:lnTo>
                      <a:pt x="12061" y="9944"/>
                    </a:lnTo>
                    <a:lnTo>
                      <a:pt x="11733" y="9989"/>
                    </a:lnTo>
                    <a:lnTo>
                      <a:pt x="11390" y="10033"/>
                    </a:lnTo>
                    <a:lnTo>
                      <a:pt x="11048" y="10048"/>
                    </a:lnTo>
                    <a:lnTo>
                      <a:pt x="10705" y="10063"/>
                    </a:lnTo>
                    <a:lnTo>
                      <a:pt x="10362" y="10078"/>
                    </a:lnTo>
                    <a:lnTo>
                      <a:pt x="10019" y="10078"/>
                    </a:lnTo>
                    <a:lnTo>
                      <a:pt x="9676" y="10063"/>
                    </a:lnTo>
                    <a:lnTo>
                      <a:pt x="9333" y="10033"/>
                    </a:lnTo>
                    <a:lnTo>
                      <a:pt x="9005" y="10004"/>
                    </a:lnTo>
                    <a:lnTo>
                      <a:pt x="8662" y="9959"/>
                    </a:lnTo>
                    <a:lnTo>
                      <a:pt x="8334" y="9914"/>
                    </a:lnTo>
                    <a:lnTo>
                      <a:pt x="8006" y="9854"/>
                    </a:lnTo>
                    <a:lnTo>
                      <a:pt x="7678" y="9780"/>
                    </a:lnTo>
                    <a:lnTo>
                      <a:pt x="7350" y="9705"/>
                    </a:lnTo>
                    <a:lnTo>
                      <a:pt x="7037" y="9616"/>
                    </a:lnTo>
                    <a:lnTo>
                      <a:pt x="6739" y="9526"/>
                    </a:lnTo>
                    <a:lnTo>
                      <a:pt x="6426" y="9422"/>
                    </a:lnTo>
                    <a:lnTo>
                      <a:pt x="6143" y="9303"/>
                    </a:lnTo>
                    <a:lnTo>
                      <a:pt x="5859" y="9169"/>
                    </a:lnTo>
                    <a:lnTo>
                      <a:pt x="5576" y="9035"/>
                    </a:lnTo>
                    <a:lnTo>
                      <a:pt x="5308" y="8885"/>
                    </a:lnTo>
                    <a:lnTo>
                      <a:pt x="5069" y="8751"/>
                    </a:lnTo>
                    <a:lnTo>
                      <a:pt x="4846" y="8602"/>
                    </a:lnTo>
                    <a:lnTo>
                      <a:pt x="4637" y="8453"/>
                    </a:lnTo>
                    <a:lnTo>
                      <a:pt x="4443" y="8289"/>
                    </a:lnTo>
                    <a:lnTo>
                      <a:pt x="4264" y="8125"/>
                    </a:lnTo>
                    <a:lnTo>
                      <a:pt x="4100" y="7961"/>
                    </a:lnTo>
                    <a:lnTo>
                      <a:pt x="3936" y="7797"/>
                    </a:lnTo>
                    <a:lnTo>
                      <a:pt x="3802" y="7618"/>
                    </a:lnTo>
                    <a:lnTo>
                      <a:pt x="3668" y="7350"/>
                    </a:lnTo>
                    <a:lnTo>
                      <a:pt x="3564" y="7082"/>
                    </a:lnTo>
                    <a:lnTo>
                      <a:pt x="3474" y="6798"/>
                    </a:lnTo>
                    <a:lnTo>
                      <a:pt x="3429" y="6530"/>
                    </a:lnTo>
                    <a:lnTo>
                      <a:pt x="3429" y="6247"/>
                    </a:lnTo>
                    <a:lnTo>
                      <a:pt x="3444" y="5978"/>
                    </a:lnTo>
                    <a:lnTo>
                      <a:pt x="3504" y="5695"/>
                    </a:lnTo>
                    <a:lnTo>
                      <a:pt x="3593" y="5427"/>
                    </a:lnTo>
                    <a:lnTo>
                      <a:pt x="3713" y="5158"/>
                    </a:lnTo>
                    <a:lnTo>
                      <a:pt x="3862" y="4890"/>
                    </a:lnTo>
                    <a:lnTo>
                      <a:pt x="4041" y="4622"/>
                    </a:lnTo>
                    <a:lnTo>
                      <a:pt x="4264" y="4368"/>
                    </a:lnTo>
                    <a:lnTo>
                      <a:pt x="4518" y="4130"/>
                    </a:lnTo>
                    <a:lnTo>
                      <a:pt x="4801" y="3876"/>
                    </a:lnTo>
                    <a:lnTo>
                      <a:pt x="5114" y="3653"/>
                    </a:lnTo>
                    <a:lnTo>
                      <a:pt x="5457" y="3429"/>
                    </a:lnTo>
                    <a:lnTo>
                      <a:pt x="5725" y="3295"/>
                    </a:lnTo>
                    <a:lnTo>
                      <a:pt x="5994" y="3161"/>
                    </a:lnTo>
                    <a:lnTo>
                      <a:pt x="6262" y="3026"/>
                    </a:lnTo>
                    <a:lnTo>
                      <a:pt x="6560" y="2907"/>
                    </a:lnTo>
                    <a:lnTo>
                      <a:pt x="6843" y="2803"/>
                    </a:lnTo>
                    <a:lnTo>
                      <a:pt x="7156" y="2698"/>
                    </a:lnTo>
                    <a:lnTo>
                      <a:pt x="7455" y="2609"/>
                    </a:lnTo>
                    <a:lnTo>
                      <a:pt x="7768" y="2534"/>
                    </a:lnTo>
                    <a:lnTo>
                      <a:pt x="8096" y="2460"/>
                    </a:lnTo>
                    <a:lnTo>
                      <a:pt x="8409" y="2400"/>
                    </a:lnTo>
                    <a:lnTo>
                      <a:pt x="8737" y="2356"/>
                    </a:lnTo>
                    <a:lnTo>
                      <a:pt x="9065" y="2311"/>
                    </a:lnTo>
                    <a:lnTo>
                      <a:pt x="9408" y="2281"/>
                    </a:lnTo>
                    <a:lnTo>
                      <a:pt x="9736" y="2251"/>
                    </a:lnTo>
                    <a:lnTo>
                      <a:pt x="10079" y="2236"/>
                    </a:lnTo>
                    <a:lnTo>
                      <a:pt x="10407" y="2221"/>
                    </a:lnTo>
                    <a:close/>
                    <a:moveTo>
                      <a:pt x="10287" y="0"/>
                    </a:moveTo>
                    <a:lnTo>
                      <a:pt x="9795" y="15"/>
                    </a:lnTo>
                    <a:lnTo>
                      <a:pt x="9303" y="30"/>
                    </a:lnTo>
                    <a:lnTo>
                      <a:pt x="8811" y="75"/>
                    </a:lnTo>
                    <a:lnTo>
                      <a:pt x="8319" y="119"/>
                    </a:lnTo>
                    <a:lnTo>
                      <a:pt x="7842" y="179"/>
                    </a:lnTo>
                    <a:lnTo>
                      <a:pt x="7350" y="268"/>
                    </a:lnTo>
                    <a:lnTo>
                      <a:pt x="6873" y="358"/>
                    </a:lnTo>
                    <a:lnTo>
                      <a:pt x="6411" y="462"/>
                    </a:lnTo>
                    <a:lnTo>
                      <a:pt x="5949" y="581"/>
                    </a:lnTo>
                    <a:lnTo>
                      <a:pt x="5502" y="701"/>
                    </a:lnTo>
                    <a:lnTo>
                      <a:pt x="5054" y="850"/>
                    </a:lnTo>
                    <a:lnTo>
                      <a:pt x="4622" y="1014"/>
                    </a:lnTo>
                    <a:lnTo>
                      <a:pt x="4190" y="1178"/>
                    </a:lnTo>
                    <a:lnTo>
                      <a:pt x="3787" y="1372"/>
                    </a:lnTo>
                    <a:lnTo>
                      <a:pt x="3385" y="1565"/>
                    </a:lnTo>
                    <a:lnTo>
                      <a:pt x="2997" y="1774"/>
                    </a:lnTo>
                    <a:lnTo>
                      <a:pt x="2654" y="1983"/>
                    </a:lnTo>
                    <a:lnTo>
                      <a:pt x="2341" y="2206"/>
                    </a:lnTo>
                    <a:lnTo>
                      <a:pt x="2043" y="2430"/>
                    </a:lnTo>
                    <a:lnTo>
                      <a:pt x="1760" y="2654"/>
                    </a:lnTo>
                    <a:lnTo>
                      <a:pt x="1506" y="2892"/>
                    </a:lnTo>
                    <a:lnTo>
                      <a:pt x="1268" y="3131"/>
                    </a:lnTo>
                    <a:lnTo>
                      <a:pt x="1044" y="3369"/>
                    </a:lnTo>
                    <a:lnTo>
                      <a:pt x="850" y="3623"/>
                    </a:lnTo>
                    <a:lnTo>
                      <a:pt x="671" y="3861"/>
                    </a:lnTo>
                    <a:lnTo>
                      <a:pt x="522" y="4130"/>
                    </a:lnTo>
                    <a:lnTo>
                      <a:pt x="388" y="4383"/>
                    </a:lnTo>
                    <a:lnTo>
                      <a:pt x="269" y="4637"/>
                    </a:lnTo>
                    <a:lnTo>
                      <a:pt x="179" y="4905"/>
                    </a:lnTo>
                    <a:lnTo>
                      <a:pt x="105" y="5173"/>
                    </a:lnTo>
                    <a:lnTo>
                      <a:pt x="45" y="5442"/>
                    </a:lnTo>
                    <a:lnTo>
                      <a:pt x="15" y="5710"/>
                    </a:lnTo>
                    <a:lnTo>
                      <a:pt x="0" y="5710"/>
                    </a:lnTo>
                    <a:lnTo>
                      <a:pt x="0" y="5725"/>
                    </a:lnTo>
                    <a:lnTo>
                      <a:pt x="0" y="5904"/>
                    </a:lnTo>
                    <a:lnTo>
                      <a:pt x="0" y="6083"/>
                    </a:lnTo>
                    <a:lnTo>
                      <a:pt x="15" y="6366"/>
                    </a:lnTo>
                    <a:lnTo>
                      <a:pt x="60" y="6649"/>
                    </a:lnTo>
                    <a:lnTo>
                      <a:pt x="120" y="6932"/>
                    </a:lnTo>
                    <a:lnTo>
                      <a:pt x="209" y="7201"/>
                    </a:lnTo>
                    <a:lnTo>
                      <a:pt x="328" y="7469"/>
                    </a:lnTo>
                    <a:lnTo>
                      <a:pt x="463" y="7752"/>
                    </a:lnTo>
                    <a:lnTo>
                      <a:pt x="612" y="8021"/>
                    </a:lnTo>
                    <a:lnTo>
                      <a:pt x="791" y="8274"/>
                    </a:lnTo>
                    <a:lnTo>
                      <a:pt x="999" y="8543"/>
                    </a:lnTo>
                    <a:lnTo>
                      <a:pt x="1223" y="8796"/>
                    </a:lnTo>
                    <a:lnTo>
                      <a:pt x="1461" y="9049"/>
                    </a:lnTo>
                    <a:lnTo>
                      <a:pt x="1730" y="9288"/>
                    </a:lnTo>
                    <a:lnTo>
                      <a:pt x="2028" y="9526"/>
                    </a:lnTo>
                    <a:lnTo>
                      <a:pt x="2341" y="9765"/>
                    </a:lnTo>
                    <a:lnTo>
                      <a:pt x="2684" y="9989"/>
                    </a:lnTo>
                    <a:lnTo>
                      <a:pt x="3042" y="10197"/>
                    </a:lnTo>
                    <a:lnTo>
                      <a:pt x="3429" y="10406"/>
                    </a:lnTo>
                    <a:lnTo>
                      <a:pt x="3817" y="10615"/>
                    </a:lnTo>
                    <a:lnTo>
                      <a:pt x="4234" y="10794"/>
                    </a:lnTo>
                    <a:lnTo>
                      <a:pt x="4667" y="10958"/>
                    </a:lnTo>
                    <a:lnTo>
                      <a:pt x="5099" y="11107"/>
                    </a:lnTo>
                    <a:lnTo>
                      <a:pt x="5546" y="11256"/>
                    </a:lnTo>
                    <a:lnTo>
                      <a:pt x="5994" y="11390"/>
                    </a:lnTo>
                    <a:lnTo>
                      <a:pt x="6456" y="11494"/>
                    </a:lnTo>
                    <a:lnTo>
                      <a:pt x="6933" y="11599"/>
                    </a:lnTo>
                    <a:lnTo>
                      <a:pt x="7410" y="11688"/>
                    </a:lnTo>
                    <a:lnTo>
                      <a:pt x="7887" y="11763"/>
                    </a:lnTo>
                    <a:lnTo>
                      <a:pt x="8379" y="11822"/>
                    </a:lnTo>
                    <a:lnTo>
                      <a:pt x="8856" y="11867"/>
                    </a:lnTo>
                    <a:lnTo>
                      <a:pt x="9363" y="11897"/>
                    </a:lnTo>
                    <a:lnTo>
                      <a:pt x="9855" y="11912"/>
                    </a:lnTo>
                    <a:lnTo>
                      <a:pt x="10839" y="11912"/>
                    </a:lnTo>
                    <a:lnTo>
                      <a:pt x="11331" y="11882"/>
                    </a:lnTo>
                    <a:lnTo>
                      <a:pt x="11823" y="11852"/>
                    </a:lnTo>
                    <a:lnTo>
                      <a:pt x="12315" y="11807"/>
                    </a:lnTo>
                    <a:lnTo>
                      <a:pt x="12807" y="11733"/>
                    </a:lnTo>
                    <a:lnTo>
                      <a:pt x="13284" y="11658"/>
                    </a:lnTo>
                    <a:lnTo>
                      <a:pt x="13761" y="11569"/>
                    </a:lnTo>
                    <a:lnTo>
                      <a:pt x="14223" y="11465"/>
                    </a:lnTo>
                    <a:lnTo>
                      <a:pt x="14685" y="11345"/>
                    </a:lnTo>
                    <a:lnTo>
                      <a:pt x="15132" y="11211"/>
                    </a:lnTo>
                    <a:lnTo>
                      <a:pt x="15580" y="11077"/>
                    </a:lnTo>
                    <a:lnTo>
                      <a:pt x="16012" y="10913"/>
                    </a:lnTo>
                    <a:lnTo>
                      <a:pt x="16444" y="10749"/>
                    </a:lnTo>
                    <a:lnTo>
                      <a:pt x="16847" y="10555"/>
                    </a:lnTo>
                    <a:lnTo>
                      <a:pt x="17249" y="10361"/>
                    </a:lnTo>
                    <a:lnTo>
                      <a:pt x="17622" y="10138"/>
                    </a:lnTo>
                    <a:lnTo>
                      <a:pt x="17980" y="9929"/>
                    </a:lnTo>
                    <a:lnTo>
                      <a:pt x="18323" y="9705"/>
                    </a:lnTo>
                    <a:lnTo>
                      <a:pt x="18636" y="9467"/>
                    </a:lnTo>
                    <a:lnTo>
                      <a:pt x="18934" y="9228"/>
                    </a:lnTo>
                    <a:lnTo>
                      <a:pt x="19188" y="8975"/>
                    </a:lnTo>
                    <a:lnTo>
                      <a:pt x="19441" y="8721"/>
                    </a:lnTo>
                    <a:lnTo>
                      <a:pt x="19665" y="8468"/>
                    </a:lnTo>
                    <a:lnTo>
                      <a:pt x="19858" y="8200"/>
                    </a:lnTo>
                    <a:lnTo>
                      <a:pt x="20037" y="7946"/>
                    </a:lnTo>
                    <a:lnTo>
                      <a:pt x="20186" y="7678"/>
                    </a:lnTo>
                    <a:lnTo>
                      <a:pt x="20321" y="7395"/>
                    </a:lnTo>
                    <a:lnTo>
                      <a:pt x="20425" y="7126"/>
                    </a:lnTo>
                    <a:lnTo>
                      <a:pt x="20514" y="6843"/>
                    </a:lnTo>
                    <a:lnTo>
                      <a:pt x="20574" y="6575"/>
                    </a:lnTo>
                    <a:lnTo>
                      <a:pt x="20619" y="6291"/>
                    </a:lnTo>
                    <a:lnTo>
                      <a:pt x="20634" y="6008"/>
                    </a:lnTo>
                    <a:lnTo>
                      <a:pt x="20634" y="5829"/>
                    </a:lnTo>
                    <a:lnTo>
                      <a:pt x="20634" y="5635"/>
                    </a:lnTo>
                    <a:lnTo>
                      <a:pt x="20589" y="5367"/>
                    </a:lnTo>
                    <a:lnTo>
                      <a:pt x="20544" y="5099"/>
                    </a:lnTo>
                    <a:lnTo>
                      <a:pt x="20470" y="4845"/>
                    </a:lnTo>
                    <a:lnTo>
                      <a:pt x="20365" y="4577"/>
                    </a:lnTo>
                    <a:lnTo>
                      <a:pt x="20246" y="4309"/>
                    </a:lnTo>
                    <a:lnTo>
                      <a:pt x="20112" y="4055"/>
                    </a:lnTo>
                    <a:lnTo>
                      <a:pt x="19948" y="3802"/>
                    </a:lnTo>
                    <a:lnTo>
                      <a:pt x="19769" y="3548"/>
                    </a:lnTo>
                    <a:lnTo>
                      <a:pt x="19575" y="3295"/>
                    </a:lnTo>
                    <a:lnTo>
                      <a:pt x="19352" y="3056"/>
                    </a:lnTo>
                    <a:lnTo>
                      <a:pt x="19113" y="2818"/>
                    </a:lnTo>
                    <a:lnTo>
                      <a:pt x="18845" y="2579"/>
                    </a:lnTo>
                    <a:lnTo>
                      <a:pt x="18561" y="2356"/>
                    </a:lnTo>
                    <a:lnTo>
                      <a:pt x="18263" y="2132"/>
                    </a:lnTo>
                    <a:lnTo>
                      <a:pt x="17935" y="1923"/>
                    </a:lnTo>
                    <a:lnTo>
                      <a:pt x="17592" y="1714"/>
                    </a:lnTo>
                    <a:lnTo>
                      <a:pt x="17205" y="1506"/>
                    </a:lnTo>
                    <a:lnTo>
                      <a:pt x="16802" y="1312"/>
                    </a:lnTo>
                    <a:lnTo>
                      <a:pt x="16400" y="1118"/>
                    </a:lnTo>
                    <a:lnTo>
                      <a:pt x="15967" y="954"/>
                    </a:lnTo>
                    <a:lnTo>
                      <a:pt x="15535" y="805"/>
                    </a:lnTo>
                    <a:lnTo>
                      <a:pt x="15088" y="656"/>
                    </a:lnTo>
                    <a:lnTo>
                      <a:pt x="14641" y="537"/>
                    </a:lnTo>
                    <a:lnTo>
                      <a:pt x="14178" y="417"/>
                    </a:lnTo>
                    <a:lnTo>
                      <a:pt x="13701" y="313"/>
                    </a:lnTo>
                    <a:lnTo>
                      <a:pt x="13239" y="239"/>
                    </a:lnTo>
                    <a:lnTo>
                      <a:pt x="12747" y="164"/>
                    </a:lnTo>
                    <a:lnTo>
                      <a:pt x="12270" y="104"/>
                    </a:lnTo>
                    <a:lnTo>
                      <a:pt x="11778" y="60"/>
                    </a:lnTo>
                    <a:lnTo>
                      <a:pt x="11286" y="30"/>
                    </a:lnTo>
                    <a:lnTo>
                      <a:pt x="10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2599098" y="3700663"/>
                <a:ext cx="419700" cy="242195"/>
              </a:xfrm>
              <a:custGeom>
                <a:rect b="b" l="l" r="r" t="t"/>
                <a:pathLst>
                  <a:path extrusionOk="0" h="15968" w="27671">
                    <a:moveTo>
                      <a:pt x="14402" y="2982"/>
                    </a:moveTo>
                    <a:lnTo>
                      <a:pt x="14849" y="2997"/>
                    </a:lnTo>
                    <a:lnTo>
                      <a:pt x="15297" y="3027"/>
                    </a:lnTo>
                    <a:lnTo>
                      <a:pt x="15744" y="3071"/>
                    </a:lnTo>
                    <a:lnTo>
                      <a:pt x="16191" y="3131"/>
                    </a:lnTo>
                    <a:lnTo>
                      <a:pt x="16624" y="3191"/>
                    </a:lnTo>
                    <a:lnTo>
                      <a:pt x="17071" y="3280"/>
                    </a:lnTo>
                    <a:lnTo>
                      <a:pt x="17488" y="3370"/>
                    </a:lnTo>
                    <a:lnTo>
                      <a:pt x="17921" y="3474"/>
                    </a:lnTo>
                    <a:lnTo>
                      <a:pt x="18323" y="3593"/>
                    </a:lnTo>
                    <a:lnTo>
                      <a:pt x="18741" y="3712"/>
                    </a:lnTo>
                    <a:lnTo>
                      <a:pt x="19128" y="3862"/>
                    </a:lnTo>
                    <a:lnTo>
                      <a:pt x="19516" y="4011"/>
                    </a:lnTo>
                    <a:lnTo>
                      <a:pt x="19888" y="4175"/>
                    </a:lnTo>
                    <a:lnTo>
                      <a:pt x="20261" y="4353"/>
                    </a:lnTo>
                    <a:lnTo>
                      <a:pt x="20604" y="4547"/>
                    </a:lnTo>
                    <a:lnTo>
                      <a:pt x="20977" y="4771"/>
                    </a:lnTo>
                    <a:lnTo>
                      <a:pt x="21305" y="4995"/>
                    </a:lnTo>
                    <a:lnTo>
                      <a:pt x="21618" y="5218"/>
                    </a:lnTo>
                    <a:lnTo>
                      <a:pt x="21901" y="5457"/>
                    </a:lnTo>
                    <a:lnTo>
                      <a:pt x="22155" y="5710"/>
                    </a:lnTo>
                    <a:lnTo>
                      <a:pt x="22393" y="5964"/>
                    </a:lnTo>
                    <a:lnTo>
                      <a:pt x="22602" y="6217"/>
                    </a:lnTo>
                    <a:lnTo>
                      <a:pt x="22781" y="6485"/>
                    </a:lnTo>
                    <a:lnTo>
                      <a:pt x="22945" y="6754"/>
                    </a:lnTo>
                    <a:lnTo>
                      <a:pt x="23079" y="7022"/>
                    </a:lnTo>
                    <a:lnTo>
                      <a:pt x="23183" y="7290"/>
                    </a:lnTo>
                    <a:lnTo>
                      <a:pt x="23273" y="7574"/>
                    </a:lnTo>
                    <a:lnTo>
                      <a:pt x="23332" y="7857"/>
                    </a:lnTo>
                    <a:lnTo>
                      <a:pt x="23362" y="8125"/>
                    </a:lnTo>
                    <a:lnTo>
                      <a:pt x="23362" y="8409"/>
                    </a:lnTo>
                    <a:lnTo>
                      <a:pt x="23347" y="8692"/>
                    </a:lnTo>
                    <a:lnTo>
                      <a:pt x="23288" y="8915"/>
                    </a:lnTo>
                    <a:lnTo>
                      <a:pt x="23228" y="9124"/>
                    </a:lnTo>
                    <a:lnTo>
                      <a:pt x="23139" y="9333"/>
                    </a:lnTo>
                    <a:lnTo>
                      <a:pt x="23034" y="9542"/>
                    </a:lnTo>
                    <a:lnTo>
                      <a:pt x="22915" y="9750"/>
                    </a:lnTo>
                    <a:lnTo>
                      <a:pt x="22796" y="9959"/>
                    </a:lnTo>
                    <a:lnTo>
                      <a:pt x="22647" y="10168"/>
                    </a:lnTo>
                    <a:lnTo>
                      <a:pt x="22483" y="10376"/>
                    </a:lnTo>
                    <a:lnTo>
                      <a:pt x="22304" y="10570"/>
                    </a:lnTo>
                    <a:lnTo>
                      <a:pt x="22110" y="10764"/>
                    </a:lnTo>
                    <a:lnTo>
                      <a:pt x="21916" y="10958"/>
                    </a:lnTo>
                    <a:lnTo>
                      <a:pt x="21692" y="11137"/>
                    </a:lnTo>
                    <a:lnTo>
                      <a:pt x="21454" y="11331"/>
                    </a:lnTo>
                    <a:lnTo>
                      <a:pt x="21200" y="11510"/>
                    </a:lnTo>
                    <a:lnTo>
                      <a:pt x="20932" y="11674"/>
                    </a:lnTo>
                    <a:lnTo>
                      <a:pt x="20649" y="11852"/>
                    </a:lnTo>
                    <a:lnTo>
                      <a:pt x="20306" y="12046"/>
                    </a:lnTo>
                    <a:lnTo>
                      <a:pt x="19933" y="12225"/>
                    </a:lnTo>
                    <a:lnTo>
                      <a:pt x="19546" y="12404"/>
                    </a:lnTo>
                    <a:lnTo>
                      <a:pt x="19158" y="12568"/>
                    </a:lnTo>
                    <a:lnTo>
                      <a:pt x="18755" y="12717"/>
                    </a:lnTo>
                    <a:lnTo>
                      <a:pt x="18338" y="12851"/>
                    </a:lnTo>
                    <a:lnTo>
                      <a:pt x="17921" y="12971"/>
                    </a:lnTo>
                    <a:lnTo>
                      <a:pt x="17488" y="13075"/>
                    </a:lnTo>
                    <a:lnTo>
                      <a:pt x="17056" y="13179"/>
                    </a:lnTo>
                    <a:lnTo>
                      <a:pt x="16624" y="13254"/>
                    </a:lnTo>
                    <a:lnTo>
                      <a:pt x="16176" y="13328"/>
                    </a:lnTo>
                    <a:lnTo>
                      <a:pt x="15714" y="13388"/>
                    </a:lnTo>
                    <a:lnTo>
                      <a:pt x="15267" y="13433"/>
                    </a:lnTo>
                    <a:lnTo>
                      <a:pt x="14805" y="13463"/>
                    </a:lnTo>
                    <a:lnTo>
                      <a:pt x="14357" y="13492"/>
                    </a:lnTo>
                    <a:lnTo>
                      <a:pt x="13433" y="13492"/>
                    </a:lnTo>
                    <a:lnTo>
                      <a:pt x="12971" y="13477"/>
                    </a:lnTo>
                    <a:lnTo>
                      <a:pt x="12524" y="13448"/>
                    </a:lnTo>
                    <a:lnTo>
                      <a:pt x="12062" y="13403"/>
                    </a:lnTo>
                    <a:lnTo>
                      <a:pt x="11614" y="13358"/>
                    </a:lnTo>
                    <a:lnTo>
                      <a:pt x="11167" y="13284"/>
                    </a:lnTo>
                    <a:lnTo>
                      <a:pt x="10720" y="13209"/>
                    </a:lnTo>
                    <a:lnTo>
                      <a:pt x="10287" y="13105"/>
                    </a:lnTo>
                    <a:lnTo>
                      <a:pt x="9855" y="13000"/>
                    </a:lnTo>
                    <a:lnTo>
                      <a:pt x="9438" y="12881"/>
                    </a:lnTo>
                    <a:lnTo>
                      <a:pt x="9020" y="12762"/>
                    </a:lnTo>
                    <a:lnTo>
                      <a:pt x="8618" y="12613"/>
                    </a:lnTo>
                    <a:lnTo>
                      <a:pt x="8230" y="12464"/>
                    </a:lnTo>
                    <a:lnTo>
                      <a:pt x="7842" y="12285"/>
                    </a:lnTo>
                    <a:lnTo>
                      <a:pt x="7470" y="12106"/>
                    </a:lnTo>
                    <a:lnTo>
                      <a:pt x="7112" y="11912"/>
                    </a:lnTo>
                    <a:lnTo>
                      <a:pt x="6799" y="11718"/>
                    </a:lnTo>
                    <a:lnTo>
                      <a:pt x="6501" y="11524"/>
                    </a:lnTo>
                    <a:lnTo>
                      <a:pt x="6217" y="11316"/>
                    </a:lnTo>
                    <a:lnTo>
                      <a:pt x="5949" y="11107"/>
                    </a:lnTo>
                    <a:lnTo>
                      <a:pt x="5711" y="10883"/>
                    </a:lnTo>
                    <a:lnTo>
                      <a:pt x="5487" y="10660"/>
                    </a:lnTo>
                    <a:lnTo>
                      <a:pt x="5278" y="10436"/>
                    </a:lnTo>
                    <a:lnTo>
                      <a:pt x="5099" y="10198"/>
                    </a:lnTo>
                    <a:lnTo>
                      <a:pt x="4995" y="10019"/>
                    </a:lnTo>
                    <a:lnTo>
                      <a:pt x="4906" y="9840"/>
                    </a:lnTo>
                    <a:lnTo>
                      <a:pt x="4831" y="9661"/>
                    </a:lnTo>
                    <a:lnTo>
                      <a:pt x="4771" y="9482"/>
                    </a:lnTo>
                    <a:lnTo>
                      <a:pt x="4712" y="9303"/>
                    </a:lnTo>
                    <a:lnTo>
                      <a:pt x="4667" y="9109"/>
                    </a:lnTo>
                    <a:lnTo>
                      <a:pt x="4622" y="8930"/>
                    </a:lnTo>
                    <a:lnTo>
                      <a:pt x="4607" y="8737"/>
                    </a:lnTo>
                    <a:lnTo>
                      <a:pt x="4592" y="8558"/>
                    </a:lnTo>
                    <a:lnTo>
                      <a:pt x="4592" y="8364"/>
                    </a:lnTo>
                    <a:lnTo>
                      <a:pt x="4592" y="8185"/>
                    </a:lnTo>
                    <a:lnTo>
                      <a:pt x="4622" y="7991"/>
                    </a:lnTo>
                    <a:lnTo>
                      <a:pt x="4652" y="7812"/>
                    </a:lnTo>
                    <a:lnTo>
                      <a:pt x="4682" y="7633"/>
                    </a:lnTo>
                    <a:lnTo>
                      <a:pt x="4742" y="7440"/>
                    </a:lnTo>
                    <a:lnTo>
                      <a:pt x="4801" y="7261"/>
                    </a:lnTo>
                    <a:lnTo>
                      <a:pt x="4876" y="7082"/>
                    </a:lnTo>
                    <a:lnTo>
                      <a:pt x="4965" y="6903"/>
                    </a:lnTo>
                    <a:lnTo>
                      <a:pt x="5055" y="6724"/>
                    </a:lnTo>
                    <a:lnTo>
                      <a:pt x="5174" y="6545"/>
                    </a:lnTo>
                    <a:lnTo>
                      <a:pt x="5293" y="6366"/>
                    </a:lnTo>
                    <a:lnTo>
                      <a:pt x="5412" y="6187"/>
                    </a:lnTo>
                    <a:lnTo>
                      <a:pt x="5561" y="6023"/>
                    </a:lnTo>
                    <a:lnTo>
                      <a:pt x="5711" y="5844"/>
                    </a:lnTo>
                    <a:lnTo>
                      <a:pt x="5875" y="5680"/>
                    </a:lnTo>
                    <a:lnTo>
                      <a:pt x="6039" y="5516"/>
                    </a:lnTo>
                    <a:lnTo>
                      <a:pt x="6232" y="5352"/>
                    </a:lnTo>
                    <a:lnTo>
                      <a:pt x="6426" y="5203"/>
                    </a:lnTo>
                    <a:lnTo>
                      <a:pt x="6635" y="5039"/>
                    </a:lnTo>
                    <a:lnTo>
                      <a:pt x="6844" y="4890"/>
                    </a:lnTo>
                    <a:lnTo>
                      <a:pt x="7082" y="4741"/>
                    </a:lnTo>
                    <a:lnTo>
                      <a:pt x="7321" y="4592"/>
                    </a:lnTo>
                    <a:lnTo>
                      <a:pt x="7664" y="4398"/>
                    </a:lnTo>
                    <a:lnTo>
                      <a:pt x="8021" y="4219"/>
                    </a:lnTo>
                    <a:lnTo>
                      <a:pt x="8394" y="4055"/>
                    </a:lnTo>
                    <a:lnTo>
                      <a:pt x="8782" y="3891"/>
                    </a:lnTo>
                    <a:lnTo>
                      <a:pt x="9184" y="3742"/>
                    </a:lnTo>
                    <a:lnTo>
                      <a:pt x="9587" y="3623"/>
                    </a:lnTo>
                    <a:lnTo>
                      <a:pt x="9989" y="3504"/>
                    </a:lnTo>
                    <a:lnTo>
                      <a:pt x="10422" y="3384"/>
                    </a:lnTo>
                    <a:lnTo>
                      <a:pt x="10839" y="3295"/>
                    </a:lnTo>
                    <a:lnTo>
                      <a:pt x="11271" y="3206"/>
                    </a:lnTo>
                    <a:lnTo>
                      <a:pt x="11719" y="3146"/>
                    </a:lnTo>
                    <a:lnTo>
                      <a:pt x="12151" y="3086"/>
                    </a:lnTo>
                    <a:lnTo>
                      <a:pt x="12598" y="3042"/>
                    </a:lnTo>
                    <a:lnTo>
                      <a:pt x="13046" y="3012"/>
                    </a:lnTo>
                    <a:lnTo>
                      <a:pt x="13508" y="2982"/>
                    </a:lnTo>
                    <a:close/>
                    <a:moveTo>
                      <a:pt x="13135" y="0"/>
                    </a:moveTo>
                    <a:lnTo>
                      <a:pt x="12464" y="30"/>
                    </a:lnTo>
                    <a:lnTo>
                      <a:pt x="11808" y="90"/>
                    </a:lnTo>
                    <a:lnTo>
                      <a:pt x="11152" y="149"/>
                    </a:lnTo>
                    <a:lnTo>
                      <a:pt x="10496" y="239"/>
                    </a:lnTo>
                    <a:lnTo>
                      <a:pt x="9855" y="343"/>
                    </a:lnTo>
                    <a:lnTo>
                      <a:pt x="9214" y="462"/>
                    </a:lnTo>
                    <a:lnTo>
                      <a:pt x="8588" y="597"/>
                    </a:lnTo>
                    <a:lnTo>
                      <a:pt x="7977" y="761"/>
                    </a:lnTo>
                    <a:lnTo>
                      <a:pt x="7365" y="939"/>
                    </a:lnTo>
                    <a:lnTo>
                      <a:pt x="6769" y="1133"/>
                    </a:lnTo>
                    <a:lnTo>
                      <a:pt x="6188" y="1342"/>
                    </a:lnTo>
                    <a:lnTo>
                      <a:pt x="5621" y="1581"/>
                    </a:lnTo>
                    <a:lnTo>
                      <a:pt x="5070" y="1819"/>
                    </a:lnTo>
                    <a:lnTo>
                      <a:pt x="4533" y="2087"/>
                    </a:lnTo>
                    <a:lnTo>
                      <a:pt x="4026" y="2386"/>
                    </a:lnTo>
                    <a:lnTo>
                      <a:pt x="3564" y="2654"/>
                    </a:lnTo>
                    <a:lnTo>
                      <a:pt x="3131" y="2952"/>
                    </a:lnTo>
                    <a:lnTo>
                      <a:pt x="2729" y="3235"/>
                    </a:lnTo>
                    <a:lnTo>
                      <a:pt x="2356" y="3548"/>
                    </a:lnTo>
                    <a:lnTo>
                      <a:pt x="2013" y="3862"/>
                    </a:lnTo>
                    <a:lnTo>
                      <a:pt x="1685" y="4175"/>
                    </a:lnTo>
                    <a:lnTo>
                      <a:pt x="1402" y="4503"/>
                    </a:lnTo>
                    <a:lnTo>
                      <a:pt x="1134" y="4845"/>
                    </a:lnTo>
                    <a:lnTo>
                      <a:pt x="895" y="5173"/>
                    </a:lnTo>
                    <a:lnTo>
                      <a:pt x="686" y="5516"/>
                    </a:lnTo>
                    <a:lnTo>
                      <a:pt x="508" y="5859"/>
                    </a:lnTo>
                    <a:lnTo>
                      <a:pt x="358" y="6217"/>
                    </a:lnTo>
                    <a:lnTo>
                      <a:pt x="224" y="6575"/>
                    </a:lnTo>
                    <a:lnTo>
                      <a:pt x="135" y="6933"/>
                    </a:lnTo>
                    <a:lnTo>
                      <a:pt x="60" y="7290"/>
                    </a:lnTo>
                    <a:lnTo>
                      <a:pt x="16" y="7648"/>
                    </a:lnTo>
                    <a:lnTo>
                      <a:pt x="1" y="7648"/>
                    </a:lnTo>
                    <a:lnTo>
                      <a:pt x="1" y="7663"/>
                    </a:lnTo>
                    <a:lnTo>
                      <a:pt x="1" y="7902"/>
                    </a:lnTo>
                    <a:lnTo>
                      <a:pt x="1" y="8155"/>
                    </a:lnTo>
                    <a:lnTo>
                      <a:pt x="30" y="8528"/>
                    </a:lnTo>
                    <a:lnTo>
                      <a:pt x="75" y="8901"/>
                    </a:lnTo>
                    <a:lnTo>
                      <a:pt x="165" y="9273"/>
                    </a:lnTo>
                    <a:lnTo>
                      <a:pt x="284" y="9646"/>
                    </a:lnTo>
                    <a:lnTo>
                      <a:pt x="433" y="10019"/>
                    </a:lnTo>
                    <a:lnTo>
                      <a:pt x="612" y="10376"/>
                    </a:lnTo>
                    <a:lnTo>
                      <a:pt x="821" y="10734"/>
                    </a:lnTo>
                    <a:lnTo>
                      <a:pt x="1059" y="11092"/>
                    </a:lnTo>
                    <a:lnTo>
                      <a:pt x="1327" y="11435"/>
                    </a:lnTo>
                    <a:lnTo>
                      <a:pt x="1626" y="11778"/>
                    </a:lnTo>
                    <a:lnTo>
                      <a:pt x="1954" y="12121"/>
                    </a:lnTo>
                    <a:lnTo>
                      <a:pt x="2326" y="12449"/>
                    </a:lnTo>
                    <a:lnTo>
                      <a:pt x="2714" y="12762"/>
                    </a:lnTo>
                    <a:lnTo>
                      <a:pt x="3131" y="13075"/>
                    </a:lnTo>
                    <a:lnTo>
                      <a:pt x="3594" y="13373"/>
                    </a:lnTo>
                    <a:lnTo>
                      <a:pt x="4071" y="13671"/>
                    </a:lnTo>
                    <a:lnTo>
                      <a:pt x="4592" y="13954"/>
                    </a:lnTo>
                    <a:lnTo>
                      <a:pt x="5129" y="14208"/>
                    </a:lnTo>
                    <a:lnTo>
                      <a:pt x="5681" y="14461"/>
                    </a:lnTo>
                    <a:lnTo>
                      <a:pt x="6247" y="14685"/>
                    </a:lnTo>
                    <a:lnTo>
                      <a:pt x="6829" y="14894"/>
                    </a:lnTo>
                    <a:lnTo>
                      <a:pt x="7425" y="15073"/>
                    </a:lnTo>
                    <a:lnTo>
                      <a:pt x="8036" y="15252"/>
                    </a:lnTo>
                    <a:lnTo>
                      <a:pt x="8662" y="15401"/>
                    </a:lnTo>
                    <a:lnTo>
                      <a:pt x="9289" y="15535"/>
                    </a:lnTo>
                    <a:lnTo>
                      <a:pt x="9930" y="15654"/>
                    </a:lnTo>
                    <a:lnTo>
                      <a:pt x="10571" y="15758"/>
                    </a:lnTo>
                    <a:lnTo>
                      <a:pt x="11227" y="15833"/>
                    </a:lnTo>
                    <a:lnTo>
                      <a:pt x="11883" y="15893"/>
                    </a:lnTo>
                    <a:lnTo>
                      <a:pt x="12539" y="15937"/>
                    </a:lnTo>
                    <a:lnTo>
                      <a:pt x="13195" y="15967"/>
                    </a:lnTo>
                    <a:lnTo>
                      <a:pt x="13865" y="15967"/>
                    </a:lnTo>
                    <a:lnTo>
                      <a:pt x="14521" y="15952"/>
                    </a:lnTo>
                    <a:lnTo>
                      <a:pt x="15192" y="15922"/>
                    </a:lnTo>
                    <a:lnTo>
                      <a:pt x="15848" y="15878"/>
                    </a:lnTo>
                    <a:lnTo>
                      <a:pt x="16504" y="15818"/>
                    </a:lnTo>
                    <a:lnTo>
                      <a:pt x="17160" y="15729"/>
                    </a:lnTo>
                    <a:lnTo>
                      <a:pt x="17801" y="15624"/>
                    </a:lnTo>
                    <a:lnTo>
                      <a:pt x="18442" y="15505"/>
                    </a:lnTo>
                    <a:lnTo>
                      <a:pt x="19069" y="15371"/>
                    </a:lnTo>
                    <a:lnTo>
                      <a:pt x="19680" y="15207"/>
                    </a:lnTo>
                    <a:lnTo>
                      <a:pt x="20291" y="15028"/>
                    </a:lnTo>
                    <a:lnTo>
                      <a:pt x="20887" y="14834"/>
                    </a:lnTo>
                    <a:lnTo>
                      <a:pt x="21469" y="14625"/>
                    </a:lnTo>
                    <a:lnTo>
                      <a:pt x="22035" y="14387"/>
                    </a:lnTo>
                    <a:lnTo>
                      <a:pt x="22587" y="14148"/>
                    </a:lnTo>
                    <a:lnTo>
                      <a:pt x="23109" y="13880"/>
                    </a:lnTo>
                    <a:lnTo>
                      <a:pt x="23631" y="13597"/>
                    </a:lnTo>
                    <a:lnTo>
                      <a:pt x="24108" y="13299"/>
                    </a:lnTo>
                    <a:lnTo>
                      <a:pt x="24555" y="12985"/>
                    </a:lnTo>
                    <a:lnTo>
                      <a:pt x="24987" y="12672"/>
                    </a:lnTo>
                    <a:lnTo>
                      <a:pt x="25375" y="12359"/>
                    </a:lnTo>
                    <a:lnTo>
                      <a:pt x="25733" y="12031"/>
                    </a:lnTo>
                    <a:lnTo>
                      <a:pt x="26061" y="11688"/>
                    </a:lnTo>
                    <a:lnTo>
                      <a:pt x="26359" y="11346"/>
                    </a:lnTo>
                    <a:lnTo>
                      <a:pt x="26627" y="10988"/>
                    </a:lnTo>
                    <a:lnTo>
                      <a:pt x="26866" y="10630"/>
                    </a:lnTo>
                    <a:lnTo>
                      <a:pt x="27059" y="10272"/>
                    </a:lnTo>
                    <a:lnTo>
                      <a:pt x="27238" y="9914"/>
                    </a:lnTo>
                    <a:lnTo>
                      <a:pt x="27387" y="9542"/>
                    </a:lnTo>
                    <a:lnTo>
                      <a:pt x="27507" y="9169"/>
                    </a:lnTo>
                    <a:lnTo>
                      <a:pt x="27581" y="8796"/>
                    </a:lnTo>
                    <a:lnTo>
                      <a:pt x="27641" y="8423"/>
                    </a:lnTo>
                    <a:lnTo>
                      <a:pt x="27671" y="8051"/>
                    </a:lnTo>
                    <a:lnTo>
                      <a:pt x="27656" y="7797"/>
                    </a:lnTo>
                    <a:lnTo>
                      <a:pt x="27641" y="7559"/>
                    </a:lnTo>
                    <a:lnTo>
                      <a:pt x="27596" y="7186"/>
                    </a:lnTo>
                    <a:lnTo>
                      <a:pt x="27522" y="6828"/>
                    </a:lnTo>
                    <a:lnTo>
                      <a:pt x="27432" y="6470"/>
                    </a:lnTo>
                    <a:lnTo>
                      <a:pt x="27298" y="6128"/>
                    </a:lnTo>
                    <a:lnTo>
                      <a:pt x="27149" y="5770"/>
                    </a:lnTo>
                    <a:lnTo>
                      <a:pt x="26955" y="5427"/>
                    </a:lnTo>
                    <a:lnTo>
                      <a:pt x="26746" y="5084"/>
                    </a:lnTo>
                    <a:lnTo>
                      <a:pt x="26508" y="4741"/>
                    </a:lnTo>
                    <a:lnTo>
                      <a:pt x="26239" y="4413"/>
                    </a:lnTo>
                    <a:lnTo>
                      <a:pt x="25941" y="4085"/>
                    </a:lnTo>
                    <a:lnTo>
                      <a:pt x="25613" y="3772"/>
                    </a:lnTo>
                    <a:lnTo>
                      <a:pt x="25270" y="3459"/>
                    </a:lnTo>
                    <a:lnTo>
                      <a:pt x="24883" y="3146"/>
                    </a:lnTo>
                    <a:lnTo>
                      <a:pt x="24480" y="2848"/>
                    </a:lnTo>
                    <a:lnTo>
                      <a:pt x="24048" y="2564"/>
                    </a:lnTo>
                    <a:lnTo>
                      <a:pt x="23586" y="2281"/>
                    </a:lnTo>
                    <a:lnTo>
                      <a:pt x="23064" y="1998"/>
                    </a:lnTo>
                    <a:lnTo>
                      <a:pt x="22527" y="1745"/>
                    </a:lnTo>
                    <a:lnTo>
                      <a:pt x="21976" y="1491"/>
                    </a:lnTo>
                    <a:lnTo>
                      <a:pt x="21409" y="1267"/>
                    </a:lnTo>
                    <a:lnTo>
                      <a:pt x="20828" y="1059"/>
                    </a:lnTo>
                    <a:lnTo>
                      <a:pt x="20231" y="880"/>
                    </a:lnTo>
                    <a:lnTo>
                      <a:pt x="19620" y="701"/>
                    </a:lnTo>
                    <a:lnTo>
                      <a:pt x="19009" y="552"/>
                    </a:lnTo>
                    <a:lnTo>
                      <a:pt x="18368" y="418"/>
                    </a:lnTo>
                    <a:lnTo>
                      <a:pt x="17742" y="298"/>
                    </a:lnTo>
                    <a:lnTo>
                      <a:pt x="17086" y="209"/>
                    </a:lnTo>
                    <a:lnTo>
                      <a:pt x="16445" y="119"/>
                    </a:lnTo>
                    <a:lnTo>
                      <a:pt x="15789" y="60"/>
                    </a:lnTo>
                    <a:lnTo>
                      <a:pt x="15118" y="30"/>
                    </a:lnTo>
                    <a:lnTo>
                      <a:pt x="14462" y="0"/>
                    </a:lnTo>
                    <a:close/>
                  </a:path>
                </a:pathLst>
              </a:custGeom>
              <a:solidFill>
                <a:srgbClr val="AFA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2664454" y="3714450"/>
                <a:ext cx="290124" cy="117594"/>
              </a:xfrm>
              <a:custGeom>
                <a:rect b="b" l="l" r="r" t="t"/>
                <a:pathLst>
                  <a:path extrusionOk="0" h="7753" w="19128">
                    <a:moveTo>
                      <a:pt x="9437" y="1"/>
                    </a:moveTo>
                    <a:lnTo>
                      <a:pt x="8692" y="30"/>
                    </a:lnTo>
                    <a:lnTo>
                      <a:pt x="7946" y="90"/>
                    </a:lnTo>
                    <a:lnTo>
                      <a:pt x="7216" y="180"/>
                    </a:lnTo>
                    <a:lnTo>
                      <a:pt x="6500" y="299"/>
                    </a:lnTo>
                    <a:lnTo>
                      <a:pt x="6157" y="373"/>
                    </a:lnTo>
                    <a:lnTo>
                      <a:pt x="5800" y="463"/>
                    </a:lnTo>
                    <a:lnTo>
                      <a:pt x="5457" y="552"/>
                    </a:lnTo>
                    <a:lnTo>
                      <a:pt x="5114" y="657"/>
                    </a:lnTo>
                    <a:lnTo>
                      <a:pt x="4816" y="746"/>
                    </a:lnTo>
                    <a:lnTo>
                      <a:pt x="4503" y="850"/>
                    </a:lnTo>
                    <a:lnTo>
                      <a:pt x="4204" y="970"/>
                    </a:lnTo>
                    <a:lnTo>
                      <a:pt x="3906" y="1089"/>
                    </a:lnTo>
                    <a:lnTo>
                      <a:pt x="3623" y="1223"/>
                    </a:lnTo>
                    <a:lnTo>
                      <a:pt x="3340" y="1357"/>
                    </a:lnTo>
                    <a:lnTo>
                      <a:pt x="3071" y="1491"/>
                    </a:lnTo>
                    <a:lnTo>
                      <a:pt x="2803" y="1641"/>
                    </a:lnTo>
                    <a:lnTo>
                      <a:pt x="2788" y="1641"/>
                    </a:lnTo>
                    <a:lnTo>
                      <a:pt x="2773" y="1655"/>
                    </a:lnTo>
                    <a:lnTo>
                      <a:pt x="2520" y="1805"/>
                    </a:lnTo>
                    <a:lnTo>
                      <a:pt x="2281" y="1969"/>
                    </a:lnTo>
                    <a:lnTo>
                      <a:pt x="2058" y="2118"/>
                    </a:lnTo>
                    <a:lnTo>
                      <a:pt x="1834" y="2297"/>
                    </a:lnTo>
                    <a:lnTo>
                      <a:pt x="1640" y="2461"/>
                    </a:lnTo>
                    <a:lnTo>
                      <a:pt x="1446" y="2639"/>
                    </a:lnTo>
                    <a:lnTo>
                      <a:pt x="1267" y="2818"/>
                    </a:lnTo>
                    <a:lnTo>
                      <a:pt x="1103" y="2997"/>
                    </a:lnTo>
                    <a:lnTo>
                      <a:pt x="939" y="3176"/>
                    </a:lnTo>
                    <a:lnTo>
                      <a:pt x="790" y="3355"/>
                    </a:lnTo>
                    <a:lnTo>
                      <a:pt x="641" y="3549"/>
                    </a:lnTo>
                    <a:lnTo>
                      <a:pt x="522" y="3743"/>
                    </a:lnTo>
                    <a:lnTo>
                      <a:pt x="418" y="3936"/>
                    </a:lnTo>
                    <a:lnTo>
                      <a:pt x="313" y="4130"/>
                    </a:lnTo>
                    <a:lnTo>
                      <a:pt x="224" y="4324"/>
                    </a:lnTo>
                    <a:lnTo>
                      <a:pt x="164" y="4518"/>
                    </a:lnTo>
                    <a:lnTo>
                      <a:pt x="105" y="4727"/>
                    </a:lnTo>
                    <a:lnTo>
                      <a:pt x="60" y="4920"/>
                    </a:lnTo>
                    <a:lnTo>
                      <a:pt x="30" y="5129"/>
                    </a:lnTo>
                    <a:lnTo>
                      <a:pt x="0" y="5338"/>
                    </a:lnTo>
                    <a:lnTo>
                      <a:pt x="0" y="5532"/>
                    </a:lnTo>
                    <a:lnTo>
                      <a:pt x="0" y="5740"/>
                    </a:lnTo>
                    <a:lnTo>
                      <a:pt x="15" y="5934"/>
                    </a:lnTo>
                    <a:lnTo>
                      <a:pt x="45" y="6143"/>
                    </a:lnTo>
                    <a:lnTo>
                      <a:pt x="60" y="6158"/>
                    </a:lnTo>
                    <a:lnTo>
                      <a:pt x="60" y="6188"/>
                    </a:lnTo>
                    <a:lnTo>
                      <a:pt x="119" y="6456"/>
                    </a:lnTo>
                    <a:lnTo>
                      <a:pt x="164" y="6605"/>
                    </a:lnTo>
                    <a:lnTo>
                      <a:pt x="224" y="6739"/>
                    </a:lnTo>
                    <a:lnTo>
                      <a:pt x="298" y="6948"/>
                    </a:lnTo>
                    <a:lnTo>
                      <a:pt x="358" y="7067"/>
                    </a:lnTo>
                    <a:lnTo>
                      <a:pt x="418" y="7172"/>
                    </a:lnTo>
                    <a:lnTo>
                      <a:pt x="552" y="7395"/>
                    </a:lnTo>
                    <a:lnTo>
                      <a:pt x="701" y="7634"/>
                    </a:lnTo>
                    <a:lnTo>
                      <a:pt x="731" y="7693"/>
                    </a:lnTo>
                    <a:lnTo>
                      <a:pt x="790" y="7753"/>
                    </a:lnTo>
                    <a:lnTo>
                      <a:pt x="686" y="7574"/>
                    </a:lnTo>
                    <a:lnTo>
                      <a:pt x="597" y="7395"/>
                    </a:lnTo>
                    <a:lnTo>
                      <a:pt x="522" y="7216"/>
                    </a:lnTo>
                    <a:lnTo>
                      <a:pt x="462" y="7037"/>
                    </a:lnTo>
                    <a:lnTo>
                      <a:pt x="403" y="6844"/>
                    </a:lnTo>
                    <a:lnTo>
                      <a:pt x="358" y="6665"/>
                    </a:lnTo>
                    <a:lnTo>
                      <a:pt x="313" y="6471"/>
                    </a:lnTo>
                    <a:lnTo>
                      <a:pt x="298" y="6292"/>
                    </a:lnTo>
                    <a:lnTo>
                      <a:pt x="283" y="6113"/>
                    </a:lnTo>
                    <a:lnTo>
                      <a:pt x="283" y="5919"/>
                    </a:lnTo>
                    <a:lnTo>
                      <a:pt x="283" y="5740"/>
                    </a:lnTo>
                    <a:lnTo>
                      <a:pt x="313" y="5547"/>
                    </a:lnTo>
                    <a:lnTo>
                      <a:pt x="343" y="5368"/>
                    </a:lnTo>
                    <a:lnTo>
                      <a:pt x="373" y="5174"/>
                    </a:lnTo>
                    <a:lnTo>
                      <a:pt x="433" y="4995"/>
                    </a:lnTo>
                    <a:lnTo>
                      <a:pt x="492" y="4816"/>
                    </a:lnTo>
                    <a:lnTo>
                      <a:pt x="567" y="4622"/>
                    </a:lnTo>
                    <a:lnTo>
                      <a:pt x="656" y="4443"/>
                    </a:lnTo>
                    <a:lnTo>
                      <a:pt x="746" y="4264"/>
                    </a:lnTo>
                    <a:lnTo>
                      <a:pt x="865" y="4086"/>
                    </a:lnTo>
                    <a:lnTo>
                      <a:pt x="984" y="3922"/>
                    </a:lnTo>
                    <a:lnTo>
                      <a:pt x="1103" y="3743"/>
                    </a:lnTo>
                    <a:lnTo>
                      <a:pt x="1252" y="3564"/>
                    </a:lnTo>
                    <a:lnTo>
                      <a:pt x="1402" y="3400"/>
                    </a:lnTo>
                    <a:lnTo>
                      <a:pt x="1566" y="3236"/>
                    </a:lnTo>
                    <a:lnTo>
                      <a:pt x="1730" y="3072"/>
                    </a:lnTo>
                    <a:lnTo>
                      <a:pt x="1923" y="2908"/>
                    </a:lnTo>
                    <a:lnTo>
                      <a:pt x="2117" y="2744"/>
                    </a:lnTo>
                    <a:lnTo>
                      <a:pt x="2326" y="2595"/>
                    </a:lnTo>
                    <a:lnTo>
                      <a:pt x="2535" y="2446"/>
                    </a:lnTo>
                    <a:lnTo>
                      <a:pt x="2773" y="2297"/>
                    </a:lnTo>
                    <a:lnTo>
                      <a:pt x="3012" y="2147"/>
                    </a:lnTo>
                    <a:lnTo>
                      <a:pt x="3355" y="1954"/>
                    </a:lnTo>
                    <a:lnTo>
                      <a:pt x="3712" y="1775"/>
                    </a:lnTo>
                    <a:lnTo>
                      <a:pt x="4085" y="1596"/>
                    </a:lnTo>
                    <a:lnTo>
                      <a:pt x="4473" y="1447"/>
                    </a:lnTo>
                    <a:lnTo>
                      <a:pt x="4875" y="1298"/>
                    </a:lnTo>
                    <a:lnTo>
                      <a:pt x="5278" y="1164"/>
                    </a:lnTo>
                    <a:lnTo>
                      <a:pt x="5680" y="1044"/>
                    </a:lnTo>
                    <a:lnTo>
                      <a:pt x="6113" y="940"/>
                    </a:lnTo>
                    <a:lnTo>
                      <a:pt x="6530" y="850"/>
                    </a:lnTo>
                    <a:lnTo>
                      <a:pt x="6962" y="761"/>
                    </a:lnTo>
                    <a:lnTo>
                      <a:pt x="7410" y="686"/>
                    </a:lnTo>
                    <a:lnTo>
                      <a:pt x="7842" y="642"/>
                    </a:lnTo>
                    <a:lnTo>
                      <a:pt x="8289" y="597"/>
                    </a:lnTo>
                    <a:lnTo>
                      <a:pt x="8737" y="552"/>
                    </a:lnTo>
                    <a:lnTo>
                      <a:pt x="9199" y="537"/>
                    </a:lnTo>
                    <a:lnTo>
                      <a:pt x="9646" y="522"/>
                    </a:lnTo>
                    <a:lnTo>
                      <a:pt x="10093" y="537"/>
                    </a:lnTo>
                    <a:lnTo>
                      <a:pt x="10540" y="552"/>
                    </a:lnTo>
                    <a:lnTo>
                      <a:pt x="10988" y="582"/>
                    </a:lnTo>
                    <a:lnTo>
                      <a:pt x="11435" y="627"/>
                    </a:lnTo>
                    <a:lnTo>
                      <a:pt x="11882" y="672"/>
                    </a:lnTo>
                    <a:lnTo>
                      <a:pt x="12315" y="746"/>
                    </a:lnTo>
                    <a:lnTo>
                      <a:pt x="12762" y="821"/>
                    </a:lnTo>
                    <a:lnTo>
                      <a:pt x="13179" y="910"/>
                    </a:lnTo>
                    <a:lnTo>
                      <a:pt x="13612" y="1014"/>
                    </a:lnTo>
                    <a:lnTo>
                      <a:pt x="14014" y="1134"/>
                    </a:lnTo>
                    <a:lnTo>
                      <a:pt x="14432" y="1268"/>
                    </a:lnTo>
                    <a:lnTo>
                      <a:pt x="14819" y="1402"/>
                    </a:lnTo>
                    <a:lnTo>
                      <a:pt x="15207" y="1566"/>
                    </a:lnTo>
                    <a:lnTo>
                      <a:pt x="15579" y="1730"/>
                    </a:lnTo>
                    <a:lnTo>
                      <a:pt x="15952" y="1909"/>
                    </a:lnTo>
                    <a:lnTo>
                      <a:pt x="16295" y="2103"/>
                    </a:lnTo>
                    <a:lnTo>
                      <a:pt x="16668" y="2311"/>
                    </a:lnTo>
                    <a:lnTo>
                      <a:pt x="16996" y="2535"/>
                    </a:lnTo>
                    <a:lnTo>
                      <a:pt x="17309" y="2774"/>
                    </a:lnTo>
                    <a:lnTo>
                      <a:pt x="17592" y="3012"/>
                    </a:lnTo>
                    <a:lnTo>
                      <a:pt x="17846" y="3266"/>
                    </a:lnTo>
                    <a:lnTo>
                      <a:pt x="18084" y="3519"/>
                    </a:lnTo>
                    <a:lnTo>
                      <a:pt x="18293" y="3772"/>
                    </a:lnTo>
                    <a:lnTo>
                      <a:pt x="18472" y="4041"/>
                    </a:lnTo>
                    <a:lnTo>
                      <a:pt x="18636" y="4294"/>
                    </a:lnTo>
                    <a:lnTo>
                      <a:pt x="18770" y="4578"/>
                    </a:lnTo>
                    <a:lnTo>
                      <a:pt x="18874" y="4846"/>
                    </a:lnTo>
                    <a:lnTo>
                      <a:pt x="18964" y="5129"/>
                    </a:lnTo>
                    <a:lnTo>
                      <a:pt x="19023" y="5397"/>
                    </a:lnTo>
                    <a:lnTo>
                      <a:pt x="19053" y="5681"/>
                    </a:lnTo>
                    <a:lnTo>
                      <a:pt x="19053" y="5964"/>
                    </a:lnTo>
                    <a:lnTo>
                      <a:pt x="19038" y="6247"/>
                    </a:lnTo>
                    <a:lnTo>
                      <a:pt x="19098" y="5934"/>
                    </a:lnTo>
                    <a:lnTo>
                      <a:pt x="19128" y="5621"/>
                    </a:lnTo>
                    <a:lnTo>
                      <a:pt x="19128" y="5308"/>
                    </a:lnTo>
                    <a:lnTo>
                      <a:pt x="19083" y="4995"/>
                    </a:lnTo>
                    <a:lnTo>
                      <a:pt x="19023" y="4682"/>
                    </a:lnTo>
                    <a:lnTo>
                      <a:pt x="18934" y="4369"/>
                    </a:lnTo>
                    <a:lnTo>
                      <a:pt x="18800" y="4071"/>
                    </a:lnTo>
                    <a:lnTo>
                      <a:pt x="18651" y="3772"/>
                    </a:lnTo>
                    <a:lnTo>
                      <a:pt x="18457" y="3474"/>
                    </a:lnTo>
                    <a:lnTo>
                      <a:pt x="18248" y="3176"/>
                    </a:lnTo>
                    <a:lnTo>
                      <a:pt x="17995" y="2893"/>
                    </a:lnTo>
                    <a:lnTo>
                      <a:pt x="17726" y="2625"/>
                    </a:lnTo>
                    <a:lnTo>
                      <a:pt x="17413" y="2341"/>
                    </a:lnTo>
                    <a:lnTo>
                      <a:pt x="17085" y="2088"/>
                    </a:lnTo>
                    <a:lnTo>
                      <a:pt x="16713" y="1834"/>
                    </a:lnTo>
                    <a:lnTo>
                      <a:pt x="16310" y="1596"/>
                    </a:lnTo>
                    <a:lnTo>
                      <a:pt x="16027" y="1432"/>
                    </a:lnTo>
                    <a:lnTo>
                      <a:pt x="15729" y="1283"/>
                    </a:lnTo>
                    <a:lnTo>
                      <a:pt x="15416" y="1134"/>
                    </a:lnTo>
                    <a:lnTo>
                      <a:pt x="15102" y="1000"/>
                    </a:lnTo>
                    <a:lnTo>
                      <a:pt x="14789" y="880"/>
                    </a:lnTo>
                    <a:lnTo>
                      <a:pt x="14461" y="761"/>
                    </a:lnTo>
                    <a:lnTo>
                      <a:pt x="14118" y="657"/>
                    </a:lnTo>
                    <a:lnTo>
                      <a:pt x="13790" y="552"/>
                    </a:lnTo>
                    <a:lnTo>
                      <a:pt x="13433" y="463"/>
                    </a:lnTo>
                    <a:lnTo>
                      <a:pt x="13090" y="373"/>
                    </a:lnTo>
                    <a:lnTo>
                      <a:pt x="12732" y="299"/>
                    </a:lnTo>
                    <a:lnTo>
                      <a:pt x="12374" y="239"/>
                    </a:lnTo>
                    <a:lnTo>
                      <a:pt x="11659" y="135"/>
                    </a:lnTo>
                    <a:lnTo>
                      <a:pt x="10913" y="60"/>
                    </a:lnTo>
                    <a:lnTo>
                      <a:pt x="10183" y="16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rgbClr val="FD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2599098" y="3677138"/>
                <a:ext cx="419700" cy="242422"/>
              </a:xfrm>
              <a:custGeom>
                <a:rect b="b" l="l" r="r" t="t"/>
                <a:pathLst>
                  <a:path extrusionOk="0" h="15983" w="27671">
                    <a:moveTo>
                      <a:pt x="13955" y="2982"/>
                    </a:moveTo>
                    <a:lnTo>
                      <a:pt x="14402" y="2997"/>
                    </a:lnTo>
                    <a:lnTo>
                      <a:pt x="14849" y="3012"/>
                    </a:lnTo>
                    <a:lnTo>
                      <a:pt x="15297" y="3042"/>
                    </a:lnTo>
                    <a:lnTo>
                      <a:pt x="15744" y="3087"/>
                    </a:lnTo>
                    <a:lnTo>
                      <a:pt x="16191" y="3132"/>
                    </a:lnTo>
                    <a:lnTo>
                      <a:pt x="16624" y="3206"/>
                    </a:lnTo>
                    <a:lnTo>
                      <a:pt x="17071" y="3281"/>
                    </a:lnTo>
                    <a:lnTo>
                      <a:pt x="17488" y="3370"/>
                    </a:lnTo>
                    <a:lnTo>
                      <a:pt x="17921" y="3474"/>
                    </a:lnTo>
                    <a:lnTo>
                      <a:pt x="18323" y="3594"/>
                    </a:lnTo>
                    <a:lnTo>
                      <a:pt x="18741" y="3728"/>
                    </a:lnTo>
                    <a:lnTo>
                      <a:pt x="19128" y="3862"/>
                    </a:lnTo>
                    <a:lnTo>
                      <a:pt x="19516" y="4026"/>
                    </a:lnTo>
                    <a:lnTo>
                      <a:pt x="19888" y="4190"/>
                    </a:lnTo>
                    <a:lnTo>
                      <a:pt x="20261" y="4369"/>
                    </a:lnTo>
                    <a:lnTo>
                      <a:pt x="20604" y="4563"/>
                    </a:lnTo>
                    <a:lnTo>
                      <a:pt x="20977" y="4771"/>
                    </a:lnTo>
                    <a:lnTo>
                      <a:pt x="21305" y="4995"/>
                    </a:lnTo>
                    <a:lnTo>
                      <a:pt x="21618" y="5234"/>
                    </a:lnTo>
                    <a:lnTo>
                      <a:pt x="21901" y="5472"/>
                    </a:lnTo>
                    <a:lnTo>
                      <a:pt x="22155" y="5726"/>
                    </a:lnTo>
                    <a:lnTo>
                      <a:pt x="22393" y="5979"/>
                    </a:lnTo>
                    <a:lnTo>
                      <a:pt x="22602" y="6232"/>
                    </a:lnTo>
                    <a:lnTo>
                      <a:pt x="22781" y="6501"/>
                    </a:lnTo>
                    <a:lnTo>
                      <a:pt x="22945" y="6754"/>
                    </a:lnTo>
                    <a:lnTo>
                      <a:pt x="23079" y="7038"/>
                    </a:lnTo>
                    <a:lnTo>
                      <a:pt x="23183" y="7306"/>
                    </a:lnTo>
                    <a:lnTo>
                      <a:pt x="23273" y="7589"/>
                    </a:lnTo>
                    <a:lnTo>
                      <a:pt x="23332" y="7857"/>
                    </a:lnTo>
                    <a:lnTo>
                      <a:pt x="23362" y="8141"/>
                    </a:lnTo>
                    <a:lnTo>
                      <a:pt x="23362" y="8424"/>
                    </a:lnTo>
                    <a:lnTo>
                      <a:pt x="23347" y="8707"/>
                    </a:lnTo>
                    <a:lnTo>
                      <a:pt x="23288" y="8916"/>
                    </a:lnTo>
                    <a:lnTo>
                      <a:pt x="23228" y="9140"/>
                    </a:lnTo>
                    <a:lnTo>
                      <a:pt x="23139" y="9348"/>
                    </a:lnTo>
                    <a:lnTo>
                      <a:pt x="23034" y="9557"/>
                    </a:lnTo>
                    <a:lnTo>
                      <a:pt x="22915" y="9766"/>
                    </a:lnTo>
                    <a:lnTo>
                      <a:pt x="22796" y="9974"/>
                    </a:lnTo>
                    <a:lnTo>
                      <a:pt x="22647" y="10183"/>
                    </a:lnTo>
                    <a:lnTo>
                      <a:pt x="22483" y="10377"/>
                    </a:lnTo>
                    <a:lnTo>
                      <a:pt x="22304" y="10586"/>
                    </a:lnTo>
                    <a:lnTo>
                      <a:pt x="22110" y="10780"/>
                    </a:lnTo>
                    <a:lnTo>
                      <a:pt x="21916" y="10958"/>
                    </a:lnTo>
                    <a:lnTo>
                      <a:pt x="21692" y="11152"/>
                    </a:lnTo>
                    <a:lnTo>
                      <a:pt x="21454" y="11331"/>
                    </a:lnTo>
                    <a:lnTo>
                      <a:pt x="21200" y="11510"/>
                    </a:lnTo>
                    <a:lnTo>
                      <a:pt x="20932" y="11689"/>
                    </a:lnTo>
                    <a:lnTo>
                      <a:pt x="20649" y="11868"/>
                    </a:lnTo>
                    <a:lnTo>
                      <a:pt x="20306" y="12062"/>
                    </a:lnTo>
                    <a:lnTo>
                      <a:pt x="19933" y="12241"/>
                    </a:lnTo>
                    <a:lnTo>
                      <a:pt x="19546" y="12419"/>
                    </a:lnTo>
                    <a:lnTo>
                      <a:pt x="19158" y="12569"/>
                    </a:lnTo>
                    <a:lnTo>
                      <a:pt x="18755" y="12718"/>
                    </a:lnTo>
                    <a:lnTo>
                      <a:pt x="18338" y="12852"/>
                    </a:lnTo>
                    <a:lnTo>
                      <a:pt x="17921" y="12986"/>
                    </a:lnTo>
                    <a:lnTo>
                      <a:pt x="17488" y="13090"/>
                    </a:lnTo>
                    <a:lnTo>
                      <a:pt x="17056" y="13180"/>
                    </a:lnTo>
                    <a:lnTo>
                      <a:pt x="16624" y="13269"/>
                    </a:lnTo>
                    <a:lnTo>
                      <a:pt x="16176" y="13344"/>
                    </a:lnTo>
                    <a:lnTo>
                      <a:pt x="15714" y="13403"/>
                    </a:lnTo>
                    <a:lnTo>
                      <a:pt x="15267" y="13448"/>
                    </a:lnTo>
                    <a:lnTo>
                      <a:pt x="14805" y="13478"/>
                    </a:lnTo>
                    <a:lnTo>
                      <a:pt x="14357" y="13508"/>
                    </a:lnTo>
                    <a:lnTo>
                      <a:pt x="13433" y="13508"/>
                    </a:lnTo>
                    <a:lnTo>
                      <a:pt x="12971" y="13493"/>
                    </a:lnTo>
                    <a:lnTo>
                      <a:pt x="12524" y="13463"/>
                    </a:lnTo>
                    <a:lnTo>
                      <a:pt x="12062" y="13418"/>
                    </a:lnTo>
                    <a:lnTo>
                      <a:pt x="11614" y="13359"/>
                    </a:lnTo>
                    <a:lnTo>
                      <a:pt x="11167" y="13299"/>
                    </a:lnTo>
                    <a:lnTo>
                      <a:pt x="10720" y="13210"/>
                    </a:lnTo>
                    <a:lnTo>
                      <a:pt x="10287" y="13120"/>
                    </a:lnTo>
                    <a:lnTo>
                      <a:pt x="9855" y="13016"/>
                    </a:lnTo>
                    <a:lnTo>
                      <a:pt x="9438" y="12897"/>
                    </a:lnTo>
                    <a:lnTo>
                      <a:pt x="9020" y="12762"/>
                    </a:lnTo>
                    <a:lnTo>
                      <a:pt x="8618" y="12628"/>
                    </a:lnTo>
                    <a:lnTo>
                      <a:pt x="8230" y="12464"/>
                    </a:lnTo>
                    <a:lnTo>
                      <a:pt x="7842" y="12300"/>
                    </a:lnTo>
                    <a:lnTo>
                      <a:pt x="7470" y="12121"/>
                    </a:lnTo>
                    <a:lnTo>
                      <a:pt x="7112" y="11927"/>
                    </a:lnTo>
                    <a:lnTo>
                      <a:pt x="6799" y="11734"/>
                    </a:lnTo>
                    <a:lnTo>
                      <a:pt x="6501" y="11525"/>
                    </a:lnTo>
                    <a:lnTo>
                      <a:pt x="6217" y="11331"/>
                    </a:lnTo>
                    <a:lnTo>
                      <a:pt x="5949" y="11108"/>
                    </a:lnTo>
                    <a:lnTo>
                      <a:pt x="5711" y="10899"/>
                    </a:lnTo>
                    <a:lnTo>
                      <a:pt x="5487" y="10675"/>
                    </a:lnTo>
                    <a:lnTo>
                      <a:pt x="5278" y="10452"/>
                    </a:lnTo>
                    <a:lnTo>
                      <a:pt x="5099" y="10213"/>
                    </a:lnTo>
                    <a:lnTo>
                      <a:pt x="4995" y="10034"/>
                    </a:lnTo>
                    <a:lnTo>
                      <a:pt x="4906" y="9855"/>
                    </a:lnTo>
                    <a:lnTo>
                      <a:pt x="4831" y="9676"/>
                    </a:lnTo>
                    <a:lnTo>
                      <a:pt x="4771" y="9497"/>
                    </a:lnTo>
                    <a:lnTo>
                      <a:pt x="4712" y="9304"/>
                    </a:lnTo>
                    <a:lnTo>
                      <a:pt x="4667" y="9125"/>
                    </a:lnTo>
                    <a:lnTo>
                      <a:pt x="4622" y="8931"/>
                    </a:lnTo>
                    <a:lnTo>
                      <a:pt x="4607" y="8752"/>
                    </a:lnTo>
                    <a:lnTo>
                      <a:pt x="4592" y="8573"/>
                    </a:lnTo>
                    <a:lnTo>
                      <a:pt x="4592" y="8379"/>
                    </a:lnTo>
                    <a:lnTo>
                      <a:pt x="4592" y="8200"/>
                    </a:lnTo>
                    <a:lnTo>
                      <a:pt x="4622" y="8007"/>
                    </a:lnTo>
                    <a:lnTo>
                      <a:pt x="4652" y="7828"/>
                    </a:lnTo>
                    <a:lnTo>
                      <a:pt x="4682" y="7634"/>
                    </a:lnTo>
                    <a:lnTo>
                      <a:pt x="4742" y="7455"/>
                    </a:lnTo>
                    <a:lnTo>
                      <a:pt x="4801" y="7276"/>
                    </a:lnTo>
                    <a:lnTo>
                      <a:pt x="4876" y="7082"/>
                    </a:lnTo>
                    <a:lnTo>
                      <a:pt x="4965" y="6903"/>
                    </a:lnTo>
                    <a:lnTo>
                      <a:pt x="5055" y="6724"/>
                    </a:lnTo>
                    <a:lnTo>
                      <a:pt x="5174" y="6546"/>
                    </a:lnTo>
                    <a:lnTo>
                      <a:pt x="5293" y="6382"/>
                    </a:lnTo>
                    <a:lnTo>
                      <a:pt x="5412" y="6203"/>
                    </a:lnTo>
                    <a:lnTo>
                      <a:pt x="5561" y="6024"/>
                    </a:lnTo>
                    <a:lnTo>
                      <a:pt x="5711" y="5860"/>
                    </a:lnTo>
                    <a:lnTo>
                      <a:pt x="5875" y="5696"/>
                    </a:lnTo>
                    <a:lnTo>
                      <a:pt x="6039" y="5532"/>
                    </a:lnTo>
                    <a:lnTo>
                      <a:pt x="6232" y="5368"/>
                    </a:lnTo>
                    <a:lnTo>
                      <a:pt x="6426" y="5204"/>
                    </a:lnTo>
                    <a:lnTo>
                      <a:pt x="6635" y="5055"/>
                    </a:lnTo>
                    <a:lnTo>
                      <a:pt x="6844" y="4906"/>
                    </a:lnTo>
                    <a:lnTo>
                      <a:pt x="7082" y="4757"/>
                    </a:lnTo>
                    <a:lnTo>
                      <a:pt x="7321" y="4607"/>
                    </a:lnTo>
                    <a:lnTo>
                      <a:pt x="7664" y="4414"/>
                    </a:lnTo>
                    <a:lnTo>
                      <a:pt x="8021" y="4235"/>
                    </a:lnTo>
                    <a:lnTo>
                      <a:pt x="8394" y="4056"/>
                    </a:lnTo>
                    <a:lnTo>
                      <a:pt x="8782" y="3907"/>
                    </a:lnTo>
                    <a:lnTo>
                      <a:pt x="9184" y="3758"/>
                    </a:lnTo>
                    <a:lnTo>
                      <a:pt x="9587" y="3624"/>
                    </a:lnTo>
                    <a:lnTo>
                      <a:pt x="9989" y="3504"/>
                    </a:lnTo>
                    <a:lnTo>
                      <a:pt x="10422" y="3400"/>
                    </a:lnTo>
                    <a:lnTo>
                      <a:pt x="10839" y="3310"/>
                    </a:lnTo>
                    <a:lnTo>
                      <a:pt x="11271" y="3221"/>
                    </a:lnTo>
                    <a:lnTo>
                      <a:pt x="11719" y="3146"/>
                    </a:lnTo>
                    <a:lnTo>
                      <a:pt x="12151" y="3102"/>
                    </a:lnTo>
                    <a:lnTo>
                      <a:pt x="12598" y="3057"/>
                    </a:lnTo>
                    <a:lnTo>
                      <a:pt x="13046" y="3012"/>
                    </a:lnTo>
                    <a:lnTo>
                      <a:pt x="13508" y="2997"/>
                    </a:lnTo>
                    <a:lnTo>
                      <a:pt x="13955" y="2982"/>
                    </a:lnTo>
                    <a:close/>
                    <a:moveTo>
                      <a:pt x="13791" y="1"/>
                    </a:moveTo>
                    <a:lnTo>
                      <a:pt x="13135" y="16"/>
                    </a:lnTo>
                    <a:lnTo>
                      <a:pt x="12464" y="45"/>
                    </a:lnTo>
                    <a:lnTo>
                      <a:pt x="11808" y="90"/>
                    </a:lnTo>
                    <a:lnTo>
                      <a:pt x="11152" y="165"/>
                    </a:lnTo>
                    <a:lnTo>
                      <a:pt x="10496" y="254"/>
                    </a:lnTo>
                    <a:lnTo>
                      <a:pt x="9855" y="359"/>
                    </a:lnTo>
                    <a:lnTo>
                      <a:pt x="9214" y="478"/>
                    </a:lnTo>
                    <a:lnTo>
                      <a:pt x="8588" y="612"/>
                    </a:lnTo>
                    <a:lnTo>
                      <a:pt x="7977" y="776"/>
                    </a:lnTo>
                    <a:lnTo>
                      <a:pt x="7365" y="955"/>
                    </a:lnTo>
                    <a:lnTo>
                      <a:pt x="6769" y="1149"/>
                    </a:lnTo>
                    <a:lnTo>
                      <a:pt x="6188" y="1357"/>
                    </a:lnTo>
                    <a:lnTo>
                      <a:pt x="5621" y="1581"/>
                    </a:lnTo>
                    <a:lnTo>
                      <a:pt x="5070" y="1834"/>
                    </a:lnTo>
                    <a:lnTo>
                      <a:pt x="4533" y="2103"/>
                    </a:lnTo>
                    <a:lnTo>
                      <a:pt x="4026" y="2386"/>
                    </a:lnTo>
                    <a:lnTo>
                      <a:pt x="3564" y="2669"/>
                    </a:lnTo>
                    <a:lnTo>
                      <a:pt x="3131" y="2953"/>
                    </a:lnTo>
                    <a:lnTo>
                      <a:pt x="2729" y="3251"/>
                    </a:lnTo>
                    <a:lnTo>
                      <a:pt x="2356" y="3564"/>
                    </a:lnTo>
                    <a:lnTo>
                      <a:pt x="2013" y="3877"/>
                    </a:lnTo>
                    <a:lnTo>
                      <a:pt x="1685" y="4190"/>
                    </a:lnTo>
                    <a:lnTo>
                      <a:pt x="1402" y="4518"/>
                    </a:lnTo>
                    <a:lnTo>
                      <a:pt x="1134" y="4846"/>
                    </a:lnTo>
                    <a:lnTo>
                      <a:pt x="895" y="5189"/>
                    </a:lnTo>
                    <a:lnTo>
                      <a:pt x="686" y="5532"/>
                    </a:lnTo>
                    <a:lnTo>
                      <a:pt x="508" y="5875"/>
                    </a:lnTo>
                    <a:lnTo>
                      <a:pt x="358" y="6232"/>
                    </a:lnTo>
                    <a:lnTo>
                      <a:pt x="224" y="6575"/>
                    </a:lnTo>
                    <a:lnTo>
                      <a:pt x="135" y="6933"/>
                    </a:lnTo>
                    <a:lnTo>
                      <a:pt x="60" y="7291"/>
                    </a:lnTo>
                    <a:lnTo>
                      <a:pt x="16" y="7664"/>
                    </a:lnTo>
                    <a:lnTo>
                      <a:pt x="1" y="7664"/>
                    </a:lnTo>
                    <a:lnTo>
                      <a:pt x="1" y="7679"/>
                    </a:lnTo>
                    <a:lnTo>
                      <a:pt x="1" y="7917"/>
                    </a:lnTo>
                    <a:lnTo>
                      <a:pt x="1" y="8171"/>
                    </a:lnTo>
                    <a:lnTo>
                      <a:pt x="30" y="8543"/>
                    </a:lnTo>
                    <a:lnTo>
                      <a:pt x="75" y="8916"/>
                    </a:lnTo>
                    <a:lnTo>
                      <a:pt x="165" y="9289"/>
                    </a:lnTo>
                    <a:lnTo>
                      <a:pt x="284" y="9661"/>
                    </a:lnTo>
                    <a:lnTo>
                      <a:pt x="433" y="10019"/>
                    </a:lnTo>
                    <a:lnTo>
                      <a:pt x="612" y="10392"/>
                    </a:lnTo>
                    <a:lnTo>
                      <a:pt x="821" y="10750"/>
                    </a:lnTo>
                    <a:lnTo>
                      <a:pt x="1059" y="11108"/>
                    </a:lnTo>
                    <a:lnTo>
                      <a:pt x="1327" y="11450"/>
                    </a:lnTo>
                    <a:lnTo>
                      <a:pt x="1626" y="11793"/>
                    </a:lnTo>
                    <a:lnTo>
                      <a:pt x="1954" y="12121"/>
                    </a:lnTo>
                    <a:lnTo>
                      <a:pt x="2326" y="12449"/>
                    </a:lnTo>
                    <a:lnTo>
                      <a:pt x="2714" y="12777"/>
                    </a:lnTo>
                    <a:lnTo>
                      <a:pt x="3131" y="13090"/>
                    </a:lnTo>
                    <a:lnTo>
                      <a:pt x="3594" y="13389"/>
                    </a:lnTo>
                    <a:lnTo>
                      <a:pt x="4071" y="13672"/>
                    </a:lnTo>
                    <a:lnTo>
                      <a:pt x="4592" y="13955"/>
                    </a:lnTo>
                    <a:lnTo>
                      <a:pt x="5129" y="14223"/>
                    </a:lnTo>
                    <a:lnTo>
                      <a:pt x="5681" y="14462"/>
                    </a:lnTo>
                    <a:lnTo>
                      <a:pt x="6247" y="14700"/>
                    </a:lnTo>
                    <a:lnTo>
                      <a:pt x="6829" y="14894"/>
                    </a:lnTo>
                    <a:lnTo>
                      <a:pt x="7425" y="15088"/>
                    </a:lnTo>
                    <a:lnTo>
                      <a:pt x="8036" y="15267"/>
                    </a:lnTo>
                    <a:lnTo>
                      <a:pt x="8662" y="15416"/>
                    </a:lnTo>
                    <a:lnTo>
                      <a:pt x="9289" y="15550"/>
                    </a:lnTo>
                    <a:lnTo>
                      <a:pt x="9930" y="15669"/>
                    </a:lnTo>
                    <a:lnTo>
                      <a:pt x="10571" y="15759"/>
                    </a:lnTo>
                    <a:lnTo>
                      <a:pt x="11227" y="15848"/>
                    </a:lnTo>
                    <a:lnTo>
                      <a:pt x="11883" y="15908"/>
                    </a:lnTo>
                    <a:lnTo>
                      <a:pt x="12539" y="15953"/>
                    </a:lnTo>
                    <a:lnTo>
                      <a:pt x="13195" y="15968"/>
                    </a:lnTo>
                    <a:lnTo>
                      <a:pt x="13865" y="15983"/>
                    </a:lnTo>
                    <a:lnTo>
                      <a:pt x="14521" y="15968"/>
                    </a:lnTo>
                    <a:lnTo>
                      <a:pt x="15192" y="15938"/>
                    </a:lnTo>
                    <a:lnTo>
                      <a:pt x="15848" y="15893"/>
                    </a:lnTo>
                    <a:lnTo>
                      <a:pt x="16504" y="15819"/>
                    </a:lnTo>
                    <a:lnTo>
                      <a:pt x="17160" y="15744"/>
                    </a:lnTo>
                    <a:lnTo>
                      <a:pt x="17801" y="15640"/>
                    </a:lnTo>
                    <a:lnTo>
                      <a:pt x="18442" y="15520"/>
                    </a:lnTo>
                    <a:lnTo>
                      <a:pt x="19069" y="15371"/>
                    </a:lnTo>
                    <a:lnTo>
                      <a:pt x="19680" y="15222"/>
                    </a:lnTo>
                    <a:lnTo>
                      <a:pt x="20291" y="15043"/>
                    </a:lnTo>
                    <a:lnTo>
                      <a:pt x="20887" y="14850"/>
                    </a:lnTo>
                    <a:lnTo>
                      <a:pt x="21469" y="14641"/>
                    </a:lnTo>
                    <a:lnTo>
                      <a:pt x="22035" y="14402"/>
                    </a:lnTo>
                    <a:lnTo>
                      <a:pt x="22587" y="14149"/>
                    </a:lnTo>
                    <a:lnTo>
                      <a:pt x="23109" y="13880"/>
                    </a:lnTo>
                    <a:lnTo>
                      <a:pt x="23631" y="13597"/>
                    </a:lnTo>
                    <a:lnTo>
                      <a:pt x="24108" y="13314"/>
                    </a:lnTo>
                    <a:lnTo>
                      <a:pt x="24555" y="13001"/>
                    </a:lnTo>
                    <a:lnTo>
                      <a:pt x="24987" y="12688"/>
                    </a:lnTo>
                    <a:lnTo>
                      <a:pt x="25375" y="12360"/>
                    </a:lnTo>
                    <a:lnTo>
                      <a:pt x="25733" y="12032"/>
                    </a:lnTo>
                    <a:lnTo>
                      <a:pt x="26061" y="11704"/>
                    </a:lnTo>
                    <a:lnTo>
                      <a:pt x="26359" y="11346"/>
                    </a:lnTo>
                    <a:lnTo>
                      <a:pt x="26627" y="11003"/>
                    </a:lnTo>
                    <a:lnTo>
                      <a:pt x="26866" y="10645"/>
                    </a:lnTo>
                    <a:lnTo>
                      <a:pt x="27059" y="10288"/>
                    </a:lnTo>
                    <a:lnTo>
                      <a:pt x="27238" y="9915"/>
                    </a:lnTo>
                    <a:lnTo>
                      <a:pt x="27387" y="9557"/>
                    </a:lnTo>
                    <a:lnTo>
                      <a:pt x="27507" y="9184"/>
                    </a:lnTo>
                    <a:lnTo>
                      <a:pt x="27581" y="8812"/>
                    </a:lnTo>
                    <a:lnTo>
                      <a:pt x="27641" y="8439"/>
                    </a:lnTo>
                    <a:lnTo>
                      <a:pt x="27671" y="8051"/>
                    </a:lnTo>
                    <a:lnTo>
                      <a:pt x="27656" y="7813"/>
                    </a:lnTo>
                    <a:lnTo>
                      <a:pt x="27641" y="7559"/>
                    </a:lnTo>
                    <a:lnTo>
                      <a:pt x="27596" y="7202"/>
                    </a:lnTo>
                    <a:lnTo>
                      <a:pt x="27522" y="6844"/>
                    </a:lnTo>
                    <a:lnTo>
                      <a:pt x="27432" y="6486"/>
                    </a:lnTo>
                    <a:lnTo>
                      <a:pt x="27298" y="6128"/>
                    </a:lnTo>
                    <a:lnTo>
                      <a:pt x="27149" y="5785"/>
                    </a:lnTo>
                    <a:lnTo>
                      <a:pt x="26955" y="5442"/>
                    </a:lnTo>
                    <a:lnTo>
                      <a:pt x="26746" y="5099"/>
                    </a:lnTo>
                    <a:lnTo>
                      <a:pt x="26508" y="4757"/>
                    </a:lnTo>
                    <a:lnTo>
                      <a:pt x="26239" y="4429"/>
                    </a:lnTo>
                    <a:lnTo>
                      <a:pt x="25941" y="4101"/>
                    </a:lnTo>
                    <a:lnTo>
                      <a:pt x="25613" y="3773"/>
                    </a:lnTo>
                    <a:lnTo>
                      <a:pt x="25270" y="3460"/>
                    </a:lnTo>
                    <a:lnTo>
                      <a:pt x="24883" y="3161"/>
                    </a:lnTo>
                    <a:lnTo>
                      <a:pt x="24480" y="2863"/>
                    </a:lnTo>
                    <a:lnTo>
                      <a:pt x="24048" y="2580"/>
                    </a:lnTo>
                    <a:lnTo>
                      <a:pt x="23586" y="2297"/>
                    </a:lnTo>
                    <a:lnTo>
                      <a:pt x="23064" y="2013"/>
                    </a:lnTo>
                    <a:lnTo>
                      <a:pt x="22527" y="1760"/>
                    </a:lnTo>
                    <a:lnTo>
                      <a:pt x="21976" y="1507"/>
                    </a:lnTo>
                    <a:lnTo>
                      <a:pt x="21409" y="1283"/>
                    </a:lnTo>
                    <a:lnTo>
                      <a:pt x="20828" y="1074"/>
                    </a:lnTo>
                    <a:lnTo>
                      <a:pt x="20231" y="880"/>
                    </a:lnTo>
                    <a:lnTo>
                      <a:pt x="19620" y="716"/>
                    </a:lnTo>
                    <a:lnTo>
                      <a:pt x="19009" y="567"/>
                    </a:lnTo>
                    <a:lnTo>
                      <a:pt x="18368" y="433"/>
                    </a:lnTo>
                    <a:lnTo>
                      <a:pt x="17742" y="314"/>
                    </a:lnTo>
                    <a:lnTo>
                      <a:pt x="17086" y="209"/>
                    </a:lnTo>
                    <a:lnTo>
                      <a:pt x="16445" y="135"/>
                    </a:lnTo>
                    <a:lnTo>
                      <a:pt x="15789" y="75"/>
                    </a:lnTo>
                    <a:lnTo>
                      <a:pt x="15118" y="31"/>
                    </a:lnTo>
                    <a:lnTo>
                      <a:pt x="14462" y="16"/>
                    </a:lnTo>
                    <a:lnTo>
                      <a:pt x="137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2795380" y="3661091"/>
                <a:ext cx="331728" cy="275882"/>
              </a:xfrm>
              <a:custGeom>
                <a:rect b="b" l="l" r="r" t="t"/>
                <a:pathLst>
                  <a:path extrusionOk="0" h="18189" w="21871">
                    <a:moveTo>
                      <a:pt x="5352" y="0"/>
                    </a:moveTo>
                    <a:lnTo>
                      <a:pt x="4920" y="15"/>
                    </a:lnTo>
                    <a:lnTo>
                      <a:pt x="4503" y="45"/>
                    </a:lnTo>
                    <a:lnTo>
                      <a:pt x="4100" y="90"/>
                    </a:lnTo>
                    <a:lnTo>
                      <a:pt x="3712" y="164"/>
                    </a:lnTo>
                    <a:lnTo>
                      <a:pt x="3340" y="254"/>
                    </a:lnTo>
                    <a:lnTo>
                      <a:pt x="2982" y="373"/>
                    </a:lnTo>
                    <a:lnTo>
                      <a:pt x="2624" y="507"/>
                    </a:lnTo>
                    <a:lnTo>
                      <a:pt x="2311" y="656"/>
                    </a:lnTo>
                    <a:lnTo>
                      <a:pt x="1998" y="835"/>
                    </a:lnTo>
                    <a:lnTo>
                      <a:pt x="1700" y="1014"/>
                    </a:lnTo>
                    <a:lnTo>
                      <a:pt x="1431" y="1238"/>
                    </a:lnTo>
                    <a:lnTo>
                      <a:pt x="1178" y="1461"/>
                    </a:lnTo>
                    <a:lnTo>
                      <a:pt x="954" y="1715"/>
                    </a:lnTo>
                    <a:lnTo>
                      <a:pt x="746" y="1983"/>
                    </a:lnTo>
                    <a:lnTo>
                      <a:pt x="552" y="2296"/>
                    </a:lnTo>
                    <a:lnTo>
                      <a:pt x="388" y="2624"/>
                    </a:lnTo>
                    <a:lnTo>
                      <a:pt x="254" y="2967"/>
                    </a:lnTo>
                    <a:lnTo>
                      <a:pt x="149" y="3310"/>
                    </a:lnTo>
                    <a:lnTo>
                      <a:pt x="75" y="3623"/>
                    </a:lnTo>
                    <a:lnTo>
                      <a:pt x="30" y="3936"/>
                    </a:lnTo>
                    <a:lnTo>
                      <a:pt x="0" y="4264"/>
                    </a:lnTo>
                    <a:lnTo>
                      <a:pt x="0" y="4607"/>
                    </a:lnTo>
                    <a:lnTo>
                      <a:pt x="15" y="4935"/>
                    </a:lnTo>
                    <a:lnTo>
                      <a:pt x="45" y="5293"/>
                    </a:lnTo>
                    <a:lnTo>
                      <a:pt x="105" y="5636"/>
                    </a:lnTo>
                    <a:lnTo>
                      <a:pt x="164" y="5993"/>
                    </a:lnTo>
                    <a:lnTo>
                      <a:pt x="269" y="6366"/>
                    </a:lnTo>
                    <a:lnTo>
                      <a:pt x="373" y="6724"/>
                    </a:lnTo>
                    <a:lnTo>
                      <a:pt x="507" y="7097"/>
                    </a:lnTo>
                    <a:lnTo>
                      <a:pt x="641" y="7469"/>
                    </a:lnTo>
                    <a:lnTo>
                      <a:pt x="805" y="7842"/>
                    </a:lnTo>
                    <a:lnTo>
                      <a:pt x="999" y="8230"/>
                    </a:lnTo>
                    <a:lnTo>
                      <a:pt x="1193" y="8602"/>
                    </a:lnTo>
                    <a:lnTo>
                      <a:pt x="1402" y="8990"/>
                    </a:lnTo>
                    <a:lnTo>
                      <a:pt x="1640" y="9363"/>
                    </a:lnTo>
                    <a:lnTo>
                      <a:pt x="1894" y="9750"/>
                    </a:lnTo>
                    <a:lnTo>
                      <a:pt x="2162" y="10123"/>
                    </a:lnTo>
                    <a:lnTo>
                      <a:pt x="2430" y="10511"/>
                    </a:lnTo>
                    <a:lnTo>
                      <a:pt x="2728" y="10883"/>
                    </a:lnTo>
                    <a:lnTo>
                      <a:pt x="3041" y="11256"/>
                    </a:lnTo>
                    <a:lnTo>
                      <a:pt x="3369" y="11629"/>
                    </a:lnTo>
                    <a:lnTo>
                      <a:pt x="3712" y="12002"/>
                    </a:lnTo>
                    <a:lnTo>
                      <a:pt x="4070" y="12374"/>
                    </a:lnTo>
                    <a:lnTo>
                      <a:pt x="4443" y="12732"/>
                    </a:lnTo>
                    <a:lnTo>
                      <a:pt x="4830" y="13090"/>
                    </a:lnTo>
                    <a:lnTo>
                      <a:pt x="5233" y="13433"/>
                    </a:lnTo>
                    <a:lnTo>
                      <a:pt x="5650" y="13776"/>
                    </a:lnTo>
                    <a:lnTo>
                      <a:pt x="6083" y="14119"/>
                    </a:lnTo>
                    <a:lnTo>
                      <a:pt x="6515" y="14447"/>
                    </a:lnTo>
                    <a:lnTo>
                      <a:pt x="6977" y="14774"/>
                    </a:lnTo>
                    <a:lnTo>
                      <a:pt x="7499" y="15132"/>
                    </a:lnTo>
                    <a:lnTo>
                      <a:pt x="8036" y="15475"/>
                    </a:lnTo>
                    <a:lnTo>
                      <a:pt x="8573" y="15788"/>
                    </a:lnTo>
                    <a:lnTo>
                      <a:pt x="9109" y="16101"/>
                    </a:lnTo>
                    <a:lnTo>
                      <a:pt x="9646" y="16370"/>
                    </a:lnTo>
                    <a:lnTo>
                      <a:pt x="10183" y="16638"/>
                    </a:lnTo>
                    <a:lnTo>
                      <a:pt x="10719" y="16877"/>
                    </a:lnTo>
                    <a:lnTo>
                      <a:pt x="11241" y="17100"/>
                    </a:lnTo>
                    <a:lnTo>
                      <a:pt x="11778" y="17294"/>
                    </a:lnTo>
                    <a:lnTo>
                      <a:pt x="12300" y="17473"/>
                    </a:lnTo>
                    <a:lnTo>
                      <a:pt x="12821" y="17637"/>
                    </a:lnTo>
                    <a:lnTo>
                      <a:pt x="13343" y="17786"/>
                    </a:lnTo>
                    <a:lnTo>
                      <a:pt x="13850" y="17905"/>
                    </a:lnTo>
                    <a:lnTo>
                      <a:pt x="14357" y="17995"/>
                    </a:lnTo>
                    <a:lnTo>
                      <a:pt x="14849" y="18084"/>
                    </a:lnTo>
                    <a:lnTo>
                      <a:pt x="15341" y="18144"/>
                    </a:lnTo>
                    <a:lnTo>
                      <a:pt x="15818" y="18174"/>
                    </a:lnTo>
                    <a:lnTo>
                      <a:pt x="16280" y="18189"/>
                    </a:lnTo>
                    <a:lnTo>
                      <a:pt x="16727" y="18189"/>
                    </a:lnTo>
                    <a:lnTo>
                      <a:pt x="17160" y="18159"/>
                    </a:lnTo>
                    <a:lnTo>
                      <a:pt x="17592" y="18114"/>
                    </a:lnTo>
                    <a:lnTo>
                      <a:pt x="18010" y="18054"/>
                    </a:lnTo>
                    <a:lnTo>
                      <a:pt x="18397" y="17965"/>
                    </a:lnTo>
                    <a:lnTo>
                      <a:pt x="18785" y="17861"/>
                    </a:lnTo>
                    <a:lnTo>
                      <a:pt x="19143" y="17726"/>
                    </a:lnTo>
                    <a:lnTo>
                      <a:pt x="19485" y="17577"/>
                    </a:lnTo>
                    <a:lnTo>
                      <a:pt x="19813" y="17398"/>
                    </a:lnTo>
                    <a:lnTo>
                      <a:pt x="20112" y="17205"/>
                    </a:lnTo>
                    <a:lnTo>
                      <a:pt x="20395" y="16981"/>
                    </a:lnTo>
                    <a:lnTo>
                      <a:pt x="20663" y="16742"/>
                    </a:lnTo>
                    <a:lnTo>
                      <a:pt x="20902" y="16489"/>
                    </a:lnTo>
                    <a:lnTo>
                      <a:pt x="21125" y="16206"/>
                    </a:lnTo>
                    <a:lnTo>
                      <a:pt x="21245" y="16012"/>
                    </a:lnTo>
                    <a:lnTo>
                      <a:pt x="21364" y="15818"/>
                    </a:lnTo>
                    <a:lnTo>
                      <a:pt x="21453" y="15624"/>
                    </a:lnTo>
                    <a:lnTo>
                      <a:pt x="21543" y="15416"/>
                    </a:lnTo>
                    <a:lnTo>
                      <a:pt x="21617" y="15207"/>
                    </a:lnTo>
                    <a:lnTo>
                      <a:pt x="21692" y="14998"/>
                    </a:lnTo>
                    <a:lnTo>
                      <a:pt x="21752" y="14774"/>
                    </a:lnTo>
                    <a:lnTo>
                      <a:pt x="21796" y="14551"/>
                    </a:lnTo>
                    <a:lnTo>
                      <a:pt x="21826" y="14327"/>
                    </a:lnTo>
                    <a:lnTo>
                      <a:pt x="21856" y="14089"/>
                    </a:lnTo>
                    <a:lnTo>
                      <a:pt x="21871" y="13850"/>
                    </a:lnTo>
                    <a:lnTo>
                      <a:pt x="21871" y="13612"/>
                    </a:lnTo>
                    <a:lnTo>
                      <a:pt x="21856" y="13373"/>
                    </a:lnTo>
                    <a:lnTo>
                      <a:pt x="21841" y="13120"/>
                    </a:lnTo>
                    <a:lnTo>
                      <a:pt x="21811" y="12881"/>
                    </a:lnTo>
                    <a:lnTo>
                      <a:pt x="21781" y="12628"/>
                    </a:lnTo>
                    <a:lnTo>
                      <a:pt x="21707" y="12255"/>
                    </a:lnTo>
                    <a:lnTo>
                      <a:pt x="21617" y="11867"/>
                    </a:lnTo>
                    <a:lnTo>
                      <a:pt x="21498" y="11495"/>
                    </a:lnTo>
                    <a:lnTo>
                      <a:pt x="21379" y="11107"/>
                    </a:lnTo>
                    <a:lnTo>
                      <a:pt x="21170" y="10615"/>
                    </a:lnTo>
                    <a:lnTo>
                      <a:pt x="20947" y="10123"/>
                    </a:lnTo>
                    <a:lnTo>
                      <a:pt x="20693" y="9616"/>
                    </a:lnTo>
                    <a:lnTo>
                      <a:pt x="20410" y="9124"/>
                    </a:lnTo>
                    <a:lnTo>
                      <a:pt x="20097" y="8617"/>
                    </a:lnTo>
                    <a:lnTo>
                      <a:pt x="19754" y="8125"/>
                    </a:lnTo>
                    <a:lnTo>
                      <a:pt x="19381" y="7618"/>
                    </a:lnTo>
                    <a:lnTo>
                      <a:pt x="18979" y="7126"/>
                    </a:lnTo>
                    <a:lnTo>
                      <a:pt x="18561" y="6635"/>
                    </a:lnTo>
                    <a:lnTo>
                      <a:pt x="18114" y="6143"/>
                    </a:lnTo>
                    <a:lnTo>
                      <a:pt x="17637" y="5665"/>
                    </a:lnTo>
                    <a:lnTo>
                      <a:pt x="17130" y="5188"/>
                    </a:lnTo>
                    <a:lnTo>
                      <a:pt x="16608" y="4726"/>
                    </a:lnTo>
                    <a:lnTo>
                      <a:pt x="16057" y="4279"/>
                    </a:lnTo>
                    <a:lnTo>
                      <a:pt x="15490" y="3832"/>
                    </a:lnTo>
                    <a:lnTo>
                      <a:pt x="14894" y="3414"/>
                    </a:lnTo>
                    <a:lnTo>
                      <a:pt x="14342" y="3042"/>
                    </a:lnTo>
                    <a:lnTo>
                      <a:pt x="13790" y="2684"/>
                    </a:lnTo>
                    <a:lnTo>
                      <a:pt x="13239" y="2356"/>
                    </a:lnTo>
                    <a:lnTo>
                      <a:pt x="12687" y="2058"/>
                    </a:lnTo>
                    <a:lnTo>
                      <a:pt x="12121" y="1759"/>
                    </a:lnTo>
                    <a:lnTo>
                      <a:pt x="11569" y="1491"/>
                    </a:lnTo>
                    <a:lnTo>
                      <a:pt x="11017" y="1253"/>
                    </a:lnTo>
                    <a:lnTo>
                      <a:pt x="10451" y="1029"/>
                    </a:lnTo>
                    <a:lnTo>
                      <a:pt x="9914" y="820"/>
                    </a:lnTo>
                    <a:lnTo>
                      <a:pt x="9363" y="641"/>
                    </a:lnTo>
                    <a:lnTo>
                      <a:pt x="8826" y="492"/>
                    </a:lnTo>
                    <a:lnTo>
                      <a:pt x="8289" y="358"/>
                    </a:lnTo>
                    <a:lnTo>
                      <a:pt x="7767" y="239"/>
                    </a:lnTo>
                    <a:lnTo>
                      <a:pt x="7246" y="149"/>
                    </a:lnTo>
                    <a:lnTo>
                      <a:pt x="6739" y="75"/>
                    </a:lnTo>
                    <a:lnTo>
                      <a:pt x="6247" y="30"/>
                    </a:lnTo>
                    <a:lnTo>
                      <a:pt x="5785" y="0"/>
                    </a:lnTo>
                    <a:close/>
                  </a:path>
                </a:pathLst>
              </a:custGeom>
              <a:solidFill>
                <a:srgbClr val="FD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2853259" y="3709247"/>
                <a:ext cx="215970" cy="179568"/>
              </a:xfrm>
              <a:custGeom>
                <a:rect b="b" l="l" r="r" t="t"/>
                <a:pathLst>
                  <a:path extrusionOk="0" h="11839" w="14239">
                    <a:moveTo>
                      <a:pt x="3295" y="1"/>
                    </a:moveTo>
                    <a:lnTo>
                      <a:pt x="3042" y="16"/>
                    </a:lnTo>
                    <a:lnTo>
                      <a:pt x="2818" y="45"/>
                    </a:lnTo>
                    <a:lnTo>
                      <a:pt x="2580" y="75"/>
                    </a:lnTo>
                    <a:lnTo>
                      <a:pt x="2356" y="120"/>
                    </a:lnTo>
                    <a:lnTo>
                      <a:pt x="2148" y="180"/>
                    </a:lnTo>
                    <a:lnTo>
                      <a:pt x="1939" y="239"/>
                    </a:lnTo>
                    <a:lnTo>
                      <a:pt x="1730" y="314"/>
                    </a:lnTo>
                    <a:lnTo>
                      <a:pt x="1551" y="403"/>
                    </a:lnTo>
                    <a:lnTo>
                      <a:pt x="1357" y="508"/>
                    </a:lnTo>
                    <a:lnTo>
                      <a:pt x="1193" y="612"/>
                    </a:lnTo>
                    <a:lnTo>
                      <a:pt x="1029" y="731"/>
                    </a:lnTo>
                    <a:lnTo>
                      <a:pt x="880" y="851"/>
                    </a:lnTo>
                    <a:lnTo>
                      <a:pt x="731" y="985"/>
                    </a:lnTo>
                    <a:lnTo>
                      <a:pt x="597" y="1134"/>
                    </a:lnTo>
                    <a:lnTo>
                      <a:pt x="478" y="1298"/>
                    </a:lnTo>
                    <a:lnTo>
                      <a:pt x="359" y="1492"/>
                    </a:lnTo>
                    <a:lnTo>
                      <a:pt x="254" y="1715"/>
                    </a:lnTo>
                    <a:lnTo>
                      <a:pt x="165" y="1924"/>
                    </a:lnTo>
                    <a:lnTo>
                      <a:pt x="90" y="2162"/>
                    </a:lnTo>
                    <a:lnTo>
                      <a:pt x="45" y="2416"/>
                    </a:lnTo>
                    <a:lnTo>
                      <a:pt x="16" y="2684"/>
                    </a:lnTo>
                    <a:lnTo>
                      <a:pt x="1" y="2878"/>
                    </a:lnTo>
                    <a:lnTo>
                      <a:pt x="1" y="3087"/>
                    </a:lnTo>
                    <a:lnTo>
                      <a:pt x="16" y="3296"/>
                    </a:lnTo>
                    <a:lnTo>
                      <a:pt x="45" y="3504"/>
                    </a:lnTo>
                    <a:lnTo>
                      <a:pt x="75" y="3713"/>
                    </a:lnTo>
                    <a:lnTo>
                      <a:pt x="120" y="3922"/>
                    </a:lnTo>
                    <a:lnTo>
                      <a:pt x="165" y="4145"/>
                    </a:lnTo>
                    <a:lnTo>
                      <a:pt x="239" y="4354"/>
                    </a:lnTo>
                    <a:lnTo>
                      <a:pt x="403" y="4801"/>
                    </a:lnTo>
                    <a:lnTo>
                      <a:pt x="597" y="5249"/>
                    </a:lnTo>
                    <a:lnTo>
                      <a:pt x="836" y="5711"/>
                    </a:lnTo>
                    <a:lnTo>
                      <a:pt x="1119" y="6158"/>
                    </a:lnTo>
                    <a:lnTo>
                      <a:pt x="1432" y="6620"/>
                    </a:lnTo>
                    <a:lnTo>
                      <a:pt x="1775" y="7067"/>
                    </a:lnTo>
                    <a:lnTo>
                      <a:pt x="2148" y="7529"/>
                    </a:lnTo>
                    <a:lnTo>
                      <a:pt x="2565" y="7962"/>
                    </a:lnTo>
                    <a:lnTo>
                      <a:pt x="3012" y="8394"/>
                    </a:lnTo>
                    <a:lnTo>
                      <a:pt x="3489" y="8812"/>
                    </a:lnTo>
                    <a:lnTo>
                      <a:pt x="3996" y="9229"/>
                    </a:lnTo>
                    <a:lnTo>
                      <a:pt x="4533" y="9617"/>
                    </a:lnTo>
                    <a:lnTo>
                      <a:pt x="4891" y="9855"/>
                    </a:lnTo>
                    <a:lnTo>
                      <a:pt x="5234" y="10079"/>
                    </a:lnTo>
                    <a:lnTo>
                      <a:pt x="5576" y="10273"/>
                    </a:lnTo>
                    <a:lnTo>
                      <a:pt x="5934" y="10481"/>
                    </a:lnTo>
                    <a:lnTo>
                      <a:pt x="6277" y="10660"/>
                    </a:lnTo>
                    <a:lnTo>
                      <a:pt x="6620" y="10824"/>
                    </a:lnTo>
                    <a:lnTo>
                      <a:pt x="6978" y="10988"/>
                    </a:lnTo>
                    <a:lnTo>
                      <a:pt x="7321" y="11122"/>
                    </a:lnTo>
                    <a:lnTo>
                      <a:pt x="7664" y="11257"/>
                    </a:lnTo>
                    <a:lnTo>
                      <a:pt x="8007" y="11376"/>
                    </a:lnTo>
                    <a:lnTo>
                      <a:pt x="8349" y="11480"/>
                    </a:lnTo>
                    <a:lnTo>
                      <a:pt x="8692" y="11570"/>
                    </a:lnTo>
                    <a:lnTo>
                      <a:pt x="9020" y="11644"/>
                    </a:lnTo>
                    <a:lnTo>
                      <a:pt x="9348" y="11719"/>
                    </a:lnTo>
                    <a:lnTo>
                      <a:pt x="9661" y="11763"/>
                    </a:lnTo>
                    <a:lnTo>
                      <a:pt x="9989" y="11808"/>
                    </a:lnTo>
                    <a:lnTo>
                      <a:pt x="10288" y="11823"/>
                    </a:lnTo>
                    <a:lnTo>
                      <a:pt x="10601" y="11838"/>
                    </a:lnTo>
                    <a:lnTo>
                      <a:pt x="10884" y="11838"/>
                    </a:lnTo>
                    <a:lnTo>
                      <a:pt x="11182" y="11823"/>
                    </a:lnTo>
                    <a:lnTo>
                      <a:pt x="11450" y="11793"/>
                    </a:lnTo>
                    <a:lnTo>
                      <a:pt x="11719" y="11749"/>
                    </a:lnTo>
                    <a:lnTo>
                      <a:pt x="11972" y="11689"/>
                    </a:lnTo>
                    <a:lnTo>
                      <a:pt x="12226" y="11614"/>
                    </a:lnTo>
                    <a:lnTo>
                      <a:pt x="12464" y="11540"/>
                    </a:lnTo>
                    <a:lnTo>
                      <a:pt x="12688" y="11435"/>
                    </a:lnTo>
                    <a:lnTo>
                      <a:pt x="12897" y="11316"/>
                    </a:lnTo>
                    <a:lnTo>
                      <a:pt x="13090" y="11197"/>
                    </a:lnTo>
                    <a:lnTo>
                      <a:pt x="13284" y="11048"/>
                    </a:lnTo>
                    <a:lnTo>
                      <a:pt x="13448" y="10899"/>
                    </a:lnTo>
                    <a:lnTo>
                      <a:pt x="13612" y="10735"/>
                    </a:lnTo>
                    <a:lnTo>
                      <a:pt x="13746" y="10541"/>
                    </a:lnTo>
                    <a:lnTo>
                      <a:pt x="13895" y="10302"/>
                    </a:lnTo>
                    <a:lnTo>
                      <a:pt x="14030" y="10034"/>
                    </a:lnTo>
                    <a:lnTo>
                      <a:pt x="14119" y="9751"/>
                    </a:lnTo>
                    <a:lnTo>
                      <a:pt x="14194" y="9468"/>
                    </a:lnTo>
                    <a:lnTo>
                      <a:pt x="14223" y="9169"/>
                    </a:lnTo>
                    <a:lnTo>
                      <a:pt x="14238" y="8856"/>
                    </a:lnTo>
                    <a:lnTo>
                      <a:pt x="14223" y="8543"/>
                    </a:lnTo>
                    <a:lnTo>
                      <a:pt x="14179" y="8215"/>
                    </a:lnTo>
                    <a:lnTo>
                      <a:pt x="14134" y="7977"/>
                    </a:lnTo>
                    <a:lnTo>
                      <a:pt x="14074" y="7723"/>
                    </a:lnTo>
                    <a:lnTo>
                      <a:pt x="14000" y="7485"/>
                    </a:lnTo>
                    <a:lnTo>
                      <a:pt x="13910" y="7231"/>
                    </a:lnTo>
                    <a:lnTo>
                      <a:pt x="13821" y="6993"/>
                    </a:lnTo>
                    <a:lnTo>
                      <a:pt x="13716" y="6769"/>
                    </a:lnTo>
                    <a:lnTo>
                      <a:pt x="13493" y="6292"/>
                    </a:lnTo>
                    <a:lnTo>
                      <a:pt x="13344" y="6024"/>
                    </a:lnTo>
                    <a:lnTo>
                      <a:pt x="13180" y="5755"/>
                    </a:lnTo>
                    <a:lnTo>
                      <a:pt x="13001" y="5487"/>
                    </a:lnTo>
                    <a:lnTo>
                      <a:pt x="12807" y="5219"/>
                    </a:lnTo>
                    <a:lnTo>
                      <a:pt x="12613" y="4965"/>
                    </a:lnTo>
                    <a:lnTo>
                      <a:pt x="12405" y="4697"/>
                    </a:lnTo>
                    <a:lnTo>
                      <a:pt x="12181" y="4429"/>
                    </a:lnTo>
                    <a:lnTo>
                      <a:pt x="11957" y="4175"/>
                    </a:lnTo>
                    <a:lnTo>
                      <a:pt x="11704" y="3922"/>
                    </a:lnTo>
                    <a:lnTo>
                      <a:pt x="11450" y="3653"/>
                    </a:lnTo>
                    <a:lnTo>
                      <a:pt x="11182" y="3415"/>
                    </a:lnTo>
                    <a:lnTo>
                      <a:pt x="10899" y="3161"/>
                    </a:lnTo>
                    <a:lnTo>
                      <a:pt x="10616" y="2923"/>
                    </a:lnTo>
                    <a:lnTo>
                      <a:pt x="10317" y="2684"/>
                    </a:lnTo>
                    <a:lnTo>
                      <a:pt x="10019" y="2446"/>
                    </a:lnTo>
                    <a:lnTo>
                      <a:pt x="9691" y="2222"/>
                    </a:lnTo>
                    <a:lnTo>
                      <a:pt x="9333" y="1984"/>
                    </a:lnTo>
                    <a:lnTo>
                      <a:pt x="8976" y="1745"/>
                    </a:lnTo>
                    <a:lnTo>
                      <a:pt x="8618" y="1536"/>
                    </a:lnTo>
                    <a:lnTo>
                      <a:pt x="8260" y="1328"/>
                    </a:lnTo>
                    <a:lnTo>
                      <a:pt x="7887" y="1149"/>
                    </a:lnTo>
                    <a:lnTo>
                      <a:pt x="7529" y="970"/>
                    </a:lnTo>
                    <a:lnTo>
                      <a:pt x="7172" y="821"/>
                    </a:lnTo>
                    <a:lnTo>
                      <a:pt x="6814" y="672"/>
                    </a:lnTo>
                    <a:lnTo>
                      <a:pt x="6456" y="537"/>
                    </a:lnTo>
                    <a:lnTo>
                      <a:pt x="6098" y="418"/>
                    </a:lnTo>
                    <a:lnTo>
                      <a:pt x="5740" y="314"/>
                    </a:lnTo>
                    <a:lnTo>
                      <a:pt x="5398" y="224"/>
                    </a:lnTo>
                    <a:lnTo>
                      <a:pt x="5055" y="150"/>
                    </a:lnTo>
                    <a:lnTo>
                      <a:pt x="4712" y="90"/>
                    </a:lnTo>
                    <a:lnTo>
                      <a:pt x="4384" y="45"/>
                    </a:lnTo>
                    <a:lnTo>
                      <a:pt x="4071" y="16"/>
                    </a:lnTo>
                    <a:lnTo>
                      <a:pt x="3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2936923" y="3727342"/>
                <a:ext cx="48642" cy="40497"/>
              </a:xfrm>
              <a:custGeom>
                <a:rect b="b" l="l" r="r" t="t"/>
                <a:pathLst>
                  <a:path extrusionOk="0" h="2670" w="3207">
                    <a:moveTo>
                      <a:pt x="791" y="0"/>
                    </a:moveTo>
                    <a:lnTo>
                      <a:pt x="687" y="15"/>
                    </a:lnTo>
                    <a:lnTo>
                      <a:pt x="582" y="15"/>
                    </a:lnTo>
                    <a:lnTo>
                      <a:pt x="478" y="45"/>
                    </a:lnTo>
                    <a:lnTo>
                      <a:pt x="388" y="75"/>
                    </a:lnTo>
                    <a:lnTo>
                      <a:pt x="299" y="120"/>
                    </a:lnTo>
                    <a:lnTo>
                      <a:pt x="224" y="164"/>
                    </a:lnTo>
                    <a:lnTo>
                      <a:pt x="165" y="224"/>
                    </a:lnTo>
                    <a:lnTo>
                      <a:pt x="105" y="299"/>
                    </a:lnTo>
                    <a:lnTo>
                      <a:pt x="60" y="388"/>
                    </a:lnTo>
                    <a:lnTo>
                      <a:pt x="16" y="492"/>
                    </a:lnTo>
                    <a:lnTo>
                      <a:pt x="1" y="612"/>
                    </a:lnTo>
                    <a:lnTo>
                      <a:pt x="1" y="701"/>
                    </a:lnTo>
                    <a:lnTo>
                      <a:pt x="1" y="791"/>
                    </a:lnTo>
                    <a:lnTo>
                      <a:pt x="46" y="984"/>
                    </a:lnTo>
                    <a:lnTo>
                      <a:pt x="135" y="1193"/>
                    </a:lnTo>
                    <a:lnTo>
                      <a:pt x="254" y="1387"/>
                    </a:lnTo>
                    <a:lnTo>
                      <a:pt x="403" y="1596"/>
                    </a:lnTo>
                    <a:lnTo>
                      <a:pt x="582" y="1804"/>
                    </a:lnTo>
                    <a:lnTo>
                      <a:pt x="791" y="1983"/>
                    </a:lnTo>
                    <a:lnTo>
                      <a:pt x="1015" y="2177"/>
                    </a:lnTo>
                    <a:lnTo>
                      <a:pt x="1179" y="2267"/>
                    </a:lnTo>
                    <a:lnTo>
                      <a:pt x="1328" y="2371"/>
                    </a:lnTo>
                    <a:lnTo>
                      <a:pt x="1492" y="2445"/>
                    </a:lnTo>
                    <a:lnTo>
                      <a:pt x="1641" y="2505"/>
                    </a:lnTo>
                    <a:lnTo>
                      <a:pt x="1805" y="2565"/>
                    </a:lnTo>
                    <a:lnTo>
                      <a:pt x="1954" y="2609"/>
                    </a:lnTo>
                    <a:lnTo>
                      <a:pt x="2103" y="2639"/>
                    </a:lnTo>
                    <a:lnTo>
                      <a:pt x="2252" y="2669"/>
                    </a:lnTo>
                    <a:lnTo>
                      <a:pt x="2520" y="2669"/>
                    </a:lnTo>
                    <a:lnTo>
                      <a:pt x="2640" y="2654"/>
                    </a:lnTo>
                    <a:lnTo>
                      <a:pt x="2759" y="2624"/>
                    </a:lnTo>
                    <a:lnTo>
                      <a:pt x="2863" y="2580"/>
                    </a:lnTo>
                    <a:lnTo>
                      <a:pt x="2953" y="2520"/>
                    </a:lnTo>
                    <a:lnTo>
                      <a:pt x="3027" y="2460"/>
                    </a:lnTo>
                    <a:lnTo>
                      <a:pt x="3102" y="2386"/>
                    </a:lnTo>
                    <a:lnTo>
                      <a:pt x="3161" y="2267"/>
                    </a:lnTo>
                    <a:lnTo>
                      <a:pt x="3191" y="2132"/>
                    </a:lnTo>
                    <a:lnTo>
                      <a:pt x="3206" y="1998"/>
                    </a:lnTo>
                    <a:lnTo>
                      <a:pt x="3191" y="1849"/>
                    </a:lnTo>
                    <a:lnTo>
                      <a:pt x="3161" y="1745"/>
                    </a:lnTo>
                    <a:lnTo>
                      <a:pt x="3132" y="1625"/>
                    </a:lnTo>
                    <a:lnTo>
                      <a:pt x="3042" y="1417"/>
                    </a:lnTo>
                    <a:lnTo>
                      <a:pt x="2968" y="1297"/>
                    </a:lnTo>
                    <a:lnTo>
                      <a:pt x="2878" y="1178"/>
                    </a:lnTo>
                    <a:lnTo>
                      <a:pt x="2789" y="1059"/>
                    </a:lnTo>
                    <a:lnTo>
                      <a:pt x="2684" y="940"/>
                    </a:lnTo>
                    <a:lnTo>
                      <a:pt x="2580" y="835"/>
                    </a:lnTo>
                    <a:lnTo>
                      <a:pt x="2461" y="716"/>
                    </a:lnTo>
                    <a:lnTo>
                      <a:pt x="2327" y="612"/>
                    </a:lnTo>
                    <a:lnTo>
                      <a:pt x="2177" y="507"/>
                    </a:lnTo>
                    <a:lnTo>
                      <a:pt x="2013" y="403"/>
                    </a:lnTo>
                    <a:lnTo>
                      <a:pt x="1864" y="299"/>
                    </a:lnTo>
                    <a:lnTo>
                      <a:pt x="1700" y="224"/>
                    </a:lnTo>
                    <a:lnTo>
                      <a:pt x="1536" y="150"/>
                    </a:lnTo>
                    <a:lnTo>
                      <a:pt x="1372" y="105"/>
                    </a:lnTo>
                    <a:lnTo>
                      <a:pt x="1208" y="60"/>
                    </a:lnTo>
                    <a:lnTo>
                      <a:pt x="1059" y="30"/>
                    </a:lnTo>
                    <a:lnTo>
                      <a:pt x="910" y="15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FDC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2904814" y="3722595"/>
                <a:ext cx="24222" cy="19915"/>
              </a:xfrm>
              <a:custGeom>
                <a:rect b="b" l="l" r="r" t="t"/>
                <a:pathLst>
                  <a:path extrusionOk="0" h="1313" w="1597">
                    <a:moveTo>
                      <a:pt x="284" y="0"/>
                    </a:moveTo>
                    <a:lnTo>
                      <a:pt x="195" y="30"/>
                    </a:lnTo>
                    <a:lnTo>
                      <a:pt x="120" y="75"/>
                    </a:lnTo>
                    <a:lnTo>
                      <a:pt x="60" y="135"/>
                    </a:lnTo>
                    <a:lnTo>
                      <a:pt x="31" y="194"/>
                    </a:lnTo>
                    <a:lnTo>
                      <a:pt x="16" y="239"/>
                    </a:lnTo>
                    <a:lnTo>
                      <a:pt x="1" y="299"/>
                    </a:lnTo>
                    <a:lnTo>
                      <a:pt x="1" y="388"/>
                    </a:lnTo>
                    <a:lnTo>
                      <a:pt x="31" y="477"/>
                    </a:lnTo>
                    <a:lnTo>
                      <a:pt x="75" y="582"/>
                    </a:lnTo>
                    <a:lnTo>
                      <a:pt x="120" y="686"/>
                    </a:lnTo>
                    <a:lnTo>
                      <a:pt x="195" y="790"/>
                    </a:lnTo>
                    <a:lnTo>
                      <a:pt x="284" y="880"/>
                    </a:lnTo>
                    <a:lnTo>
                      <a:pt x="388" y="984"/>
                    </a:lnTo>
                    <a:lnTo>
                      <a:pt x="508" y="1074"/>
                    </a:lnTo>
                    <a:lnTo>
                      <a:pt x="672" y="1163"/>
                    </a:lnTo>
                    <a:lnTo>
                      <a:pt x="821" y="1238"/>
                    </a:lnTo>
                    <a:lnTo>
                      <a:pt x="970" y="1297"/>
                    </a:lnTo>
                    <a:lnTo>
                      <a:pt x="1119" y="1312"/>
                    </a:lnTo>
                    <a:lnTo>
                      <a:pt x="1253" y="1312"/>
                    </a:lnTo>
                    <a:lnTo>
                      <a:pt x="1372" y="1297"/>
                    </a:lnTo>
                    <a:lnTo>
                      <a:pt x="1462" y="1253"/>
                    </a:lnTo>
                    <a:lnTo>
                      <a:pt x="1507" y="1223"/>
                    </a:lnTo>
                    <a:lnTo>
                      <a:pt x="1536" y="1178"/>
                    </a:lnTo>
                    <a:lnTo>
                      <a:pt x="1566" y="1118"/>
                    </a:lnTo>
                    <a:lnTo>
                      <a:pt x="1596" y="1059"/>
                    </a:lnTo>
                    <a:lnTo>
                      <a:pt x="1596" y="984"/>
                    </a:lnTo>
                    <a:lnTo>
                      <a:pt x="1596" y="910"/>
                    </a:lnTo>
                    <a:lnTo>
                      <a:pt x="1566" y="805"/>
                    </a:lnTo>
                    <a:lnTo>
                      <a:pt x="1507" y="701"/>
                    </a:lnTo>
                    <a:lnTo>
                      <a:pt x="1432" y="582"/>
                    </a:lnTo>
                    <a:lnTo>
                      <a:pt x="1343" y="463"/>
                    </a:lnTo>
                    <a:lnTo>
                      <a:pt x="1223" y="343"/>
                    </a:lnTo>
                    <a:lnTo>
                      <a:pt x="1089" y="239"/>
                    </a:lnTo>
                    <a:lnTo>
                      <a:pt x="925" y="149"/>
                    </a:lnTo>
                    <a:lnTo>
                      <a:pt x="761" y="75"/>
                    </a:lnTo>
                    <a:lnTo>
                      <a:pt x="612" y="15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DC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2785658" y="3711280"/>
                <a:ext cx="342816" cy="268207"/>
              </a:xfrm>
              <a:custGeom>
                <a:rect b="b" l="l" r="r" t="t"/>
                <a:pathLst>
                  <a:path extrusionOk="0" h="17683" w="22602">
                    <a:moveTo>
                      <a:pt x="790" y="1"/>
                    </a:moveTo>
                    <a:lnTo>
                      <a:pt x="596" y="374"/>
                    </a:lnTo>
                    <a:lnTo>
                      <a:pt x="447" y="746"/>
                    </a:lnTo>
                    <a:lnTo>
                      <a:pt x="313" y="1119"/>
                    </a:lnTo>
                    <a:lnTo>
                      <a:pt x="209" y="1522"/>
                    </a:lnTo>
                    <a:lnTo>
                      <a:pt x="119" y="1924"/>
                    </a:lnTo>
                    <a:lnTo>
                      <a:pt x="60" y="2327"/>
                    </a:lnTo>
                    <a:lnTo>
                      <a:pt x="15" y="2759"/>
                    </a:lnTo>
                    <a:lnTo>
                      <a:pt x="0" y="3176"/>
                    </a:lnTo>
                    <a:lnTo>
                      <a:pt x="0" y="3624"/>
                    </a:lnTo>
                    <a:lnTo>
                      <a:pt x="30" y="4056"/>
                    </a:lnTo>
                    <a:lnTo>
                      <a:pt x="90" y="4503"/>
                    </a:lnTo>
                    <a:lnTo>
                      <a:pt x="164" y="4951"/>
                    </a:lnTo>
                    <a:lnTo>
                      <a:pt x="254" y="5413"/>
                    </a:lnTo>
                    <a:lnTo>
                      <a:pt x="373" y="5875"/>
                    </a:lnTo>
                    <a:lnTo>
                      <a:pt x="507" y="6337"/>
                    </a:lnTo>
                    <a:lnTo>
                      <a:pt x="656" y="6799"/>
                    </a:lnTo>
                    <a:lnTo>
                      <a:pt x="835" y="7261"/>
                    </a:lnTo>
                    <a:lnTo>
                      <a:pt x="1044" y="7723"/>
                    </a:lnTo>
                    <a:lnTo>
                      <a:pt x="1252" y="8186"/>
                    </a:lnTo>
                    <a:lnTo>
                      <a:pt x="1491" y="8648"/>
                    </a:lnTo>
                    <a:lnTo>
                      <a:pt x="1759" y="9110"/>
                    </a:lnTo>
                    <a:lnTo>
                      <a:pt x="2043" y="9572"/>
                    </a:lnTo>
                    <a:lnTo>
                      <a:pt x="2341" y="10019"/>
                    </a:lnTo>
                    <a:lnTo>
                      <a:pt x="2654" y="10467"/>
                    </a:lnTo>
                    <a:lnTo>
                      <a:pt x="2997" y="10914"/>
                    </a:lnTo>
                    <a:lnTo>
                      <a:pt x="3340" y="11361"/>
                    </a:lnTo>
                    <a:lnTo>
                      <a:pt x="3712" y="11793"/>
                    </a:lnTo>
                    <a:lnTo>
                      <a:pt x="4115" y="12226"/>
                    </a:lnTo>
                    <a:lnTo>
                      <a:pt x="4517" y="12643"/>
                    </a:lnTo>
                    <a:lnTo>
                      <a:pt x="4950" y="13046"/>
                    </a:lnTo>
                    <a:lnTo>
                      <a:pt x="5397" y="13448"/>
                    </a:lnTo>
                    <a:lnTo>
                      <a:pt x="5859" y="13851"/>
                    </a:lnTo>
                    <a:lnTo>
                      <a:pt x="6381" y="14253"/>
                    </a:lnTo>
                    <a:lnTo>
                      <a:pt x="6903" y="14641"/>
                    </a:lnTo>
                    <a:lnTo>
                      <a:pt x="7439" y="14999"/>
                    </a:lnTo>
                    <a:lnTo>
                      <a:pt x="7961" y="15342"/>
                    </a:lnTo>
                    <a:lnTo>
                      <a:pt x="8513" y="15655"/>
                    </a:lnTo>
                    <a:lnTo>
                      <a:pt x="9050" y="15953"/>
                    </a:lnTo>
                    <a:lnTo>
                      <a:pt x="9601" y="16236"/>
                    </a:lnTo>
                    <a:lnTo>
                      <a:pt x="10138" y="16475"/>
                    </a:lnTo>
                    <a:lnTo>
                      <a:pt x="10689" y="16698"/>
                    </a:lnTo>
                    <a:lnTo>
                      <a:pt x="11241" y="16907"/>
                    </a:lnTo>
                    <a:lnTo>
                      <a:pt x="11778" y="17086"/>
                    </a:lnTo>
                    <a:lnTo>
                      <a:pt x="12329" y="17235"/>
                    </a:lnTo>
                    <a:lnTo>
                      <a:pt x="12866" y="17369"/>
                    </a:lnTo>
                    <a:lnTo>
                      <a:pt x="13403" y="17488"/>
                    </a:lnTo>
                    <a:lnTo>
                      <a:pt x="13939" y="17563"/>
                    </a:lnTo>
                    <a:lnTo>
                      <a:pt x="14461" y="17638"/>
                    </a:lnTo>
                    <a:lnTo>
                      <a:pt x="14968" y="17667"/>
                    </a:lnTo>
                    <a:lnTo>
                      <a:pt x="15475" y="17682"/>
                    </a:lnTo>
                    <a:lnTo>
                      <a:pt x="15982" y="17667"/>
                    </a:lnTo>
                    <a:lnTo>
                      <a:pt x="16474" y="17638"/>
                    </a:lnTo>
                    <a:lnTo>
                      <a:pt x="16951" y="17578"/>
                    </a:lnTo>
                    <a:lnTo>
                      <a:pt x="17413" y="17488"/>
                    </a:lnTo>
                    <a:lnTo>
                      <a:pt x="17875" y="17384"/>
                    </a:lnTo>
                    <a:lnTo>
                      <a:pt x="18308" y="17250"/>
                    </a:lnTo>
                    <a:lnTo>
                      <a:pt x="18740" y="17101"/>
                    </a:lnTo>
                    <a:lnTo>
                      <a:pt x="19143" y="16922"/>
                    </a:lnTo>
                    <a:lnTo>
                      <a:pt x="19530" y="16713"/>
                    </a:lnTo>
                    <a:lnTo>
                      <a:pt x="19903" y="16475"/>
                    </a:lnTo>
                    <a:lnTo>
                      <a:pt x="20261" y="16221"/>
                    </a:lnTo>
                    <a:lnTo>
                      <a:pt x="20604" y="15938"/>
                    </a:lnTo>
                    <a:lnTo>
                      <a:pt x="20917" y="15640"/>
                    </a:lnTo>
                    <a:lnTo>
                      <a:pt x="21200" y="15297"/>
                    </a:lnTo>
                    <a:lnTo>
                      <a:pt x="21438" y="14999"/>
                    </a:lnTo>
                    <a:lnTo>
                      <a:pt x="21647" y="14686"/>
                    </a:lnTo>
                    <a:lnTo>
                      <a:pt x="21841" y="14358"/>
                    </a:lnTo>
                    <a:lnTo>
                      <a:pt x="22005" y="14015"/>
                    </a:lnTo>
                    <a:lnTo>
                      <a:pt x="22154" y="13672"/>
                    </a:lnTo>
                    <a:lnTo>
                      <a:pt x="22273" y="13314"/>
                    </a:lnTo>
                    <a:lnTo>
                      <a:pt x="22378" y="12941"/>
                    </a:lnTo>
                    <a:lnTo>
                      <a:pt x="22467" y="12569"/>
                    </a:lnTo>
                    <a:lnTo>
                      <a:pt x="22527" y="12181"/>
                    </a:lnTo>
                    <a:lnTo>
                      <a:pt x="22571" y="11793"/>
                    </a:lnTo>
                    <a:lnTo>
                      <a:pt x="22601" y="11391"/>
                    </a:lnTo>
                    <a:lnTo>
                      <a:pt x="22601" y="10988"/>
                    </a:lnTo>
                    <a:lnTo>
                      <a:pt x="22586" y="10571"/>
                    </a:lnTo>
                    <a:lnTo>
                      <a:pt x="22557" y="10154"/>
                    </a:lnTo>
                    <a:lnTo>
                      <a:pt x="22497" y="9736"/>
                    </a:lnTo>
                    <a:lnTo>
                      <a:pt x="22422" y="9319"/>
                    </a:lnTo>
                    <a:lnTo>
                      <a:pt x="22452" y="9572"/>
                    </a:lnTo>
                    <a:lnTo>
                      <a:pt x="22482" y="9811"/>
                    </a:lnTo>
                    <a:lnTo>
                      <a:pt x="22497" y="10064"/>
                    </a:lnTo>
                    <a:lnTo>
                      <a:pt x="22512" y="10303"/>
                    </a:lnTo>
                    <a:lnTo>
                      <a:pt x="22512" y="10541"/>
                    </a:lnTo>
                    <a:lnTo>
                      <a:pt x="22497" y="10780"/>
                    </a:lnTo>
                    <a:lnTo>
                      <a:pt x="22467" y="11018"/>
                    </a:lnTo>
                    <a:lnTo>
                      <a:pt x="22437" y="11242"/>
                    </a:lnTo>
                    <a:lnTo>
                      <a:pt x="22393" y="11465"/>
                    </a:lnTo>
                    <a:lnTo>
                      <a:pt x="22333" y="11689"/>
                    </a:lnTo>
                    <a:lnTo>
                      <a:pt x="22258" y="11898"/>
                    </a:lnTo>
                    <a:lnTo>
                      <a:pt x="22184" y="12107"/>
                    </a:lnTo>
                    <a:lnTo>
                      <a:pt x="22094" y="12315"/>
                    </a:lnTo>
                    <a:lnTo>
                      <a:pt x="22005" y="12509"/>
                    </a:lnTo>
                    <a:lnTo>
                      <a:pt x="21886" y="12703"/>
                    </a:lnTo>
                    <a:lnTo>
                      <a:pt x="21766" y="12897"/>
                    </a:lnTo>
                    <a:lnTo>
                      <a:pt x="21543" y="13180"/>
                    </a:lnTo>
                    <a:lnTo>
                      <a:pt x="21304" y="13433"/>
                    </a:lnTo>
                    <a:lnTo>
                      <a:pt x="21036" y="13672"/>
                    </a:lnTo>
                    <a:lnTo>
                      <a:pt x="20753" y="13896"/>
                    </a:lnTo>
                    <a:lnTo>
                      <a:pt x="20454" y="14089"/>
                    </a:lnTo>
                    <a:lnTo>
                      <a:pt x="20126" y="14268"/>
                    </a:lnTo>
                    <a:lnTo>
                      <a:pt x="19784" y="14417"/>
                    </a:lnTo>
                    <a:lnTo>
                      <a:pt x="19426" y="14552"/>
                    </a:lnTo>
                    <a:lnTo>
                      <a:pt x="19038" y="14656"/>
                    </a:lnTo>
                    <a:lnTo>
                      <a:pt x="18651" y="14745"/>
                    </a:lnTo>
                    <a:lnTo>
                      <a:pt x="18233" y="14805"/>
                    </a:lnTo>
                    <a:lnTo>
                      <a:pt x="17801" y="14850"/>
                    </a:lnTo>
                    <a:lnTo>
                      <a:pt x="17368" y="14880"/>
                    </a:lnTo>
                    <a:lnTo>
                      <a:pt x="16921" y="14880"/>
                    </a:lnTo>
                    <a:lnTo>
                      <a:pt x="16459" y="14865"/>
                    </a:lnTo>
                    <a:lnTo>
                      <a:pt x="15982" y="14835"/>
                    </a:lnTo>
                    <a:lnTo>
                      <a:pt x="15490" y="14775"/>
                    </a:lnTo>
                    <a:lnTo>
                      <a:pt x="14998" y="14686"/>
                    </a:lnTo>
                    <a:lnTo>
                      <a:pt x="14491" y="14596"/>
                    </a:lnTo>
                    <a:lnTo>
                      <a:pt x="13984" y="14477"/>
                    </a:lnTo>
                    <a:lnTo>
                      <a:pt x="13462" y="14328"/>
                    </a:lnTo>
                    <a:lnTo>
                      <a:pt x="12941" y="14164"/>
                    </a:lnTo>
                    <a:lnTo>
                      <a:pt x="12419" y="13985"/>
                    </a:lnTo>
                    <a:lnTo>
                      <a:pt x="11882" y="13791"/>
                    </a:lnTo>
                    <a:lnTo>
                      <a:pt x="11360" y="13568"/>
                    </a:lnTo>
                    <a:lnTo>
                      <a:pt x="10824" y="13329"/>
                    </a:lnTo>
                    <a:lnTo>
                      <a:pt x="10287" y="13061"/>
                    </a:lnTo>
                    <a:lnTo>
                      <a:pt x="9750" y="12792"/>
                    </a:lnTo>
                    <a:lnTo>
                      <a:pt x="9214" y="12479"/>
                    </a:lnTo>
                    <a:lnTo>
                      <a:pt x="8677" y="12166"/>
                    </a:lnTo>
                    <a:lnTo>
                      <a:pt x="8140" y="11823"/>
                    </a:lnTo>
                    <a:lnTo>
                      <a:pt x="7618" y="11465"/>
                    </a:lnTo>
                    <a:lnTo>
                      <a:pt x="7156" y="11138"/>
                    </a:lnTo>
                    <a:lnTo>
                      <a:pt x="6724" y="10810"/>
                    </a:lnTo>
                    <a:lnTo>
                      <a:pt x="6291" y="10467"/>
                    </a:lnTo>
                    <a:lnTo>
                      <a:pt x="5874" y="10124"/>
                    </a:lnTo>
                    <a:lnTo>
                      <a:pt x="5471" y="9781"/>
                    </a:lnTo>
                    <a:lnTo>
                      <a:pt x="5084" y="9423"/>
                    </a:lnTo>
                    <a:lnTo>
                      <a:pt x="4711" y="9065"/>
                    </a:lnTo>
                    <a:lnTo>
                      <a:pt x="4353" y="8693"/>
                    </a:lnTo>
                    <a:lnTo>
                      <a:pt x="4010" y="8320"/>
                    </a:lnTo>
                    <a:lnTo>
                      <a:pt x="3682" y="7947"/>
                    </a:lnTo>
                    <a:lnTo>
                      <a:pt x="3369" y="7574"/>
                    </a:lnTo>
                    <a:lnTo>
                      <a:pt x="3071" y="7202"/>
                    </a:lnTo>
                    <a:lnTo>
                      <a:pt x="2803" y="6814"/>
                    </a:lnTo>
                    <a:lnTo>
                      <a:pt x="2535" y="6441"/>
                    </a:lnTo>
                    <a:lnTo>
                      <a:pt x="2281" y="6054"/>
                    </a:lnTo>
                    <a:lnTo>
                      <a:pt x="2043" y="5681"/>
                    </a:lnTo>
                    <a:lnTo>
                      <a:pt x="1834" y="5293"/>
                    </a:lnTo>
                    <a:lnTo>
                      <a:pt x="1640" y="4921"/>
                    </a:lnTo>
                    <a:lnTo>
                      <a:pt x="1446" y="4533"/>
                    </a:lnTo>
                    <a:lnTo>
                      <a:pt x="1282" y="4160"/>
                    </a:lnTo>
                    <a:lnTo>
                      <a:pt x="1148" y="3788"/>
                    </a:lnTo>
                    <a:lnTo>
                      <a:pt x="1014" y="3415"/>
                    </a:lnTo>
                    <a:lnTo>
                      <a:pt x="910" y="3057"/>
                    </a:lnTo>
                    <a:lnTo>
                      <a:pt x="805" y="2684"/>
                    </a:lnTo>
                    <a:lnTo>
                      <a:pt x="746" y="2327"/>
                    </a:lnTo>
                    <a:lnTo>
                      <a:pt x="686" y="1984"/>
                    </a:lnTo>
                    <a:lnTo>
                      <a:pt x="656" y="1626"/>
                    </a:lnTo>
                    <a:lnTo>
                      <a:pt x="641" y="1298"/>
                    </a:lnTo>
                    <a:lnTo>
                      <a:pt x="641" y="955"/>
                    </a:lnTo>
                    <a:lnTo>
                      <a:pt x="671" y="627"/>
                    </a:lnTo>
                    <a:lnTo>
                      <a:pt x="716" y="314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FFE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2846252" y="3695915"/>
                <a:ext cx="30092" cy="13347"/>
              </a:xfrm>
              <a:custGeom>
                <a:rect b="b" l="l" r="r" t="t"/>
                <a:pathLst>
                  <a:path extrusionOk="0" h="880" w="1984">
                    <a:moveTo>
                      <a:pt x="985" y="0"/>
                    </a:moveTo>
                    <a:lnTo>
                      <a:pt x="791" y="15"/>
                    </a:lnTo>
                    <a:lnTo>
                      <a:pt x="597" y="45"/>
                    </a:lnTo>
                    <a:lnTo>
                      <a:pt x="433" y="75"/>
                    </a:lnTo>
                    <a:lnTo>
                      <a:pt x="284" y="134"/>
                    </a:lnTo>
                    <a:lnTo>
                      <a:pt x="165" y="194"/>
                    </a:lnTo>
                    <a:lnTo>
                      <a:pt x="75" y="269"/>
                    </a:lnTo>
                    <a:lnTo>
                      <a:pt x="15" y="358"/>
                    </a:lnTo>
                    <a:lnTo>
                      <a:pt x="1" y="388"/>
                    </a:lnTo>
                    <a:lnTo>
                      <a:pt x="1" y="432"/>
                    </a:lnTo>
                    <a:lnTo>
                      <a:pt x="1" y="477"/>
                    </a:lnTo>
                    <a:lnTo>
                      <a:pt x="15" y="522"/>
                    </a:lnTo>
                    <a:lnTo>
                      <a:pt x="75" y="611"/>
                    </a:lnTo>
                    <a:lnTo>
                      <a:pt x="165" y="686"/>
                    </a:lnTo>
                    <a:lnTo>
                      <a:pt x="284" y="746"/>
                    </a:lnTo>
                    <a:lnTo>
                      <a:pt x="433" y="805"/>
                    </a:lnTo>
                    <a:lnTo>
                      <a:pt x="597" y="835"/>
                    </a:lnTo>
                    <a:lnTo>
                      <a:pt x="791" y="865"/>
                    </a:lnTo>
                    <a:lnTo>
                      <a:pt x="985" y="880"/>
                    </a:lnTo>
                    <a:lnTo>
                      <a:pt x="1193" y="865"/>
                    </a:lnTo>
                    <a:lnTo>
                      <a:pt x="1372" y="835"/>
                    </a:lnTo>
                    <a:lnTo>
                      <a:pt x="1551" y="805"/>
                    </a:lnTo>
                    <a:lnTo>
                      <a:pt x="1700" y="746"/>
                    </a:lnTo>
                    <a:lnTo>
                      <a:pt x="1819" y="686"/>
                    </a:lnTo>
                    <a:lnTo>
                      <a:pt x="1909" y="611"/>
                    </a:lnTo>
                    <a:lnTo>
                      <a:pt x="1968" y="522"/>
                    </a:lnTo>
                    <a:lnTo>
                      <a:pt x="1983" y="477"/>
                    </a:lnTo>
                    <a:lnTo>
                      <a:pt x="1983" y="432"/>
                    </a:lnTo>
                    <a:lnTo>
                      <a:pt x="1983" y="388"/>
                    </a:lnTo>
                    <a:lnTo>
                      <a:pt x="1968" y="358"/>
                    </a:lnTo>
                    <a:lnTo>
                      <a:pt x="1909" y="269"/>
                    </a:lnTo>
                    <a:lnTo>
                      <a:pt x="1819" y="194"/>
                    </a:lnTo>
                    <a:lnTo>
                      <a:pt x="1700" y="134"/>
                    </a:lnTo>
                    <a:lnTo>
                      <a:pt x="1551" y="75"/>
                    </a:lnTo>
                    <a:lnTo>
                      <a:pt x="1372" y="45"/>
                    </a:lnTo>
                    <a:lnTo>
                      <a:pt x="1193" y="15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FFE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2849195" y="3408051"/>
                <a:ext cx="22175" cy="297602"/>
              </a:xfrm>
              <a:custGeom>
                <a:rect b="b" l="l" r="r" t="t"/>
                <a:pathLst>
                  <a:path extrusionOk="0" h="19621" w="1462">
                    <a:moveTo>
                      <a:pt x="0" y="1"/>
                    </a:moveTo>
                    <a:lnTo>
                      <a:pt x="0" y="19486"/>
                    </a:lnTo>
                    <a:lnTo>
                      <a:pt x="149" y="19546"/>
                    </a:lnTo>
                    <a:lnTo>
                      <a:pt x="328" y="19590"/>
                    </a:lnTo>
                    <a:lnTo>
                      <a:pt x="522" y="19620"/>
                    </a:lnTo>
                    <a:lnTo>
                      <a:pt x="940" y="19620"/>
                    </a:lnTo>
                    <a:lnTo>
                      <a:pt x="1133" y="19590"/>
                    </a:lnTo>
                    <a:lnTo>
                      <a:pt x="1312" y="19546"/>
                    </a:lnTo>
                    <a:lnTo>
                      <a:pt x="1461" y="19486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2849195" y="3408051"/>
                <a:ext cx="11087" cy="297602"/>
              </a:xfrm>
              <a:custGeom>
                <a:rect b="b" l="l" r="r" t="t"/>
                <a:pathLst>
                  <a:path extrusionOk="0" h="19621" w="731">
                    <a:moveTo>
                      <a:pt x="0" y="1"/>
                    </a:moveTo>
                    <a:lnTo>
                      <a:pt x="0" y="19486"/>
                    </a:lnTo>
                    <a:lnTo>
                      <a:pt x="149" y="19546"/>
                    </a:lnTo>
                    <a:lnTo>
                      <a:pt x="328" y="19590"/>
                    </a:lnTo>
                    <a:lnTo>
                      <a:pt x="522" y="19620"/>
                    </a:lnTo>
                    <a:lnTo>
                      <a:pt x="731" y="19620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rgbClr val="DD69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4" name="Google Shape;384;p4"/>
          <p:cNvGrpSpPr/>
          <p:nvPr/>
        </p:nvGrpSpPr>
        <p:grpSpPr>
          <a:xfrm>
            <a:off x="5127627" y="2456349"/>
            <a:ext cx="717932" cy="809744"/>
            <a:chOff x="6105325" y="1776075"/>
            <a:chExt cx="1276550" cy="1439800"/>
          </a:xfrm>
        </p:grpSpPr>
        <p:sp>
          <p:nvSpPr>
            <p:cNvPr id="385" name="Google Shape;385;p4"/>
            <p:cNvSpPr/>
            <p:nvPr/>
          </p:nvSpPr>
          <p:spPr>
            <a:xfrm>
              <a:off x="6105325" y="2288175"/>
              <a:ext cx="1262400" cy="927700"/>
            </a:xfrm>
            <a:custGeom>
              <a:rect b="b" l="l" r="r" t="t"/>
              <a:pathLst>
                <a:path extrusionOk="0" h="37108" w="50496">
                  <a:moveTo>
                    <a:pt x="17727" y="0"/>
                  </a:moveTo>
                  <a:lnTo>
                    <a:pt x="17056" y="30"/>
                  </a:lnTo>
                  <a:lnTo>
                    <a:pt x="16400" y="60"/>
                  </a:lnTo>
                  <a:lnTo>
                    <a:pt x="15759" y="105"/>
                  </a:lnTo>
                  <a:lnTo>
                    <a:pt x="15103" y="164"/>
                  </a:lnTo>
                  <a:lnTo>
                    <a:pt x="14462" y="224"/>
                  </a:lnTo>
                  <a:lnTo>
                    <a:pt x="13821" y="299"/>
                  </a:lnTo>
                  <a:lnTo>
                    <a:pt x="13195" y="403"/>
                  </a:lnTo>
                  <a:lnTo>
                    <a:pt x="12583" y="492"/>
                  </a:lnTo>
                  <a:lnTo>
                    <a:pt x="11972" y="612"/>
                  </a:lnTo>
                  <a:lnTo>
                    <a:pt x="11376" y="746"/>
                  </a:lnTo>
                  <a:lnTo>
                    <a:pt x="10794" y="880"/>
                  </a:lnTo>
                  <a:lnTo>
                    <a:pt x="9945" y="1104"/>
                  </a:lnTo>
                  <a:lnTo>
                    <a:pt x="9125" y="1342"/>
                  </a:lnTo>
                  <a:lnTo>
                    <a:pt x="8320" y="1611"/>
                  </a:lnTo>
                  <a:lnTo>
                    <a:pt x="7559" y="1909"/>
                  </a:lnTo>
                  <a:lnTo>
                    <a:pt x="6844" y="2222"/>
                  </a:lnTo>
                  <a:lnTo>
                    <a:pt x="6158" y="2550"/>
                  </a:lnTo>
                  <a:lnTo>
                    <a:pt x="5487" y="2908"/>
                  </a:lnTo>
                  <a:lnTo>
                    <a:pt x="4861" y="3280"/>
                  </a:lnTo>
                  <a:lnTo>
                    <a:pt x="4264" y="3668"/>
                  </a:lnTo>
                  <a:lnTo>
                    <a:pt x="3981" y="3877"/>
                  </a:lnTo>
                  <a:lnTo>
                    <a:pt x="3713" y="4085"/>
                  </a:lnTo>
                  <a:lnTo>
                    <a:pt x="3444" y="4294"/>
                  </a:lnTo>
                  <a:lnTo>
                    <a:pt x="3176" y="4518"/>
                  </a:lnTo>
                  <a:lnTo>
                    <a:pt x="2938" y="4741"/>
                  </a:lnTo>
                  <a:lnTo>
                    <a:pt x="2699" y="4965"/>
                  </a:lnTo>
                  <a:lnTo>
                    <a:pt x="2461" y="5203"/>
                  </a:lnTo>
                  <a:lnTo>
                    <a:pt x="2237" y="5442"/>
                  </a:lnTo>
                  <a:lnTo>
                    <a:pt x="2028" y="5695"/>
                  </a:lnTo>
                  <a:lnTo>
                    <a:pt x="1819" y="5934"/>
                  </a:lnTo>
                  <a:lnTo>
                    <a:pt x="1626" y="6187"/>
                  </a:lnTo>
                  <a:lnTo>
                    <a:pt x="1447" y="6456"/>
                  </a:lnTo>
                  <a:lnTo>
                    <a:pt x="1283" y="6709"/>
                  </a:lnTo>
                  <a:lnTo>
                    <a:pt x="1119" y="6978"/>
                  </a:lnTo>
                  <a:lnTo>
                    <a:pt x="970" y="7246"/>
                  </a:lnTo>
                  <a:lnTo>
                    <a:pt x="821" y="7529"/>
                  </a:lnTo>
                  <a:lnTo>
                    <a:pt x="686" y="7812"/>
                  </a:lnTo>
                  <a:lnTo>
                    <a:pt x="567" y="8096"/>
                  </a:lnTo>
                  <a:lnTo>
                    <a:pt x="463" y="8379"/>
                  </a:lnTo>
                  <a:lnTo>
                    <a:pt x="358" y="8677"/>
                  </a:lnTo>
                  <a:lnTo>
                    <a:pt x="284" y="8975"/>
                  </a:lnTo>
                  <a:lnTo>
                    <a:pt x="194" y="9273"/>
                  </a:lnTo>
                  <a:lnTo>
                    <a:pt x="135" y="9616"/>
                  </a:lnTo>
                  <a:lnTo>
                    <a:pt x="75" y="9959"/>
                  </a:lnTo>
                  <a:lnTo>
                    <a:pt x="45" y="10302"/>
                  </a:lnTo>
                  <a:lnTo>
                    <a:pt x="16" y="10645"/>
                  </a:lnTo>
                  <a:lnTo>
                    <a:pt x="16" y="10660"/>
                  </a:lnTo>
                  <a:lnTo>
                    <a:pt x="1" y="11092"/>
                  </a:lnTo>
                  <a:lnTo>
                    <a:pt x="16" y="11540"/>
                  </a:lnTo>
                  <a:lnTo>
                    <a:pt x="16" y="17727"/>
                  </a:lnTo>
                  <a:lnTo>
                    <a:pt x="1" y="18114"/>
                  </a:lnTo>
                  <a:lnTo>
                    <a:pt x="1" y="18487"/>
                  </a:lnTo>
                  <a:lnTo>
                    <a:pt x="30" y="18874"/>
                  </a:lnTo>
                  <a:lnTo>
                    <a:pt x="75" y="19277"/>
                  </a:lnTo>
                  <a:lnTo>
                    <a:pt x="135" y="19665"/>
                  </a:lnTo>
                  <a:lnTo>
                    <a:pt x="209" y="20052"/>
                  </a:lnTo>
                  <a:lnTo>
                    <a:pt x="299" y="20440"/>
                  </a:lnTo>
                  <a:lnTo>
                    <a:pt x="418" y="20827"/>
                  </a:lnTo>
                  <a:lnTo>
                    <a:pt x="537" y="21215"/>
                  </a:lnTo>
                  <a:lnTo>
                    <a:pt x="686" y="21603"/>
                  </a:lnTo>
                  <a:lnTo>
                    <a:pt x="835" y="21990"/>
                  </a:lnTo>
                  <a:lnTo>
                    <a:pt x="1014" y="22378"/>
                  </a:lnTo>
                  <a:lnTo>
                    <a:pt x="1208" y="22766"/>
                  </a:lnTo>
                  <a:lnTo>
                    <a:pt x="1417" y="23153"/>
                  </a:lnTo>
                  <a:lnTo>
                    <a:pt x="1641" y="23526"/>
                  </a:lnTo>
                  <a:lnTo>
                    <a:pt x="1879" y="23913"/>
                  </a:lnTo>
                  <a:lnTo>
                    <a:pt x="2118" y="24286"/>
                  </a:lnTo>
                  <a:lnTo>
                    <a:pt x="2386" y="24674"/>
                  </a:lnTo>
                  <a:lnTo>
                    <a:pt x="2669" y="25047"/>
                  </a:lnTo>
                  <a:lnTo>
                    <a:pt x="2967" y="25419"/>
                  </a:lnTo>
                  <a:lnTo>
                    <a:pt x="3280" y="25792"/>
                  </a:lnTo>
                  <a:lnTo>
                    <a:pt x="3608" y="26165"/>
                  </a:lnTo>
                  <a:lnTo>
                    <a:pt x="3936" y="26522"/>
                  </a:lnTo>
                  <a:lnTo>
                    <a:pt x="4294" y="26895"/>
                  </a:lnTo>
                  <a:lnTo>
                    <a:pt x="4652" y="27253"/>
                  </a:lnTo>
                  <a:lnTo>
                    <a:pt x="5025" y="27611"/>
                  </a:lnTo>
                  <a:lnTo>
                    <a:pt x="5427" y="27954"/>
                  </a:lnTo>
                  <a:lnTo>
                    <a:pt x="5830" y="28311"/>
                  </a:lnTo>
                  <a:lnTo>
                    <a:pt x="6247" y="28654"/>
                  </a:lnTo>
                  <a:lnTo>
                    <a:pt x="6665" y="28997"/>
                  </a:lnTo>
                  <a:lnTo>
                    <a:pt x="7112" y="29325"/>
                  </a:lnTo>
                  <a:lnTo>
                    <a:pt x="7559" y="29668"/>
                  </a:lnTo>
                  <a:lnTo>
                    <a:pt x="8320" y="30190"/>
                  </a:lnTo>
                  <a:lnTo>
                    <a:pt x="9125" y="30712"/>
                  </a:lnTo>
                  <a:lnTo>
                    <a:pt x="9945" y="31219"/>
                  </a:lnTo>
                  <a:lnTo>
                    <a:pt x="10794" y="31711"/>
                  </a:lnTo>
                  <a:lnTo>
                    <a:pt x="11376" y="32039"/>
                  </a:lnTo>
                  <a:lnTo>
                    <a:pt x="11972" y="32337"/>
                  </a:lnTo>
                  <a:lnTo>
                    <a:pt x="12568" y="32650"/>
                  </a:lnTo>
                  <a:lnTo>
                    <a:pt x="13195" y="32933"/>
                  </a:lnTo>
                  <a:lnTo>
                    <a:pt x="13821" y="33231"/>
                  </a:lnTo>
                  <a:lnTo>
                    <a:pt x="14447" y="33500"/>
                  </a:lnTo>
                  <a:lnTo>
                    <a:pt x="15103" y="33768"/>
                  </a:lnTo>
                  <a:lnTo>
                    <a:pt x="15759" y="34036"/>
                  </a:lnTo>
                  <a:lnTo>
                    <a:pt x="16400" y="34275"/>
                  </a:lnTo>
                  <a:lnTo>
                    <a:pt x="17056" y="34513"/>
                  </a:lnTo>
                  <a:lnTo>
                    <a:pt x="17652" y="34722"/>
                  </a:lnTo>
                  <a:lnTo>
                    <a:pt x="18263" y="34916"/>
                  </a:lnTo>
                  <a:lnTo>
                    <a:pt x="18890" y="35110"/>
                  </a:lnTo>
                  <a:lnTo>
                    <a:pt x="19501" y="35304"/>
                  </a:lnTo>
                  <a:lnTo>
                    <a:pt x="20142" y="35482"/>
                  </a:lnTo>
                  <a:lnTo>
                    <a:pt x="20768" y="35646"/>
                  </a:lnTo>
                  <a:lnTo>
                    <a:pt x="21424" y="35810"/>
                  </a:lnTo>
                  <a:lnTo>
                    <a:pt x="22065" y="35974"/>
                  </a:lnTo>
                  <a:lnTo>
                    <a:pt x="23109" y="36198"/>
                  </a:lnTo>
                  <a:lnTo>
                    <a:pt x="24152" y="36392"/>
                  </a:lnTo>
                  <a:lnTo>
                    <a:pt x="25181" y="36571"/>
                  </a:lnTo>
                  <a:lnTo>
                    <a:pt x="26210" y="36720"/>
                  </a:lnTo>
                  <a:lnTo>
                    <a:pt x="27223" y="36839"/>
                  </a:lnTo>
                  <a:lnTo>
                    <a:pt x="28222" y="36943"/>
                  </a:lnTo>
                  <a:lnTo>
                    <a:pt x="29221" y="37018"/>
                  </a:lnTo>
                  <a:lnTo>
                    <a:pt x="30205" y="37078"/>
                  </a:lnTo>
                  <a:lnTo>
                    <a:pt x="30533" y="37093"/>
                  </a:lnTo>
                  <a:lnTo>
                    <a:pt x="30861" y="37093"/>
                  </a:lnTo>
                  <a:lnTo>
                    <a:pt x="31547" y="37107"/>
                  </a:lnTo>
                  <a:lnTo>
                    <a:pt x="32218" y="37107"/>
                  </a:lnTo>
                  <a:lnTo>
                    <a:pt x="32889" y="37093"/>
                  </a:lnTo>
                  <a:lnTo>
                    <a:pt x="33560" y="37078"/>
                  </a:lnTo>
                  <a:lnTo>
                    <a:pt x="34215" y="37033"/>
                  </a:lnTo>
                  <a:lnTo>
                    <a:pt x="34857" y="36988"/>
                  </a:lnTo>
                  <a:lnTo>
                    <a:pt x="35498" y="36929"/>
                  </a:lnTo>
                  <a:lnTo>
                    <a:pt x="36139" y="36869"/>
                  </a:lnTo>
                  <a:lnTo>
                    <a:pt x="36750" y="36794"/>
                  </a:lnTo>
                  <a:lnTo>
                    <a:pt x="37376" y="36690"/>
                  </a:lnTo>
                  <a:lnTo>
                    <a:pt x="37972" y="36601"/>
                  </a:lnTo>
                  <a:lnTo>
                    <a:pt x="38569" y="36481"/>
                  </a:lnTo>
                  <a:lnTo>
                    <a:pt x="39150" y="36362"/>
                  </a:lnTo>
                  <a:lnTo>
                    <a:pt x="39732" y="36228"/>
                  </a:lnTo>
                  <a:lnTo>
                    <a:pt x="40283" y="36079"/>
                  </a:lnTo>
                  <a:lnTo>
                    <a:pt x="40835" y="35930"/>
                  </a:lnTo>
                  <a:lnTo>
                    <a:pt x="41401" y="35751"/>
                  </a:lnTo>
                  <a:lnTo>
                    <a:pt x="41953" y="35572"/>
                  </a:lnTo>
                  <a:lnTo>
                    <a:pt x="42505" y="35363"/>
                  </a:lnTo>
                  <a:lnTo>
                    <a:pt x="43026" y="35154"/>
                  </a:lnTo>
                  <a:lnTo>
                    <a:pt x="43533" y="34946"/>
                  </a:lnTo>
                  <a:lnTo>
                    <a:pt x="44040" y="34707"/>
                  </a:lnTo>
                  <a:lnTo>
                    <a:pt x="44517" y="34469"/>
                  </a:lnTo>
                  <a:lnTo>
                    <a:pt x="44979" y="34215"/>
                  </a:lnTo>
                  <a:lnTo>
                    <a:pt x="45442" y="33947"/>
                  </a:lnTo>
                  <a:lnTo>
                    <a:pt x="45874" y="33679"/>
                  </a:lnTo>
                  <a:lnTo>
                    <a:pt x="46291" y="33395"/>
                  </a:lnTo>
                  <a:lnTo>
                    <a:pt x="46679" y="33097"/>
                  </a:lnTo>
                  <a:lnTo>
                    <a:pt x="47067" y="32799"/>
                  </a:lnTo>
                  <a:lnTo>
                    <a:pt x="47439" y="32486"/>
                  </a:lnTo>
                  <a:lnTo>
                    <a:pt x="47782" y="32158"/>
                  </a:lnTo>
                  <a:lnTo>
                    <a:pt x="48110" y="31830"/>
                  </a:lnTo>
                  <a:lnTo>
                    <a:pt x="48498" y="31383"/>
                  </a:lnTo>
                  <a:lnTo>
                    <a:pt x="48856" y="30920"/>
                  </a:lnTo>
                  <a:lnTo>
                    <a:pt x="49034" y="30682"/>
                  </a:lnTo>
                  <a:lnTo>
                    <a:pt x="49184" y="30443"/>
                  </a:lnTo>
                  <a:lnTo>
                    <a:pt x="49333" y="30205"/>
                  </a:lnTo>
                  <a:lnTo>
                    <a:pt x="49482" y="29951"/>
                  </a:lnTo>
                  <a:lnTo>
                    <a:pt x="49616" y="29698"/>
                  </a:lnTo>
                  <a:lnTo>
                    <a:pt x="49735" y="29445"/>
                  </a:lnTo>
                  <a:lnTo>
                    <a:pt x="49854" y="29191"/>
                  </a:lnTo>
                  <a:lnTo>
                    <a:pt x="49959" y="28923"/>
                  </a:lnTo>
                  <a:lnTo>
                    <a:pt x="50063" y="28654"/>
                  </a:lnTo>
                  <a:lnTo>
                    <a:pt x="50153" y="28386"/>
                  </a:lnTo>
                  <a:lnTo>
                    <a:pt x="50227" y="28103"/>
                  </a:lnTo>
                  <a:lnTo>
                    <a:pt x="50302" y="27834"/>
                  </a:lnTo>
                  <a:lnTo>
                    <a:pt x="50376" y="27417"/>
                  </a:lnTo>
                  <a:lnTo>
                    <a:pt x="50436" y="27014"/>
                  </a:lnTo>
                  <a:lnTo>
                    <a:pt x="50481" y="26597"/>
                  </a:lnTo>
                  <a:lnTo>
                    <a:pt x="50495" y="26180"/>
                  </a:lnTo>
                  <a:lnTo>
                    <a:pt x="50495" y="19024"/>
                  </a:lnTo>
                  <a:lnTo>
                    <a:pt x="50495" y="19009"/>
                  </a:lnTo>
                  <a:lnTo>
                    <a:pt x="50481" y="18606"/>
                  </a:lnTo>
                  <a:lnTo>
                    <a:pt x="50466" y="18189"/>
                  </a:lnTo>
                  <a:lnTo>
                    <a:pt x="50406" y="17786"/>
                  </a:lnTo>
                  <a:lnTo>
                    <a:pt x="50346" y="17369"/>
                  </a:lnTo>
                  <a:lnTo>
                    <a:pt x="50257" y="16951"/>
                  </a:lnTo>
                  <a:lnTo>
                    <a:pt x="50153" y="16534"/>
                  </a:lnTo>
                  <a:lnTo>
                    <a:pt x="50033" y="16131"/>
                  </a:lnTo>
                  <a:lnTo>
                    <a:pt x="49884" y="15714"/>
                  </a:lnTo>
                  <a:lnTo>
                    <a:pt x="49720" y="15296"/>
                  </a:lnTo>
                  <a:lnTo>
                    <a:pt x="49541" y="14894"/>
                  </a:lnTo>
                  <a:lnTo>
                    <a:pt x="49348" y="14476"/>
                  </a:lnTo>
                  <a:lnTo>
                    <a:pt x="49139" y="14074"/>
                  </a:lnTo>
                  <a:lnTo>
                    <a:pt x="48900" y="13657"/>
                  </a:lnTo>
                  <a:lnTo>
                    <a:pt x="48662" y="13254"/>
                  </a:lnTo>
                  <a:lnTo>
                    <a:pt x="48393" y="12851"/>
                  </a:lnTo>
                  <a:lnTo>
                    <a:pt x="48110" y="12449"/>
                  </a:lnTo>
                  <a:lnTo>
                    <a:pt x="47782" y="12017"/>
                  </a:lnTo>
                  <a:lnTo>
                    <a:pt x="47439" y="11584"/>
                  </a:lnTo>
                  <a:lnTo>
                    <a:pt x="47081" y="11152"/>
                  </a:lnTo>
                  <a:lnTo>
                    <a:pt x="46694" y="10734"/>
                  </a:lnTo>
                  <a:lnTo>
                    <a:pt x="46306" y="10317"/>
                  </a:lnTo>
                  <a:lnTo>
                    <a:pt x="45889" y="9900"/>
                  </a:lnTo>
                  <a:lnTo>
                    <a:pt x="45456" y="9497"/>
                  </a:lnTo>
                  <a:lnTo>
                    <a:pt x="45009" y="9095"/>
                  </a:lnTo>
                  <a:lnTo>
                    <a:pt x="44547" y="8692"/>
                  </a:lnTo>
                  <a:lnTo>
                    <a:pt x="44055" y="8289"/>
                  </a:lnTo>
                  <a:lnTo>
                    <a:pt x="43563" y="7902"/>
                  </a:lnTo>
                  <a:lnTo>
                    <a:pt x="43041" y="7529"/>
                  </a:lnTo>
                  <a:lnTo>
                    <a:pt x="42519" y="7142"/>
                  </a:lnTo>
                  <a:lnTo>
                    <a:pt x="41968" y="6784"/>
                  </a:lnTo>
                  <a:lnTo>
                    <a:pt x="41416" y="6411"/>
                  </a:lnTo>
                  <a:lnTo>
                    <a:pt x="40835" y="6053"/>
                  </a:lnTo>
                  <a:lnTo>
                    <a:pt x="40298" y="5740"/>
                  </a:lnTo>
                  <a:lnTo>
                    <a:pt x="39747" y="5412"/>
                  </a:lnTo>
                  <a:lnTo>
                    <a:pt x="39180" y="5099"/>
                  </a:lnTo>
                  <a:lnTo>
                    <a:pt x="38599" y="4801"/>
                  </a:lnTo>
                  <a:lnTo>
                    <a:pt x="38002" y="4503"/>
                  </a:lnTo>
                  <a:lnTo>
                    <a:pt x="37406" y="4219"/>
                  </a:lnTo>
                  <a:lnTo>
                    <a:pt x="36795" y="3936"/>
                  </a:lnTo>
                  <a:lnTo>
                    <a:pt x="36183" y="3653"/>
                  </a:lnTo>
                  <a:lnTo>
                    <a:pt x="35542" y="3400"/>
                  </a:lnTo>
                  <a:lnTo>
                    <a:pt x="34901" y="3131"/>
                  </a:lnTo>
                  <a:lnTo>
                    <a:pt x="34245" y="2878"/>
                  </a:lnTo>
                  <a:lnTo>
                    <a:pt x="33589" y="2639"/>
                  </a:lnTo>
                  <a:lnTo>
                    <a:pt x="32918" y="2416"/>
                  </a:lnTo>
                  <a:lnTo>
                    <a:pt x="32248" y="2192"/>
                  </a:lnTo>
                  <a:lnTo>
                    <a:pt x="31547" y="1968"/>
                  </a:lnTo>
                  <a:lnTo>
                    <a:pt x="30861" y="1760"/>
                  </a:lnTo>
                  <a:lnTo>
                    <a:pt x="30205" y="1581"/>
                  </a:lnTo>
                  <a:lnTo>
                    <a:pt x="29326" y="1357"/>
                  </a:lnTo>
                  <a:lnTo>
                    <a:pt x="28431" y="1148"/>
                  </a:lnTo>
                  <a:lnTo>
                    <a:pt x="27686" y="969"/>
                  </a:lnTo>
                  <a:lnTo>
                    <a:pt x="26940" y="820"/>
                  </a:lnTo>
                  <a:lnTo>
                    <a:pt x="26210" y="686"/>
                  </a:lnTo>
                  <a:lnTo>
                    <a:pt x="25479" y="567"/>
                  </a:lnTo>
                  <a:lnTo>
                    <a:pt x="24749" y="448"/>
                  </a:lnTo>
                  <a:lnTo>
                    <a:pt x="24018" y="343"/>
                  </a:lnTo>
                  <a:lnTo>
                    <a:pt x="23303" y="269"/>
                  </a:lnTo>
                  <a:lnTo>
                    <a:pt x="22587" y="194"/>
                  </a:lnTo>
                  <a:lnTo>
                    <a:pt x="21871" y="120"/>
                  </a:lnTo>
                  <a:lnTo>
                    <a:pt x="21156" y="75"/>
                  </a:lnTo>
                  <a:lnTo>
                    <a:pt x="20455" y="30"/>
                  </a:lnTo>
                  <a:lnTo>
                    <a:pt x="19769" y="15"/>
                  </a:lnTo>
                  <a:lnTo>
                    <a:pt x="19083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119500" y="2231900"/>
              <a:ext cx="1262375" cy="927700"/>
            </a:xfrm>
            <a:custGeom>
              <a:rect b="b" l="l" r="r" t="t"/>
              <a:pathLst>
                <a:path extrusionOk="0" h="37108" w="50495">
                  <a:moveTo>
                    <a:pt x="17995" y="0"/>
                  </a:moveTo>
                  <a:lnTo>
                    <a:pt x="17040" y="30"/>
                  </a:lnTo>
                  <a:lnTo>
                    <a:pt x="16399" y="60"/>
                  </a:lnTo>
                  <a:lnTo>
                    <a:pt x="15758" y="105"/>
                  </a:lnTo>
                  <a:lnTo>
                    <a:pt x="15177" y="149"/>
                  </a:lnTo>
                  <a:lnTo>
                    <a:pt x="14595" y="209"/>
                  </a:lnTo>
                  <a:lnTo>
                    <a:pt x="14044" y="284"/>
                  </a:lnTo>
                  <a:lnTo>
                    <a:pt x="13477" y="358"/>
                  </a:lnTo>
                  <a:lnTo>
                    <a:pt x="12792" y="462"/>
                  </a:lnTo>
                  <a:lnTo>
                    <a:pt x="12106" y="582"/>
                  </a:lnTo>
                  <a:lnTo>
                    <a:pt x="11450" y="731"/>
                  </a:lnTo>
                  <a:lnTo>
                    <a:pt x="10794" y="880"/>
                  </a:lnTo>
                  <a:lnTo>
                    <a:pt x="10034" y="1074"/>
                  </a:lnTo>
                  <a:lnTo>
                    <a:pt x="9303" y="1282"/>
                  </a:lnTo>
                  <a:lnTo>
                    <a:pt x="8856" y="1431"/>
                  </a:lnTo>
                  <a:lnTo>
                    <a:pt x="8408" y="1581"/>
                  </a:lnTo>
                  <a:lnTo>
                    <a:pt x="7976" y="1745"/>
                  </a:lnTo>
                  <a:lnTo>
                    <a:pt x="7559" y="1909"/>
                  </a:lnTo>
                  <a:lnTo>
                    <a:pt x="7052" y="2117"/>
                  </a:lnTo>
                  <a:lnTo>
                    <a:pt x="6575" y="2356"/>
                  </a:lnTo>
                  <a:lnTo>
                    <a:pt x="5949" y="2654"/>
                  </a:lnTo>
                  <a:lnTo>
                    <a:pt x="5352" y="2982"/>
                  </a:lnTo>
                  <a:lnTo>
                    <a:pt x="4786" y="3325"/>
                  </a:lnTo>
                  <a:lnTo>
                    <a:pt x="4234" y="3683"/>
                  </a:lnTo>
                  <a:lnTo>
                    <a:pt x="3727" y="4070"/>
                  </a:lnTo>
                  <a:lnTo>
                    <a:pt x="3250" y="4458"/>
                  </a:lnTo>
                  <a:lnTo>
                    <a:pt x="2788" y="4875"/>
                  </a:lnTo>
                  <a:lnTo>
                    <a:pt x="2371" y="5293"/>
                  </a:lnTo>
                  <a:lnTo>
                    <a:pt x="1983" y="5740"/>
                  </a:lnTo>
                  <a:lnTo>
                    <a:pt x="1625" y="6202"/>
                  </a:lnTo>
                  <a:lnTo>
                    <a:pt x="1446" y="6441"/>
                  </a:lnTo>
                  <a:lnTo>
                    <a:pt x="1297" y="6679"/>
                  </a:lnTo>
                  <a:lnTo>
                    <a:pt x="1148" y="6918"/>
                  </a:lnTo>
                  <a:lnTo>
                    <a:pt x="999" y="7171"/>
                  </a:lnTo>
                  <a:lnTo>
                    <a:pt x="865" y="7425"/>
                  </a:lnTo>
                  <a:lnTo>
                    <a:pt x="746" y="7678"/>
                  </a:lnTo>
                  <a:lnTo>
                    <a:pt x="626" y="7932"/>
                  </a:lnTo>
                  <a:lnTo>
                    <a:pt x="522" y="8200"/>
                  </a:lnTo>
                  <a:lnTo>
                    <a:pt x="432" y="8453"/>
                  </a:lnTo>
                  <a:lnTo>
                    <a:pt x="343" y="8722"/>
                  </a:lnTo>
                  <a:lnTo>
                    <a:pt x="268" y="9005"/>
                  </a:lnTo>
                  <a:lnTo>
                    <a:pt x="194" y="9273"/>
                  </a:lnTo>
                  <a:lnTo>
                    <a:pt x="134" y="9616"/>
                  </a:lnTo>
                  <a:lnTo>
                    <a:pt x="75" y="9959"/>
                  </a:lnTo>
                  <a:lnTo>
                    <a:pt x="30" y="10302"/>
                  </a:lnTo>
                  <a:lnTo>
                    <a:pt x="15" y="10645"/>
                  </a:lnTo>
                  <a:lnTo>
                    <a:pt x="0" y="10645"/>
                  </a:lnTo>
                  <a:lnTo>
                    <a:pt x="0" y="10660"/>
                  </a:lnTo>
                  <a:lnTo>
                    <a:pt x="0" y="11092"/>
                  </a:lnTo>
                  <a:lnTo>
                    <a:pt x="0" y="11539"/>
                  </a:lnTo>
                  <a:lnTo>
                    <a:pt x="0" y="17726"/>
                  </a:lnTo>
                  <a:lnTo>
                    <a:pt x="0" y="18084"/>
                  </a:lnTo>
                  <a:lnTo>
                    <a:pt x="0" y="18442"/>
                  </a:lnTo>
                  <a:lnTo>
                    <a:pt x="15" y="18800"/>
                  </a:lnTo>
                  <a:lnTo>
                    <a:pt x="60" y="19158"/>
                  </a:lnTo>
                  <a:lnTo>
                    <a:pt x="104" y="19530"/>
                  </a:lnTo>
                  <a:lnTo>
                    <a:pt x="164" y="19888"/>
                  </a:lnTo>
                  <a:lnTo>
                    <a:pt x="254" y="20246"/>
                  </a:lnTo>
                  <a:lnTo>
                    <a:pt x="343" y="20604"/>
                  </a:lnTo>
                  <a:lnTo>
                    <a:pt x="447" y="20976"/>
                  </a:lnTo>
                  <a:lnTo>
                    <a:pt x="582" y="21334"/>
                  </a:lnTo>
                  <a:lnTo>
                    <a:pt x="716" y="21692"/>
                  </a:lnTo>
                  <a:lnTo>
                    <a:pt x="865" y="22050"/>
                  </a:lnTo>
                  <a:lnTo>
                    <a:pt x="1029" y="22422"/>
                  </a:lnTo>
                  <a:lnTo>
                    <a:pt x="1208" y="22780"/>
                  </a:lnTo>
                  <a:lnTo>
                    <a:pt x="1402" y="23138"/>
                  </a:lnTo>
                  <a:lnTo>
                    <a:pt x="1610" y="23496"/>
                  </a:lnTo>
                  <a:lnTo>
                    <a:pt x="1819" y="23839"/>
                  </a:lnTo>
                  <a:lnTo>
                    <a:pt x="2057" y="24197"/>
                  </a:lnTo>
                  <a:lnTo>
                    <a:pt x="2296" y="24554"/>
                  </a:lnTo>
                  <a:lnTo>
                    <a:pt x="2549" y="24897"/>
                  </a:lnTo>
                  <a:lnTo>
                    <a:pt x="2818" y="25255"/>
                  </a:lnTo>
                  <a:lnTo>
                    <a:pt x="3101" y="25598"/>
                  </a:lnTo>
                  <a:lnTo>
                    <a:pt x="3399" y="25941"/>
                  </a:lnTo>
                  <a:lnTo>
                    <a:pt x="3712" y="26284"/>
                  </a:lnTo>
                  <a:lnTo>
                    <a:pt x="4025" y="26627"/>
                  </a:lnTo>
                  <a:lnTo>
                    <a:pt x="4353" y="26955"/>
                  </a:lnTo>
                  <a:lnTo>
                    <a:pt x="4696" y="27298"/>
                  </a:lnTo>
                  <a:lnTo>
                    <a:pt x="5054" y="27626"/>
                  </a:lnTo>
                  <a:lnTo>
                    <a:pt x="5412" y="27954"/>
                  </a:lnTo>
                  <a:lnTo>
                    <a:pt x="5785" y="28281"/>
                  </a:lnTo>
                  <a:lnTo>
                    <a:pt x="6172" y="28595"/>
                  </a:lnTo>
                  <a:lnTo>
                    <a:pt x="6575" y="28923"/>
                  </a:lnTo>
                  <a:lnTo>
                    <a:pt x="7052" y="29295"/>
                  </a:lnTo>
                  <a:lnTo>
                    <a:pt x="7559" y="29668"/>
                  </a:lnTo>
                  <a:lnTo>
                    <a:pt x="7976" y="29966"/>
                  </a:lnTo>
                  <a:lnTo>
                    <a:pt x="8408" y="30264"/>
                  </a:lnTo>
                  <a:lnTo>
                    <a:pt x="8856" y="30548"/>
                  </a:lnTo>
                  <a:lnTo>
                    <a:pt x="9303" y="30831"/>
                  </a:lnTo>
                  <a:lnTo>
                    <a:pt x="10034" y="31278"/>
                  </a:lnTo>
                  <a:lnTo>
                    <a:pt x="10794" y="31710"/>
                  </a:lnTo>
                  <a:lnTo>
                    <a:pt x="11435" y="32068"/>
                  </a:lnTo>
                  <a:lnTo>
                    <a:pt x="12106" y="32411"/>
                  </a:lnTo>
                  <a:lnTo>
                    <a:pt x="12792" y="32754"/>
                  </a:lnTo>
                  <a:lnTo>
                    <a:pt x="13477" y="33067"/>
                  </a:lnTo>
                  <a:lnTo>
                    <a:pt x="14029" y="33321"/>
                  </a:lnTo>
                  <a:lnTo>
                    <a:pt x="14595" y="33574"/>
                  </a:lnTo>
                  <a:lnTo>
                    <a:pt x="15758" y="34036"/>
                  </a:lnTo>
                  <a:lnTo>
                    <a:pt x="16399" y="34290"/>
                  </a:lnTo>
                  <a:lnTo>
                    <a:pt x="17040" y="34513"/>
                  </a:lnTo>
                  <a:lnTo>
                    <a:pt x="17995" y="34841"/>
                  </a:lnTo>
                  <a:lnTo>
                    <a:pt x="18949" y="35139"/>
                  </a:lnTo>
                  <a:lnTo>
                    <a:pt x="19918" y="35423"/>
                  </a:lnTo>
                  <a:lnTo>
                    <a:pt x="20902" y="35691"/>
                  </a:lnTo>
                  <a:lnTo>
                    <a:pt x="21483" y="35825"/>
                  </a:lnTo>
                  <a:lnTo>
                    <a:pt x="22065" y="35974"/>
                  </a:lnTo>
                  <a:lnTo>
                    <a:pt x="23108" y="36198"/>
                  </a:lnTo>
                  <a:lnTo>
                    <a:pt x="24152" y="36392"/>
                  </a:lnTo>
                  <a:lnTo>
                    <a:pt x="25180" y="36571"/>
                  </a:lnTo>
                  <a:lnTo>
                    <a:pt x="26194" y="36720"/>
                  </a:lnTo>
                  <a:lnTo>
                    <a:pt x="27208" y="36854"/>
                  </a:lnTo>
                  <a:lnTo>
                    <a:pt x="28222" y="36943"/>
                  </a:lnTo>
                  <a:lnTo>
                    <a:pt x="29221" y="37018"/>
                  </a:lnTo>
                  <a:lnTo>
                    <a:pt x="30205" y="37077"/>
                  </a:lnTo>
                  <a:lnTo>
                    <a:pt x="30533" y="37092"/>
                  </a:lnTo>
                  <a:lnTo>
                    <a:pt x="30846" y="37092"/>
                  </a:lnTo>
                  <a:lnTo>
                    <a:pt x="31710" y="37107"/>
                  </a:lnTo>
                  <a:lnTo>
                    <a:pt x="32560" y="37107"/>
                  </a:lnTo>
                  <a:lnTo>
                    <a:pt x="33395" y="37077"/>
                  </a:lnTo>
                  <a:lnTo>
                    <a:pt x="34215" y="37033"/>
                  </a:lnTo>
                  <a:lnTo>
                    <a:pt x="35154" y="36973"/>
                  </a:lnTo>
                  <a:lnTo>
                    <a:pt x="36064" y="36869"/>
                  </a:lnTo>
                  <a:lnTo>
                    <a:pt x="36600" y="36809"/>
                  </a:lnTo>
                  <a:lnTo>
                    <a:pt x="37122" y="36735"/>
                  </a:lnTo>
                  <a:lnTo>
                    <a:pt x="37629" y="36645"/>
                  </a:lnTo>
                  <a:lnTo>
                    <a:pt x="38136" y="36556"/>
                  </a:lnTo>
                  <a:lnTo>
                    <a:pt x="38643" y="36466"/>
                  </a:lnTo>
                  <a:lnTo>
                    <a:pt x="39135" y="36362"/>
                  </a:lnTo>
                  <a:lnTo>
                    <a:pt x="39612" y="36243"/>
                  </a:lnTo>
                  <a:lnTo>
                    <a:pt x="40089" y="36123"/>
                  </a:lnTo>
                  <a:lnTo>
                    <a:pt x="40462" y="36034"/>
                  </a:lnTo>
                  <a:lnTo>
                    <a:pt x="40834" y="35930"/>
                  </a:lnTo>
                  <a:lnTo>
                    <a:pt x="41535" y="35706"/>
                  </a:lnTo>
                  <a:lnTo>
                    <a:pt x="42206" y="35482"/>
                  </a:lnTo>
                  <a:lnTo>
                    <a:pt x="42862" y="35229"/>
                  </a:lnTo>
                  <a:lnTo>
                    <a:pt x="43488" y="34960"/>
                  </a:lnTo>
                  <a:lnTo>
                    <a:pt x="44189" y="34632"/>
                  </a:lnTo>
                  <a:lnTo>
                    <a:pt x="44845" y="34290"/>
                  </a:lnTo>
                  <a:lnTo>
                    <a:pt x="45471" y="33932"/>
                  </a:lnTo>
                  <a:lnTo>
                    <a:pt x="46052" y="33544"/>
                  </a:lnTo>
                  <a:lnTo>
                    <a:pt x="46619" y="33142"/>
                  </a:lnTo>
                  <a:lnTo>
                    <a:pt x="46887" y="32933"/>
                  </a:lnTo>
                  <a:lnTo>
                    <a:pt x="47156" y="32724"/>
                  </a:lnTo>
                  <a:lnTo>
                    <a:pt x="47394" y="32501"/>
                  </a:lnTo>
                  <a:lnTo>
                    <a:pt x="47648" y="32277"/>
                  </a:lnTo>
                  <a:lnTo>
                    <a:pt x="47871" y="32053"/>
                  </a:lnTo>
                  <a:lnTo>
                    <a:pt x="48095" y="31830"/>
                  </a:lnTo>
                  <a:lnTo>
                    <a:pt x="48497" y="31382"/>
                  </a:lnTo>
                  <a:lnTo>
                    <a:pt x="48855" y="30920"/>
                  </a:lnTo>
                  <a:lnTo>
                    <a:pt x="49019" y="30682"/>
                  </a:lnTo>
                  <a:lnTo>
                    <a:pt x="49183" y="30443"/>
                  </a:lnTo>
                  <a:lnTo>
                    <a:pt x="49332" y="30205"/>
                  </a:lnTo>
                  <a:lnTo>
                    <a:pt x="49481" y="29951"/>
                  </a:lnTo>
                  <a:lnTo>
                    <a:pt x="49615" y="29698"/>
                  </a:lnTo>
                  <a:lnTo>
                    <a:pt x="49735" y="29444"/>
                  </a:lnTo>
                  <a:lnTo>
                    <a:pt x="49854" y="29191"/>
                  </a:lnTo>
                  <a:lnTo>
                    <a:pt x="49958" y="28923"/>
                  </a:lnTo>
                  <a:lnTo>
                    <a:pt x="50048" y="28654"/>
                  </a:lnTo>
                  <a:lnTo>
                    <a:pt x="50137" y="28386"/>
                  </a:lnTo>
                  <a:lnTo>
                    <a:pt x="50227" y="28117"/>
                  </a:lnTo>
                  <a:lnTo>
                    <a:pt x="50286" y="27834"/>
                  </a:lnTo>
                  <a:lnTo>
                    <a:pt x="50376" y="27417"/>
                  </a:lnTo>
                  <a:lnTo>
                    <a:pt x="50435" y="27014"/>
                  </a:lnTo>
                  <a:lnTo>
                    <a:pt x="50465" y="26597"/>
                  </a:lnTo>
                  <a:lnTo>
                    <a:pt x="50480" y="26179"/>
                  </a:lnTo>
                  <a:lnTo>
                    <a:pt x="50495" y="19023"/>
                  </a:lnTo>
                  <a:lnTo>
                    <a:pt x="50480" y="19023"/>
                  </a:lnTo>
                  <a:lnTo>
                    <a:pt x="50480" y="18606"/>
                  </a:lnTo>
                  <a:lnTo>
                    <a:pt x="50450" y="18189"/>
                  </a:lnTo>
                  <a:lnTo>
                    <a:pt x="50406" y="17786"/>
                  </a:lnTo>
                  <a:lnTo>
                    <a:pt x="50346" y="17369"/>
                  </a:lnTo>
                  <a:lnTo>
                    <a:pt x="50256" y="16951"/>
                  </a:lnTo>
                  <a:lnTo>
                    <a:pt x="50152" y="16534"/>
                  </a:lnTo>
                  <a:lnTo>
                    <a:pt x="50018" y="16131"/>
                  </a:lnTo>
                  <a:lnTo>
                    <a:pt x="49884" y="15714"/>
                  </a:lnTo>
                  <a:lnTo>
                    <a:pt x="49720" y="15296"/>
                  </a:lnTo>
                  <a:lnTo>
                    <a:pt x="49541" y="14894"/>
                  </a:lnTo>
                  <a:lnTo>
                    <a:pt x="49347" y="14476"/>
                  </a:lnTo>
                  <a:lnTo>
                    <a:pt x="49138" y="14074"/>
                  </a:lnTo>
                  <a:lnTo>
                    <a:pt x="48900" y="13656"/>
                  </a:lnTo>
                  <a:lnTo>
                    <a:pt x="48646" y="13254"/>
                  </a:lnTo>
                  <a:lnTo>
                    <a:pt x="48378" y="12851"/>
                  </a:lnTo>
                  <a:lnTo>
                    <a:pt x="48095" y="12449"/>
                  </a:lnTo>
                  <a:lnTo>
                    <a:pt x="47648" y="11852"/>
                  </a:lnTo>
                  <a:lnTo>
                    <a:pt x="47156" y="11256"/>
                  </a:lnTo>
                  <a:lnTo>
                    <a:pt x="46634" y="10660"/>
                  </a:lnTo>
                  <a:lnTo>
                    <a:pt x="46067" y="10078"/>
                  </a:lnTo>
                  <a:lnTo>
                    <a:pt x="45471" y="9512"/>
                  </a:lnTo>
                  <a:lnTo>
                    <a:pt x="44845" y="8960"/>
                  </a:lnTo>
                  <a:lnTo>
                    <a:pt x="44189" y="8409"/>
                  </a:lnTo>
                  <a:lnTo>
                    <a:pt x="43488" y="7857"/>
                  </a:lnTo>
                  <a:lnTo>
                    <a:pt x="42862" y="7395"/>
                  </a:lnTo>
                  <a:lnTo>
                    <a:pt x="42206" y="6933"/>
                  </a:lnTo>
                  <a:lnTo>
                    <a:pt x="41535" y="6500"/>
                  </a:lnTo>
                  <a:lnTo>
                    <a:pt x="40834" y="6053"/>
                  </a:lnTo>
                  <a:lnTo>
                    <a:pt x="40089" y="5621"/>
                  </a:lnTo>
                  <a:lnTo>
                    <a:pt x="39135" y="5099"/>
                  </a:lnTo>
                  <a:lnTo>
                    <a:pt x="38151" y="4577"/>
                  </a:lnTo>
                  <a:lnTo>
                    <a:pt x="37122" y="4085"/>
                  </a:lnTo>
                  <a:lnTo>
                    <a:pt x="36064" y="3623"/>
                  </a:lnTo>
                  <a:lnTo>
                    <a:pt x="35154" y="3235"/>
                  </a:lnTo>
                  <a:lnTo>
                    <a:pt x="34215" y="2878"/>
                  </a:lnTo>
                  <a:lnTo>
                    <a:pt x="33395" y="2579"/>
                  </a:lnTo>
                  <a:lnTo>
                    <a:pt x="32560" y="2296"/>
                  </a:lnTo>
                  <a:lnTo>
                    <a:pt x="31710" y="2028"/>
                  </a:lnTo>
                  <a:lnTo>
                    <a:pt x="30846" y="1774"/>
                  </a:lnTo>
                  <a:lnTo>
                    <a:pt x="30205" y="1581"/>
                  </a:lnTo>
                  <a:lnTo>
                    <a:pt x="29325" y="1357"/>
                  </a:lnTo>
                  <a:lnTo>
                    <a:pt x="28431" y="1148"/>
                  </a:lnTo>
                  <a:lnTo>
                    <a:pt x="27461" y="925"/>
                  </a:lnTo>
                  <a:lnTo>
                    <a:pt x="26507" y="746"/>
                  </a:lnTo>
                  <a:lnTo>
                    <a:pt x="25553" y="582"/>
                  </a:lnTo>
                  <a:lnTo>
                    <a:pt x="24614" y="433"/>
                  </a:lnTo>
                  <a:lnTo>
                    <a:pt x="23675" y="298"/>
                  </a:lnTo>
                  <a:lnTo>
                    <a:pt x="22736" y="209"/>
                  </a:lnTo>
                  <a:lnTo>
                    <a:pt x="21826" y="120"/>
                  </a:lnTo>
                  <a:lnTo>
                    <a:pt x="20902" y="60"/>
                  </a:lnTo>
                  <a:lnTo>
                    <a:pt x="19918" y="15"/>
                  </a:lnTo>
                  <a:lnTo>
                    <a:pt x="189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119500" y="2231900"/>
              <a:ext cx="1262375" cy="751025"/>
            </a:xfrm>
            <a:custGeom>
              <a:rect b="b" l="l" r="r" t="t"/>
              <a:pathLst>
                <a:path extrusionOk="0" h="30041" w="50495">
                  <a:moveTo>
                    <a:pt x="17831" y="0"/>
                  </a:moveTo>
                  <a:lnTo>
                    <a:pt x="17249" y="15"/>
                  </a:lnTo>
                  <a:lnTo>
                    <a:pt x="16668" y="45"/>
                  </a:lnTo>
                  <a:lnTo>
                    <a:pt x="16101" y="75"/>
                  </a:lnTo>
                  <a:lnTo>
                    <a:pt x="15535" y="120"/>
                  </a:lnTo>
                  <a:lnTo>
                    <a:pt x="14983" y="164"/>
                  </a:lnTo>
                  <a:lnTo>
                    <a:pt x="14432" y="224"/>
                  </a:lnTo>
                  <a:lnTo>
                    <a:pt x="13880" y="298"/>
                  </a:lnTo>
                  <a:lnTo>
                    <a:pt x="13343" y="373"/>
                  </a:lnTo>
                  <a:lnTo>
                    <a:pt x="12806" y="462"/>
                  </a:lnTo>
                  <a:lnTo>
                    <a:pt x="12285" y="552"/>
                  </a:lnTo>
                  <a:lnTo>
                    <a:pt x="11763" y="656"/>
                  </a:lnTo>
                  <a:lnTo>
                    <a:pt x="11256" y="761"/>
                  </a:lnTo>
                  <a:lnTo>
                    <a:pt x="10764" y="880"/>
                  </a:lnTo>
                  <a:lnTo>
                    <a:pt x="10272" y="1014"/>
                  </a:lnTo>
                  <a:lnTo>
                    <a:pt x="9780" y="1148"/>
                  </a:lnTo>
                  <a:lnTo>
                    <a:pt x="9303" y="1282"/>
                  </a:lnTo>
                  <a:lnTo>
                    <a:pt x="8841" y="1431"/>
                  </a:lnTo>
                  <a:lnTo>
                    <a:pt x="8394" y="1595"/>
                  </a:lnTo>
                  <a:lnTo>
                    <a:pt x="7946" y="1759"/>
                  </a:lnTo>
                  <a:lnTo>
                    <a:pt x="7499" y="1938"/>
                  </a:lnTo>
                  <a:lnTo>
                    <a:pt x="7082" y="2117"/>
                  </a:lnTo>
                  <a:lnTo>
                    <a:pt x="6664" y="2296"/>
                  </a:lnTo>
                  <a:lnTo>
                    <a:pt x="6247" y="2490"/>
                  </a:lnTo>
                  <a:lnTo>
                    <a:pt x="5859" y="2699"/>
                  </a:lnTo>
                  <a:lnTo>
                    <a:pt x="5472" y="2907"/>
                  </a:lnTo>
                  <a:lnTo>
                    <a:pt x="5099" y="3131"/>
                  </a:lnTo>
                  <a:lnTo>
                    <a:pt x="4741" y="3355"/>
                  </a:lnTo>
                  <a:lnTo>
                    <a:pt x="4383" y="3593"/>
                  </a:lnTo>
                  <a:lnTo>
                    <a:pt x="4040" y="3832"/>
                  </a:lnTo>
                  <a:lnTo>
                    <a:pt x="3712" y="4070"/>
                  </a:lnTo>
                  <a:lnTo>
                    <a:pt x="3399" y="4324"/>
                  </a:lnTo>
                  <a:lnTo>
                    <a:pt x="3101" y="4592"/>
                  </a:lnTo>
                  <a:lnTo>
                    <a:pt x="2818" y="4845"/>
                  </a:lnTo>
                  <a:lnTo>
                    <a:pt x="2535" y="5129"/>
                  </a:lnTo>
                  <a:lnTo>
                    <a:pt x="2266" y="5412"/>
                  </a:lnTo>
                  <a:lnTo>
                    <a:pt x="2013" y="5695"/>
                  </a:lnTo>
                  <a:lnTo>
                    <a:pt x="1774" y="5993"/>
                  </a:lnTo>
                  <a:lnTo>
                    <a:pt x="1551" y="6292"/>
                  </a:lnTo>
                  <a:lnTo>
                    <a:pt x="1342" y="6590"/>
                  </a:lnTo>
                  <a:lnTo>
                    <a:pt x="1148" y="6903"/>
                  </a:lnTo>
                  <a:lnTo>
                    <a:pt x="969" y="7231"/>
                  </a:lnTo>
                  <a:lnTo>
                    <a:pt x="805" y="7559"/>
                  </a:lnTo>
                  <a:lnTo>
                    <a:pt x="656" y="7887"/>
                  </a:lnTo>
                  <a:lnTo>
                    <a:pt x="522" y="8230"/>
                  </a:lnTo>
                  <a:lnTo>
                    <a:pt x="388" y="8573"/>
                  </a:lnTo>
                  <a:lnTo>
                    <a:pt x="283" y="8915"/>
                  </a:lnTo>
                  <a:lnTo>
                    <a:pt x="194" y="9273"/>
                  </a:lnTo>
                  <a:lnTo>
                    <a:pt x="119" y="9676"/>
                  </a:lnTo>
                  <a:lnTo>
                    <a:pt x="60" y="10093"/>
                  </a:lnTo>
                  <a:lnTo>
                    <a:pt x="15" y="10496"/>
                  </a:lnTo>
                  <a:lnTo>
                    <a:pt x="0" y="10898"/>
                  </a:lnTo>
                  <a:lnTo>
                    <a:pt x="0" y="11316"/>
                  </a:lnTo>
                  <a:lnTo>
                    <a:pt x="15" y="11733"/>
                  </a:lnTo>
                  <a:lnTo>
                    <a:pt x="60" y="12136"/>
                  </a:lnTo>
                  <a:lnTo>
                    <a:pt x="119" y="12553"/>
                  </a:lnTo>
                  <a:lnTo>
                    <a:pt x="194" y="12971"/>
                  </a:lnTo>
                  <a:lnTo>
                    <a:pt x="298" y="13373"/>
                  </a:lnTo>
                  <a:lnTo>
                    <a:pt x="418" y="13791"/>
                  </a:lnTo>
                  <a:lnTo>
                    <a:pt x="552" y="14208"/>
                  </a:lnTo>
                  <a:lnTo>
                    <a:pt x="716" y="14625"/>
                  </a:lnTo>
                  <a:lnTo>
                    <a:pt x="880" y="15028"/>
                  </a:lnTo>
                  <a:lnTo>
                    <a:pt x="1074" y="15445"/>
                  </a:lnTo>
                  <a:lnTo>
                    <a:pt x="1282" y="15848"/>
                  </a:lnTo>
                  <a:lnTo>
                    <a:pt x="1506" y="16265"/>
                  </a:lnTo>
                  <a:lnTo>
                    <a:pt x="1759" y="16668"/>
                  </a:lnTo>
                  <a:lnTo>
                    <a:pt x="2013" y="17070"/>
                  </a:lnTo>
                  <a:lnTo>
                    <a:pt x="2296" y="17473"/>
                  </a:lnTo>
                  <a:lnTo>
                    <a:pt x="2594" y="17875"/>
                  </a:lnTo>
                  <a:lnTo>
                    <a:pt x="2892" y="18278"/>
                  </a:lnTo>
                  <a:lnTo>
                    <a:pt x="3220" y="18666"/>
                  </a:lnTo>
                  <a:lnTo>
                    <a:pt x="3563" y="19053"/>
                  </a:lnTo>
                  <a:lnTo>
                    <a:pt x="3921" y="19441"/>
                  </a:lnTo>
                  <a:lnTo>
                    <a:pt x="4294" y="19828"/>
                  </a:lnTo>
                  <a:lnTo>
                    <a:pt x="4681" y="20216"/>
                  </a:lnTo>
                  <a:lnTo>
                    <a:pt x="5084" y="20589"/>
                  </a:lnTo>
                  <a:lnTo>
                    <a:pt x="5501" y="20961"/>
                  </a:lnTo>
                  <a:lnTo>
                    <a:pt x="5934" y="21334"/>
                  </a:lnTo>
                  <a:lnTo>
                    <a:pt x="6381" y="21707"/>
                  </a:lnTo>
                  <a:lnTo>
                    <a:pt x="6843" y="22065"/>
                  </a:lnTo>
                  <a:lnTo>
                    <a:pt x="7589" y="22616"/>
                  </a:lnTo>
                  <a:lnTo>
                    <a:pt x="8364" y="23153"/>
                  </a:lnTo>
                  <a:lnTo>
                    <a:pt x="9169" y="23675"/>
                  </a:lnTo>
                  <a:lnTo>
                    <a:pt x="10004" y="24197"/>
                  </a:lnTo>
                  <a:lnTo>
                    <a:pt x="10868" y="24689"/>
                  </a:lnTo>
                  <a:lnTo>
                    <a:pt x="11763" y="25166"/>
                  </a:lnTo>
                  <a:lnTo>
                    <a:pt x="12687" y="25628"/>
                  </a:lnTo>
                  <a:lnTo>
                    <a:pt x="13626" y="26075"/>
                  </a:lnTo>
                  <a:lnTo>
                    <a:pt x="14610" y="26507"/>
                  </a:lnTo>
                  <a:lnTo>
                    <a:pt x="15609" y="26910"/>
                  </a:lnTo>
                  <a:lnTo>
                    <a:pt x="16623" y="27298"/>
                  </a:lnTo>
                  <a:lnTo>
                    <a:pt x="17667" y="27670"/>
                  </a:lnTo>
                  <a:lnTo>
                    <a:pt x="18740" y="28013"/>
                  </a:lnTo>
                  <a:lnTo>
                    <a:pt x="19828" y="28326"/>
                  </a:lnTo>
                  <a:lnTo>
                    <a:pt x="20932" y="28624"/>
                  </a:lnTo>
                  <a:lnTo>
                    <a:pt x="22065" y="28908"/>
                  </a:lnTo>
                  <a:lnTo>
                    <a:pt x="22706" y="29042"/>
                  </a:lnTo>
                  <a:lnTo>
                    <a:pt x="23362" y="29176"/>
                  </a:lnTo>
                  <a:lnTo>
                    <a:pt x="24003" y="29295"/>
                  </a:lnTo>
                  <a:lnTo>
                    <a:pt x="24644" y="29415"/>
                  </a:lnTo>
                  <a:lnTo>
                    <a:pt x="25285" y="29519"/>
                  </a:lnTo>
                  <a:lnTo>
                    <a:pt x="25911" y="29608"/>
                  </a:lnTo>
                  <a:lnTo>
                    <a:pt x="26552" y="29698"/>
                  </a:lnTo>
                  <a:lnTo>
                    <a:pt x="27178" y="29772"/>
                  </a:lnTo>
                  <a:lnTo>
                    <a:pt x="27804" y="29847"/>
                  </a:lnTo>
                  <a:lnTo>
                    <a:pt x="28431" y="29892"/>
                  </a:lnTo>
                  <a:lnTo>
                    <a:pt x="29042" y="29951"/>
                  </a:lnTo>
                  <a:lnTo>
                    <a:pt x="29653" y="29981"/>
                  </a:lnTo>
                  <a:lnTo>
                    <a:pt x="30264" y="30011"/>
                  </a:lnTo>
                  <a:lnTo>
                    <a:pt x="30876" y="30026"/>
                  </a:lnTo>
                  <a:lnTo>
                    <a:pt x="31472" y="30041"/>
                  </a:lnTo>
                  <a:lnTo>
                    <a:pt x="32650" y="30041"/>
                  </a:lnTo>
                  <a:lnTo>
                    <a:pt x="33231" y="30026"/>
                  </a:lnTo>
                  <a:lnTo>
                    <a:pt x="33812" y="29996"/>
                  </a:lnTo>
                  <a:lnTo>
                    <a:pt x="34394" y="29966"/>
                  </a:lnTo>
                  <a:lnTo>
                    <a:pt x="34946" y="29921"/>
                  </a:lnTo>
                  <a:lnTo>
                    <a:pt x="35512" y="29862"/>
                  </a:lnTo>
                  <a:lnTo>
                    <a:pt x="36064" y="29802"/>
                  </a:lnTo>
                  <a:lnTo>
                    <a:pt x="36615" y="29743"/>
                  </a:lnTo>
                  <a:lnTo>
                    <a:pt x="37152" y="29668"/>
                  </a:lnTo>
                  <a:lnTo>
                    <a:pt x="37689" y="29579"/>
                  </a:lnTo>
                  <a:lnTo>
                    <a:pt x="38210" y="29489"/>
                  </a:lnTo>
                  <a:lnTo>
                    <a:pt x="38717" y="29385"/>
                  </a:lnTo>
                  <a:lnTo>
                    <a:pt x="39224" y="29265"/>
                  </a:lnTo>
                  <a:lnTo>
                    <a:pt x="39731" y="29161"/>
                  </a:lnTo>
                  <a:lnTo>
                    <a:pt x="40223" y="29027"/>
                  </a:lnTo>
                  <a:lnTo>
                    <a:pt x="40700" y="28893"/>
                  </a:lnTo>
                  <a:lnTo>
                    <a:pt x="41177" y="28759"/>
                  </a:lnTo>
                  <a:lnTo>
                    <a:pt x="41639" y="28609"/>
                  </a:lnTo>
                  <a:lnTo>
                    <a:pt x="42102" y="28445"/>
                  </a:lnTo>
                  <a:lnTo>
                    <a:pt x="42549" y="28281"/>
                  </a:lnTo>
                  <a:lnTo>
                    <a:pt x="42981" y="28103"/>
                  </a:lnTo>
                  <a:lnTo>
                    <a:pt x="43414" y="27924"/>
                  </a:lnTo>
                  <a:lnTo>
                    <a:pt x="43831" y="27730"/>
                  </a:lnTo>
                  <a:lnTo>
                    <a:pt x="44233" y="27536"/>
                  </a:lnTo>
                  <a:lnTo>
                    <a:pt x="44636" y="27342"/>
                  </a:lnTo>
                  <a:lnTo>
                    <a:pt x="45024" y="27134"/>
                  </a:lnTo>
                  <a:lnTo>
                    <a:pt x="45396" y="26910"/>
                  </a:lnTo>
                  <a:lnTo>
                    <a:pt x="45754" y="26686"/>
                  </a:lnTo>
                  <a:lnTo>
                    <a:pt x="46097" y="26448"/>
                  </a:lnTo>
                  <a:lnTo>
                    <a:pt x="46440" y="26209"/>
                  </a:lnTo>
                  <a:lnTo>
                    <a:pt x="46768" y="25971"/>
                  </a:lnTo>
                  <a:lnTo>
                    <a:pt x="47081" y="25717"/>
                  </a:lnTo>
                  <a:lnTo>
                    <a:pt x="47394" y="25449"/>
                  </a:lnTo>
                  <a:lnTo>
                    <a:pt x="47677" y="25181"/>
                  </a:lnTo>
                  <a:lnTo>
                    <a:pt x="47961" y="24912"/>
                  </a:lnTo>
                  <a:lnTo>
                    <a:pt x="48214" y="24629"/>
                  </a:lnTo>
                  <a:lnTo>
                    <a:pt x="48467" y="24346"/>
                  </a:lnTo>
                  <a:lnTo>
                    <a:pt x="48706" y="24048"/>
                  </a:lnTo>
                  <a:lnTo>
                    <a:pt x="48930" y="23749"/>
                  </a:lnTo>
                  <a:lnTo>
                    <a:pt x="49138" y="23436"/>
                  </a:lnTo>
                  <a:lnTo>
                    <a:pt x="49332" y="23123"/>
                  </a:lnTo>
                  <a:lnTo>
                    <a:pt x="49526" y="22810"/>
                  </a:lnTo>
                  <a:lnTo>
                    <a:pt x="49690" y="22482"/>
                  </a:lnTo>
                  <a:lnTo>
                    <a:pt x="49839" y="22154"/>
                  </a:lnTo>
                  <a:lnTo>
                    <a:pt x="49973" y="21811"/>
                  </a:lnTo>
                  <a:lnTo>
                    <a:pt x="50092" y="21468"/>
                  </a:lnTo>
                  <a:lnTo>
                    <a:pt x="50197" y="21111"/>
                  </a:lnTo>
                  <a:lnTo>
                    <a:pt x="50286" y="20753"/>
                  </a:lnTo>
                  <a:lnTo>
                    <a:pt x="50346" y="20484"/>
                  </a:lnTo>
                  <a:lnTo>
                    <a:pt x="50391" y="20216"/>
                  </a:lnTo>
                  <a:lnTo>
                    <a:pt x="50435" y="19933"/>
                  </a:lnTo>
                  <a:lnTo>
                    <a:pt x="50465" y="19664"/>
                  </a:lnTo>
                  <a:lnTo>
                    <a:pt x="50480" y="19381"/>
                  </a:lnTo>
                  <a:lnTo>
                    <a:pt x="50495" y="19113"/>
                  </a:lnTo>
                  <a:lnTo>
                    <a:pt x="50495" y="18830"/>
                  </a:lnTo>
                  <a:lnTo>
                    <a:pt x="50480" y="18561"/>
                  </a:lnTo>
                  <a:lnTo>
                    <a:pt x="50465" y="18278"/>
                  </a:lnTo>
                  <a:lnTo>
                    <a:pt x="50450" y="17995"/>
                  </a:lnTo>
                  <a:lnTo>
                    <a:pt x="50361" y="17443"/>
                  </a:lnTo>
                  <a:lnTo>
                    <a:pt x="50242" y="16891"/>
                  </a:lnTo>
                  <a:lnTo>
                    <a:pt x="50092" y="16325"/>
                  </a:lnTo>
                  <a:lnTo>
                    <a:pt x="49914" y="15773"/>
                  </a:lnTo>
                  <a:lnTo>
                    <a:pt x="49690" y="15207"/>
                  </a:lnTo>
                  <a:lnTo>
                    <a:pt x="49451" y="14655"/>
                  </a:lnTo>
                  <a:lnTo>
                    <a:pt x="49168" y="14104"/>
                  </a:lnTo>
                  <a:lnTo>
                    <a:pt x="48855" y="13552"/>
                  </a:lnTo>
                  <a:lnTo>
                    <a:pt x="48497" y="13015"/>
                  </a:lnTo>
                  <a:lnTo>
                    <a:pt x="48125" y="12464"/>
                  </a:lnTo>
                  <a:lnTo>
                    <a:pt x="47722" y="11927"/>
                  </a:lnTo>
                  <a:lnTo>
                    <a:pt x="47290" y="11390"/>
                  </a:lnTo>
                  <a:lnTo>
                    <a:pt x="46813" y="10868"/>
                  </a:lnTo>
                  <a:lnTo>
                    <a:pt x="46321" y="10347"/>
                  </a:lnTo>
                  <a:lnTo>
                    <a:pt x="45814" y="9825"/>
                  </a:lnTo>
                  <a:lnTo>
                    <a:pt x="45262" y="9318"/>
                  </a:lnTo>
                  <a:lnTo>
                    <a:pt x="44681" y="8811"/>
                  </a:lnTo>
                  <a:lnTo>
                    <a:pt x="44084" y="8319"/>
                  </a:lnTo>
                  <a:lnTo>
                    <a:pt x="43458" y="7842"/>
                  </a:lnTo>
                  <a:lnTo>
                    <a:pt x="42817" y="7365"/>
                  </a:lnTo>
                  <a:lnTo>
                    <a:pt x="42146" y="6888"/>
                  </a:lnTo>
                  <a:lnTo>
                    <a:pt x="41446" y="6441"/>
                  </a:lnTo>
                  <a:lnTo>
                    <a:pt x="40730" y="5993"/>
                  </a:lnTo>
                  <a:lnTo>
                    <a:pt x="39985" y="5561"/>
                  </a:lnTo>
                  <a:lnTo>
                    <a:pt x="39224" y="5129"/>
                  </a:lnTo>
                  <a:lnTo>
                    <a:pt x="38434" y="4726"/>
                  </a:lnTo>
                  <a:lnTo>
                    <a:pt x="37629" y="4324"/>
                  </a:lnTo>
                  <a:lnTo>
                    <a:pt x="36585" y="3847"/>
                  </a:lnTo>
                  <a:lnTo>
                    <a:pt x="35497" y="3370"/>
                  </a:lnTo>
                  <a:lnTo>
                    <a:pt x="34394" y="2937"/>
                  </a:lnTo>
                  <a:lnTo>
                    <a:pt x="33246" y="2520"/>
                  </a:lnTo>
                  <a:lnTo>
                    <a:pt x="32083" y="2132"/>
                  </a:lnTo>
                  <a:lnTo>
                    <a:pt x="30890" y="1774"/>
                  </a:lnTo>
                  <a:lnTo>
                    <a:pt x="29668" y="1446"/>
                  </a:lnTo>
                  <a:lnTo>
                    <a:pt x="28431" y="1133"/>
                  </a:lnTo>
                  <a:lnTo>
                    <a:pt x="27775" y="999"/>
                  </a:lnTo>
                  <a:lnTo>
                    <a:pt x="27133" y="865"/>
                  </a:lnTo>
                  <a:lnTo>
                    <a:pt x="26492" y="746"/>
                  </a:lnTo>
                  <a:lnTo>
                    <a:pt x="25851" y="626"/>
                  </a:lnTo>
                  <a:lnTo>
                    <a:pt x="25210" y="522"/>
                  </a:lnTo>
                  <a:lnTo>
                    <a:pt x="24569" y="418"/>
                  </a:lnTo>
                  <a:lnTo>
                    <a:pt x="23943" y="343"/>
                  </a:lnTo>
                  <a:lnTo>
                    <a:pt x="23317" y="269"/>
                  </a:lnTo>
                  <a:lnTo>
                    <a:pt x="22691" y="194"/>
                  </a:lnTo>
                  <a:lnTo>
                    <a:pt x="22065" y="134"/>
                  </a:lnTo>
                  <a:lnTo>
                    <a:pt x="21453" y="90"/>
                  </a:lnTo>
                  <a:lnTo>
                    <a:pt x="20827" y="60"/>
                  </a:lnTo>
                  <a:lnTo>
                    <a:pt x="20231" y="30"/>
                  </a:lnTo>
                  <a:lnTo>
                    <a:pt x="19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290575" y="2225925"/>
              <a:ext cx="916150" cy="673525"/>
            </a:xfrm>
            <a:custGeom>
              <a:rect b="b" l="l" r="r" t="t"/>
              <a:pathLst>
                <a:path extrusionOk="0" h="26941" w="36646">
                  <a:moveTo>
                    <a:pt x="13060" y="1"/>
                  </a:moveTo>
                  <a:lnTo>
                    <a:pt x="12374" y="31"/>
                  </a:lnTo>
                  <a:lnTo>
                    <a:pt x="11897" y="45"/>
                  </a:lnTo>
                  <a:lnTo>
                    <a:pt x="11435" y="75"/>
                  </a:lnTo>
                  <a:lnTo>
                    <a:pt x="10600" y="165"/>
                  </a:lnTo>
                  <a:lnTo>
                    <a:pt x="9795" y="269"/>
                  </a:lnTo>
                  <a:lnTo>
                    <a:pt x="9288" y="344"/>
                  </a:lnTo>
                  <a:lnTo>
                    <a:pt x="8796" y="433"/>
                  </a:lnTo>
                  <a:lnTo>
                    <a:pt x="8304" y="537"/>
                  </a:lnTo>
                  <a:lnTo>
                    <a:pt x="7842" y="642"/>
                  </a:lnTo>
                  <a:lnTo>
                    <a:pt x="7290" y="776"/>
                  </a:lnTo>
                  <a:lnTo>
                    <a:pt x="6754" y="940"/>
                  </a:lnTo>
                  <a:lnTo>
                    <a:pt x="6113" y="1149"/>
                  </a:lnTo>
                  <a:lnTo>
                    <a:pt x="5486" y="1387"/>
                  </a:lnTo>
                  <a:lnTo>
                    <a:pt x="5129" y="1551"/>
                  </a:lnTo>
                  <a:lnTo>
                    <a:pt x="4771" y="1715"/>
                  </a:lnTo>
                  <a:lnTo>
                    <a:pt x="4324" y="1939"/>
                  </a:lnTo>
                  <a:lnTo>
                    <a:pt x="3891" y="2177"/>
                  </a:lnTo>
                  <a:lnTo>
                    <a:pt x="3474" y="2416"/>
                  </a:lnTo>
                  <a:lnTo>
                    <a:pt x="3086" y="2684"/>
                  </a:lnTo>
                  <a:lnTo>
                    <a:pt x="2713" y="2953"/>
                  </a:lnTo>
                  <a:lnTo>
                    <a:pt x="2356" y="3236"/>
                  </a:lnTo>
                  <a:lnTo>
                    <a:pt x="2028" y="3534"/>
                  </a:lnTo>
                  <a:lnTo>
                    <a:pt x="1715" y="3847"/>
                  </a:lnTo>
                  <a:lnTo>
                    <a:pt x="1431" y="4175"/>
                  </a:lnTo>
                  <a:lnTo>
                    <a:pt x="1178" y="4503"/>
                  </a:lnTo>
                  <a:lnTo>
                    <a:pt x="939" y="4846"/>
                  </a:lnTo>
                  <a:lnTo>
                    <a:pt x="731" y="5204"/>
                  </a:lnTo>
                  <a:lnTo>
                    <a:pt x="552" y="5576"/>
                  </a:lnTo>
                  <a:lnTo>
                    <a:pt x="388" y="5949"/>
                  </a:lnTo>
                  <a:lnTo>
                    <a:pt x="254" y="6337"/>
                  </a:lnTo>
                  <a:lnTo>
                    <a:pt x="149" y="6739"/>
                  </a:lnTo>
                  <a:lnTo>
                    <a:pt x="90" y="6978"/>
                  </a:lnTo>
                  <a:lnTo>
                    <a:pt x="60" y="7231"/>
                  </a:lnTo>
                  <a:lnTo>
                    <a:pt x="30" y="7485"/>
                  </a:lnTo>
                  <a:lnTo>
                    <a:pt x="15" y="7738"/>
                  </a:lnTo>
                  <a:lnTo>
                    <a:pt x="0" y="7738"/>
                  </a:lnTo>
                  <a:lnTo>
                    <a:pt x="0" y="8051"/>
                  </a:lnTo>
                  <a:lnTo>
                    <a:pt x="0" y="8379"/>
                  </a:lnTo>
                  <a:lnTo>
                    <a:pt x="0" y="12867"/>
                  </a:lnTo>
                  <a:lnTo>
                    <a:pt x="0" y="13120"/>
                  </a:lnTo>
                  <a:lnTo>
                    <a:pt x="0" y="13388"/>
                  </a:lnTo>
                  <a:lnTo>
                    <a:pt x="15" y="13657"/>
                  </a:lnTo>
                  <a:lnTo>
                    <a:pt x="45" y="13910"/>
                  </a:lnTo>
                  <a:lnTo>
                    <a:pt x="75" y="14179"/>
                  </a:lnTo>
                  <a:lnTo>
                    <a:pt x="119" y="14432"/>
                  </a:lnTo>
                  <a:lnTo>
                    <a:pt x="179" y="14700"/>
                  </a:lnTo>
                  <a:lnTo>
                    <a:pt x="254" y="14969"/>
                  </a:lnTo>
                  <a:lnTo>
                    <a:pt x="328" y="15222"/>
                  </a:lnTo>
                  <a:lnTo>
                    <a:pt x="418" y="15491"/>
                  </a:lnTo>
                  <a:lnTo>
                    <a:pt x="522" y="15744"/>
                  </a:lnTo>
                  <a:lnTo>
                    <a:pt x="626" y="16012"/>
                  </a:lnTo>
                  <a:lnTo>
                    <a:pt x="746" y="16281"/>
                  </a:lnTo>
                  <a:lnTo>
                    <a:pt x="880" y="16534"/>
                  </a:lnTo>
                  <a:lnTo>
                    <a:pt x="1163" y="17056"/>
                  </a:lnTo>
                  <a:lnTo>
                    <a:pt x="1491" y="17563"/>
                  </a:lnTo>
                  <a:lnTo>
                    <a:pt x="1864" y="18085"/>
                  </a:lnTo>
                  <a:lnTo>
                    <a:pt x="2251" y="18577"/>
                  </a:lnTo>
                  <a:lnTo>
                    <a:pt x="2699" y="19083"/>
                  </a:lnTo>
                  <a:lnTo>
                    <a:pt x="3161" y="19575"/>
                  </a:lnTo>
                  <a:lnTo>
                    <a:pt x="3668" y="20053"/>
                  </a:lnTo>
                  <a:lnTo>
                    <a:pt x="4204" y="20530"/>
                  </a:lnTo>
                  <a:lnTo>
                    <a:pt x="4771" y="20992"/>
                  </a:lnTo>
                  <a:lnTo>
                    <a:pt x="5129" y="21260"/>
                  </a:lnTo>
                  <a:lnTo>
                    <a:pt x="5486" y="21528"/>
                  </a:lnTo>
                  <a:lnTo>
                    <a:pt x="6113" y="21961"/>
                  </a:lnTo>
                  <a:lnTo>
                    <a:pt x="6754" y="22378"/>
                  </a:lnTo>
                  <a:lnTo>
                    <a:pt x="7290" y="22706"/>
                  </a:lnTo>
                  <a:lnTo>
                    <a:pt x="7842" y="23019"/>
                  </a:lnTo>
                  <a:lnTo>
                    <a:pt x="8304" y="23288"/>
                  </a:lnTo>
                  <a:lnTo>
                    <a:pt x="8796" y="23526"/>
                  </a:lnTo>
                  <a:lnTo>
                    <a:pt x="9288" y="23780"/>
                  </a:lnTo>
                  <a:lnTo>
                    <a:pt x="9795" y="24003"/>
                  </a:lnTo>
                  <a:lnTo>
                    <a:pt x="10600" y="24361"/>
                  </a:lnTo>
                  <a:lnTo>
                    <a:pt x="11435" y="24704"/>
                  </a:lnTo>
                  <a:lnTo>
                    <a:pt x="11897" y="24883"/>
                  </a:lnTo>
                  <a:lnTo>
                    <a:pt x="12374" y="25062"/>
                  </a:lnTo>
                  <a:lnTo>
                    <a:pt x="13060" y="25285"/>
                  </a:lnTo>
                  <a:lnTo>
                    <a:pt x="13746" y="25509"/>
                  </a:lnTo>
                  <a:lnTo>
                    <a:pt x="14461" y="25718"/>
                  </a:lnTo>
                  <a:lnTo>
                    <a:pt x="15177" y="25912"/>
                  </a:lnTo>
                  <a:lnTo>
                    <a:pt x="16012" y="26105"/>
                  </a:lnTo>
                  <a:lnTo>
                    <a:pt x="16772" y="26269"/>
                  </a:lnTo>
                  <a:lnTo>
                    <a:pt x="17532" y="26418"/>
                  </a:lnTo>
                  <a:lnTo>
                    <a:pt x="18278" y="26553"/>
                  </a:lnTo>
                  <a:lnTo>
                    <a:pt x="19023" y="26657"/>
                  </a:lnTo>
                  <a:lnTo>
                    <a:pt x="19754" y="26746"/>
                  </a:lnTo>
                  <a:lnTo>
                    <a:pt x="20484" y="26821"/>
                  </a:lnTo>
                  <a:lnTo>
                    <a:pt x="21215" y="26881"/>
                  </a:lnTo>
                  <a:lnTo>
                    <a:pt x="21930" y="26910"/>
                  </a:lnTo>
                  <a:lnTo>
                    <a:pt x="22393" y="26925"/>
                  </a:lnTo>
                  <a:lnTo>
                    <a:pt x="23019" y="26940"/>
                  </a:lnTo>
                  <a:lnTo>
                    <a:pt x="23630" y="26940"/>
                  </a:lnTo>
                  <a:lnTo>
                    <a:pt x="24241" y="26910"/>
                  </a:lnTo>
                  <a:lnTo>
                    <a:pt x="24838" y="26881"/>
                  </a:lnTo>
                  <a:lnTo>
                    <a:pt x="25508" y="26836"/>
                  </a:lnTo>
                  <a:lnTo>
                    <a:pt x="26179" y="26761"/>
                  </a:lnTo>
                  <a:lnTo>
                    <a:pt x="26940" y="26672"/>
                  </a:lnTo>
                  <a:lnTo>
                    <a:pt x="27685" y="26538"/>
                  </a:lnTo>
                  <a:lnTo>
                    <a:pt x="28401" y="26389"/>
                  </a:lnTo>
                  <a:lnTo>
                    <a:pt x="29101" y="26225"/>
                  </a:lnTo>
                  <a:lnTo>
                    <a:pt x="29370" y="26150"/>
                  </a:lnTo>
                  <a:lnTo>
                    <a:pt x="29638" y="26076"/>
                  </a:lnTo>
                  <a:lnTo>
                    <a:pt x="30145" y="25926"/>
                  </a:lnTo>
                  <a:lnTo>
                    <a:pt x="30637" y="25748"/>
                  </a:lnTo>
                  <a:lnTo>
                    <a:pt x="31114" y="25569"/>
                  </a:lnTo>
                  <a:lnTo>
                    <a:pt x="31576" y="25375"/>
                  </a:lnTo>
                  <a:lnTo>
                    <a:pt x="32068" y="25151"/>
                  </a:lnTo>
                  <a:lnTo>
                    <a:pt x="32545" y="24898"/>
                  </a:lnTo>
                  <a:lnTo>
                    <a:pt x="32992" y="24629"/>
                  </a:lnTo>
                  <a:lnTo>
                    <a:pt x="33425" y="24361"/>
                  </a:lnTo>
                  <a:lnTo>
                    <a:pt x="33842" y="24063"/>
                  </a:lnTo>
                  <a:lnTo>
                    <a:pt x="34230" y="23750"/>
                  </a:lnTo>
                  <a:lnTo>
                    <a:pt x="34588" y="23437"/>
                  </a:lnTo>
                  <a:lnTo>
                    <a:pt x="34916" y="23109"/>
                  </a:lnTo>
                  <a:lnTo>
                    <a:pt x="35199" y="22781"/>
                  </a:lnTo>
                  <a:lnTo>
                    <a:pt x="35467" y="22453"/>
                  </a:lnTo>
                  <a:lnTo>
                    <a:pt x="35691" y="22095"/>
                  </a:lnTo>
                  <a:lnTo>
                    <a:pt x="35915" y="21737"/>
                  </a:lnTo>
                  <a:lnTo>
                    <a:pt x="36093" y="21379"/>
                  </a:lnTo>
                  <a:lnTo>
                    <a:pt x="36257" y="20992"/>
                  </a:lnTo>
                  <a:lnTo>
                    <a:pt x="36392" y="20604"/>
                  </a:lnTo>
                  <a:lnTo>
                    <a:pt x="36496" y="20202"/>
                  </a:lnTo>
                  <a:lnTo>
                    <a:pt x="36556" y="19903"/>
                  </a:lnTo>
                  <a:lnTo>
                    <a:pt x="36600" y="19605"/>
                  </a:lnTo>
                  <a:lnTo>
                    <a:pt x="36630" y="19307"/>
                  </a:lnTo>
                  <a:lnTo>
                    <a:pt x="36645" y="19009"/>
                  </a:lnTo>
                  <a:lnTo>
                    <a:pt x="36645" y="13806"/>
                  </a:lnTo>
                  <a:lnTo>
                    <a:pt x="36645" y="13508"/>
                  </a:lnTo>
                  <a:lnTo>
                    <a:pt x="36615" y="13210"/>
                  </a:lnTo>
                  <a:lnTo>
                    <a:pt x="36585" y="12911"/>
                  </a:lnTo>
                  <a:lnTo>
                    <a:pt x="36541" y="12613"/>
                  </a:lnTo>
                  <a:lnTo>
                    <a:pt x="36481" y="12315"/>
                  </a:lnTo>
                  <a:lnTo>
                    <a:pt x="36407" y="12002"/>
                  </a:lnTo>
                  <a:lnTo>
                    <a:pt x="36317" y="11704"/>
                  </a:lnTo>
                  <a:lnTo>
                    <a:pt x="36213" y="11406"/>
                  </a:lnTo>
                  <a:lnTo>
                    <a:pt x="36093" y="11107"/>
                  </a:lnTo>
                  <a:lnTo>
                    <a:pt x="35959" y="10809"/>
                  </a:lnTo>
                  <a:lnTo>
                    <a:pt x="35810" y="10511"/>
                  </a:lnTo>
                  <a:lnTo>
                    <a:pt x="35661" y="10213"/>
                  </a:lnTo>
                  <a:lnTo>
                    <a:pt x="35497" y="9915"/>
                  </a:lnTo>
                  <a:lnTo>
                    <a:pt x="35318" y="9617"/>
                  </a:lnTo>
                  <a:lnTo>
                    <a:pt x="35124" y="9333"/>
                  </a:lnTo>
                  <a:lnTo>
                    <a:pt x="34916" y="9035"/>
                  </a:lnTo>
                  <a:lnTo>
                    <a:pt x="34588" y="8603"/>
                  </a:lnTo>
                  <a:lnTo>
                    <a:pt x="34230" y="8171"/>
                  </a:lnTo>
                  <a:lnTo>
                    <a:pt x="33842" y="7738"/>
                  </a:lnTo>
                  <a:lnTo>
                    <a:pt x="33440" y="7321"/>
                  </a:lnTo>
                  <a:lnTo>
                    <a:pt x="33007" y="6918"/>
                  </a:lnTo>
                  <a:lnTo>
                    <a:pt x="32545" y="6501"/>
                  </a:lnTo>
                  <a:lnTo>
                    <a:pt x="32068" y="6098"/>
                  </a:lnTo>
                  <a:lnTo>
                    <a:pt x="31576" y="5711"/>
                  </a:lnTo>
                  <a:lnTo>
                    <a:pt x="31114" y="5368"/>
                  </a:lnTo>
                  <a:lnTo>
                    <a:pt x="30637" y="5040"/>
                  </a:lnTo>
                  <a:lnTo>
                    <a:pt x="30145" y="4712"/>
                  </a:lnTo>
                  <a:lnTo>
                    <a:pt x="29638" y="4399"/>
                  </a:lnTo>
                  <a:lnTo>
                    <a:pt x="29101" y="4086"/>
                  </a:lnTo>
                  <a:lnTo>
                    <a:pt x="28401" y="3698"/>
                  </a:lnTo>
                  <a:lnTo>
                    <a:pt x="27685" y="3325"/>
                  </a:lnTo>
                  <a:lnTo>
                    <a:pt x="26940" y="2967"/>
                  </a:lnTo>
                  <a:lnTo>
                    <a:pt x="26179" y="2625"/>
                  </a:lnTo>
                  <a:lnTo>
                    <a:pt x="25508" y="2356"/>
                  </a:lnTo>
                  <a:lnTo>
                    <a:pt x="24838" y="2088"/>
                  </a:lnTo>
                  <a:lnTo>
                    <a:pt x="24241" y="1879"/>
                  </a:lnTo>
                  <a:lnTo>
                    <a:pt x="23630" y="1670"/>
                  </a:lnTo>
                  <a:lnTo>
                    <a:pt x="23019" y="1477"/>
                  </a:lnTo>
                  <a:lnTo>
                    <a:pt x="22393" y="1283"/>
                  </a:lnTo>
                  <a:lnTo>
                    <a:pt x="21930" y="1149"/>
                  </a:lnTo>
                  <a:lnTo>
                    <a:pt x="21289" y="985"/>
                  </a:lnTo>
                  <a:lnTo>
                    <a:pt x="20633" y="836"/>
                  </a:lnTo>
                  <a:lnTo>
                    <a:pt x="19933" y="686"/>
                  </a:lnTo>
                  <a:lnTo>
                    <a:pt x="19247" y="537"/>
                  </a:lnTo>
                  <a:lnTo>
                    <a:pt x="18546" y="418"/>
                  </a:lnTo>
                  <a:lnTo>
                    <a:pt x="17860" y="314"/>
                  </a:lnTo>
                  <a:lnTo>
                    <a:pt x="17190" y="224"/>
                  </a:lnTo>
                  <a:lnTo>
                    <a:pt x="16504" y="150"/>
                  </a:lnTo>
                  <a:lnTo>
                    <a:pt x="15833" y="90"/>
                  </a:lnTo>
                  <a:lnTo>
                    <a:pt x="15177" y="45"/>
                  </a:lnTo>
                  <a:lnTo>
                    <a:pt x="14461" y="16"/>
                  </a:lnTo>
                  <a:lnTo>
                    <a:pt x="13761" y="1"/>
                  </a:lnTo>
                  <a:close/>
                </a:path>
              </a:pathLst>
            </a:custGeom>
            <a:solidFill>
              <a:srgbClr val="E94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6290575" y="2225925"/>
              <a:ext cx="916150" cy="545300"/>
            </a:xfrm>
            <a:custGeom>
              <a:rect b="b" l="l" r="r" t="t"/>
              <a:pathLst>
                <a:path extrusionOk="0" h="21812" w="36646">
                  <a:moveTo>
                    <a:pt x="13373" y="1"/>
                  </a:moveTo>
                  <a:lnTo>
                    <a:pt x="12523" y="16"/>
                  </a:lnTo>
                  <a:lnTo>
                    <a:pt x="11688" y="60"/>
                  </a:lnTo>
                  <a:lnTo>
                    <a:pt x="10868" y="135"/>
                  </a:lnTo>
                  <a:lnTo>
                    <a:pt x="10078" y="224"/>
                  </a:lnTo>
                  <a:lnTo>
                    <a:pt x="9303" y="344"/>
                  </a:lnTo>
                  <a:lnTo>
                    <a:pt x="8543" y="478"/>
                  </a:lnTo>
                  <a:lnTo>
                    <a:pt x="7812" y="642"/>
                  </a:lnTo>
                  <a:lnTo>
                    <a:pt x="7097" y="836"/>
                  </a:lnTo>
                  <a:lnTo>
                    <a:pt x="6426" y="1044"/>
                  </a:lnTo>
                  <a:lnTo>
                    <a:pt x="5770" y="1283"/>
                  </a:lnTo>
                  <a:lnTo>
                    <a:pt x="5144" y="1536"/>
                  </a:lnTo>
                  <a:lnTo>
                    <a:pt x="4547" y="1820"/>
                  </a:lnTo>
                  <a:lnTo>
                    <a:pt x="3981" y="2118"/>
                  </a:lnTo>
                  <a:lnTo>
                    <a:pt x="3444" y="2446"/>
                  </a:lnTo>
                  <a:lnTo>
                    <a:pt x="3191" y="2610"/>
                  </a:lnTo>
                  <a:lnTo>
                    <a:pt x="2937" y="2789"/>
                  </a:lnTo>
                  <a:lnTo>
                    <a:pt x="2699" y="2967"/>
                  </a:lnTo>
                  <a:lnTo>
                    <a:pt x="2475" y="3146"/>
                  </a:lnTo>
                  <a:lnTo>
                    <a:pt x="2251" y="3340"/>
                  </a:lnTo>
                  <a:lnTo>
                    <a:pt x="2043" y="3534"/>
                  </a:lnTo>
                  <a:lnTo>
                    <a:pt x="1849" y="3728"/>
                  </a:lnTo>
                  <a:lnTo>
                    <a:pt x="1655" y="3937"/>
                  </a:lnTo>
                  <a:lnTo>
                    <a:pt x="1461" y="4145"/>
                  </a:lnTo>
                  <a:lnTo>
                    <a:pt x="1297" y="4354"/>
                  </a:lnTo>
                  <a:lnTo>
                    <a:pt x="1133" y="4563"/>
                  </a:lnTo>
                  <a:lnTo>
                    <a:pt x="984" y="4786"/>
                  </a:lnTo>
                  <a:lnTo>
                    <a:pt x="835" y="5025"/>
                  </a:lnTo>
                  <a:lnTo>
                    <a:pt x="701" y="5248"/>
                  </a:lnTo>
                  <a:lnTo>
                    <a:pt x="582" y="5487"/>
                  </a:lnTo>
                  <a:lnTo>
                    <a:pt x="477" y="5726"/>
                  </a:lnTo>
                  <a:lnTo>
                    <a:pt x="373" y="5979"/>
                  </a:lnTo>
                  <a:lnTo>
                    <a:pt x="283" y="6218"/>
                  </a:lnTo>
                  <a:lnTo>
                    <a:pt x="209" y="6471"/>
                  </a:lnTo>
                  <a:lnTo>
                    <a:pt x="149" y="6739"/>
                  </a:lnTo>
                  <a:lnTo>
                    <a:pt x="90" y="7037"/>
                  </a:lnTo>
                  <a:lnTo>
                    <a:pt x="45" y="7321"/>
                  </a:lnTo>
                  <a:lnTo>
                    <a:pt x="15" y="7619"/>
                  </a:lnTo>
                  <a:lnTo>
                    <a:pt x="0" y="7917"/>
                  </a:lnTo>
                  <a:lnTo>
                    <a:pt x="0" y="8215"/>
                  </a:lnTo>
                  <a:lnTo>
                    <a:pt x="15" y="8513"/>
                  </a:lnTo>
                  <a:lnTo>
                    <a:pt x="45" y="8812"/>
                  </a:lnTo>
                  <a:lnTo>
                    <a:pt x="90" y="9110"/>
                  </a:lnTo>
                  <a:lnTo>
                    <a:pt x="149" y="9423"/>
                  </a:lnTo>
                  <a:lnTo>
                    <a:pt x="224" y="9721"/>
                  </a:lnTo>
                  <a:lnTo>
                    <a:pt x="313" y="10019"/>
                  </a:lnTo>
                  <a:lnTo>
                    <a:pt x="403" y="10317"/>
                  </a:lnTo>
                  <a:lnTo>
                    <a:pt x="522" y="10615"/>
                  </a:lnTo>
                  <a:lnTo>
                    <a:pt x="641" y="10914"/>
                  </a:lnTo>
                  <a:lnTo>
                    <a:pt x="790" y="11212"/>
                  </a:lnTo>
                  <a:lnTo>
                    <a:pt x="939" y="11510"/>
                  </a:lnTo>
                  <a:lnTo>
                    <a:pt x="1103" y="11808"/>
                  </a:lnTo>
                  <a:lnTo>
                    <a:pt x="1282" y="12106"/>
                  </a:lnTo>
                  <a:lnTo>
                    <a:pt x="1461" y="12390"/>
                  </a:lnTo>
                  <a:lnTo>
                    <a:pt x="1670" y="12688"/>
                  </a:lnTo>
                  <a:lnTo>
                    <a:pt x="1879" y="12971"/>
                  </a:lnTo>
                  <a:lnTo>
                    <a:pt x="2102" y="13269"/>
                  </a:lnTo>
                  <a:lnTo>
                    <a:pt x="2341" y="13552"/>
                  </a:lnTo>
                  <a:lnTo>
                    <a:pt x="2594" y="13836"/>
                  </a:lnTo>
                  <a:lnTo>
                    <a:pt x="2848" y="14119"/>
                  </a:lnTo>
                  <a:lnTo>
                    <a:pt x="3116" y="14402"/>
                  </a:lnTo>
                  <a:lnTo>
                    <a:pt x="3399" y="14671"/>
                  </a:lnTo>
                  <a:lnTo>
                    <a:pt x="3697" y="14954"/>
                  </a:lnTo>
                  <a:lnTo>
                    <a:pt x="3996" y="15222"/>
                  </a:lnTo>
                  <a:lnTo>
                    <a:pt x="4309" y="15491"/>
                  </a:lnTo>
                  <a:lnTo>
                    <a:pt x="4637" y="15759"/>
                  </a:lnTo>
                  <a:lnTo>
                    <a:pt x="4965" y="16012"/>
                  </a:lnTo>
                  <a:lnTo>
                    <a:pt x="5501" y="16415"/>
                  </a:lnTo>
                  <a:lnTo>
                    <a:pt x="6068" y="16802"/>
                  </a:lnTo>
                  <a:lnTo>
                    <a:pt x="6649" y="17190"/>
                  </a:lnTo>
                  <a:lnTo>
                    <a:pt x="7261" y="17563"/>
                  </a:lnTo>
                  <a:lnTo>
                    <a:pt x="7887" y="17921"/>
                  </a:lnTo>
                  <a:lnTo>
                    <a:pt x="8543" y="18264"/>
                  </a:lnTo>
                  <a:lnTo>
                    <a:pt x="9214" y="18606"/>
                  </a:lnTo>
                  <a:lnTo>
                    <a:pt x="9899" y="18934"/>
                  </a:lnTo>
                  <a:lnTo>
                    <a:pt x="10600" y="19247"/>
                  </a:lnTo>
                  <a:lnTo>
                    <a:pt x="11331" y="19531"/>
                  </a:lnTo>
                  <a:lnTo>
                    <a:pt x="12076" y="19814"/>
                  </a:lnTo>
                  <a:lnTo>
                    <a:pt x="12836" y="20082"/>
                  </a:lnTo>
                  <a:lnTo>
                    <a:pt x="13597" y="20336"/>
                  </a:lnTo>
                  <a:lnTo>
                    <a:pt x="14387" y="20559"/>
                  </a:lnTo>
                  <a:lnTo>
                    <a:pt x="15192" y="20783"/>
                  </a:lnTo>
                  <a:lnTo>
                    <a:pt x="16012" y="20977"/>
                  </a:lnTo>
                  <a:lnTo>
                    <a:pt x="16951" y="21186"/>
                  </a:lnTo>
                  <a:lnTo>
                    <a:pt x="17890" y="21350"/>
                  </a:lnTo>
                  <a:lnTo>
                    <a:pt x="18815" y="21499"/>
                  </a:lnTo>
                  <a:lnTo>
                    <a:pt x="19724" y="21618"/>
                  </a:lnTo>
                  <a:lnTo>
                    <a:pt x="20633" y="21707"/>
                  </a:lnTo>
                  <a:lnTo>
                    <a:pt x="21528" y="21767"/>
                  </a:lnTo>
                  <a:lnTo>
                    <a:pt x="22407" y="21797"/>
                  </a:lnTo>
                  <a:lnTo>
                    <a:pt x="23272" y="21812"/>
                  </a:lnTo>
                  <a:lnTo>
                    <a:pt x="24122" y="21797"/>
                  </a:lnTo>
                  <a:lnTo>
                    <a:pt x="24957" y="21752"/>
                  </a:lnTo>
                  <a:lnTo>
                    <a:pt x="25777" y="21678"/>
                  </a:lnTo>
                  <a:lnTo>
                    <a:pt x="26567" y="21588"/>
                  </a:lnTo>
                  <a:lnTo>
                    <a:pt x="27357" y="21469"/>
                  </a:lnTo>
                  <a:lnTo>
                    <a:pt x="28103" y="21335"/>
                  </a:lnTo>
                  <a:lnTo>
                    <a:pt x="28833" y="21171"/>
                  </a:lnTo>
                  <a:lnTo>
                    <a:pt x="29549" y="20977"/>
                  </a:lnTo>
                  <a:lnTo>
                    <a:pt x="30234" y="20768"/>
                  </a:lnTo>
                  <a:lnTo>
                    <a:pt x="30890" y="20530"/>
                  </a:lnTo>
                  <a:lnTo>
                    <a:pt x="31517" y="20276"/>
                  </a:lnTo>
                  <a:lnTo>
                    <a:pt x="32113" y="19993"/>
                  </a:lnTo>
                  <a:lnTo>
                    <a:pt x="32679" y="19695"/>
                  </a:lnTo>
                  <a:lnTo>
                    <a:pt x="33216" y="19367"/>
                  </a:lnTo>
                  <a:lnTo>
                    <a:pt x="33470" y="19203"/>
                  </a:lnTo>
                  <a:lnTo>
                    <a:pt x="33708" y="19024"/>
                  </a:lnTo>
                  <a:lnTo>
                    <a:pt x="33947" y="18845"/>
                  </a:lnTo>
                  <a:lnTo>
                    <a:pt x="34170" y="18666"/>
                  </a:lnTo>
                  <a:lnTo>
                    <a:pt x="34394" y="18472"/>
                  </a:lnTo>
                  <a:lnTo>
                    <a:pt x="34603" y="18278"/>
                  </a:lnTo>
                  <a:lnTo>
                    <a:pt x="34811" y="18085"/>
                  </a:lnTo>
                  <a:lnTo>
                    <a:pt x="35005" y="17876"/>
                  </a:lnTo>
                  <a:lnTo>
                    <a:pt x="35184" y="17667"/>
                  </a:lnTo>
                  <a:lnTo>
                    <a:pt x="35348" y="17458"/>
                  </a:lnTo>
                  <a:lnTo>
                    <a:pt x="35512" y="17235"/>
                  </a:lnTo>
                  <a:lnTo>
                    <a:pt x="35676" y="17011"/>
                  </a:lnTo>
                  <a:lnTo>
                    <a:pt x="35810" y="16788"/>
                  </a:lnTo>
                  <a:lnTo>
                    <a:pt x="35944" y="16564"/>
                  </a:lnTo>
                  <a:lnTo>
                    <a:pt x="36064" y="16325"/>
                  </a:lnTo>
                  <a:lnTo>
                    <a:pt x="36168" y="16087"/>
                  </a:lnTo>
                  <a:lnTo>
                    <a:pt x="36272" y="15833"/>
                  </a:lnTo>
                  <a:lnTo>
                    <a:pt x="36362" y="15580"/>
                  </a:lnTo>
                  <a:lnTo>
                    <a:pt x="36436" y="15327"/>
                  </a:lnTo>
                  <a:lnTo>
                    <a:pt x="36511" y="15073"/>
                  </a:lnTo>
                  <a:lnTo>
                    <a:pt x="36585" y="14671"/>
                  </a:lnTo>
                  <a:lnTo>
                    <a:pt x="36630" y="14283"/>
                  </a:lnTo>
                  <a:lnTo>
                    <a:pt x="36645" y="13880"/>
                  </a:lnTo>
                  <a:lnTo>
                    <a:pt x="36645" y="13478"/>
                  </a:lnTo>
                  <a:lnTo>
                    <a:pt x="36615" y="13075"/>
                  </a:lnTo>
                  <a:lnTo>
                    <a:pt x="36556" y="12658"/>
                  </a:lnTo>
                  <a:lnTo>
                    <a:pt x="36466" y="12255"/>
                  </a:lnTo>
                  <a:lnTo>
                    <a:pt x="36362" y="11853"/>
                  </a:lnTo>
                  <a:lnTo>
                    <a:pt x="36228" y="11450"/>
                  </a:lnTo>
                  <a:lnTo>
                    <a:pt x="36079" y="11048"/>
                  </a:lnTo>
                  <a:lnTo>
                    <a:pt x="35885" y="10645"/>
                  </a:lnTo>
                  <a:lnTo>
                    <a:pt x="35691" y="10243"/>
                  </a:lnTo>
                  <a:lnTo>
                    <a:pt x="35452" y="9840"/>
                  </a:lnTo>
                  <a:lnTo>
                    <a:pt x="35199" y="9453"/>
                  </a:lnTo>
                  <a:lnTo>
                    <a:pt x="34931" y="9050"/>
                  </a:lnTo>
                  <a:lnTo>
                    <a:pt x="34632" y="8662"/>
                  </a:lnTo>
                  <a:lnTo>
                    <a:pt x="34319" y="8275"/>
                  </a:lnTo>
                  <a:lnTo>
                    <a:pt x="33976" y="7887"/>
                  </a:lnTo>
                  <a:lnTo>
                    <a:pt x="33619" y="7515"/>
                  </a:lnTo>
                  <a:lnTo>
                    <a:pt x="33246" y="7142"/>
                  </a:lnTo>
                  <a:lnTo>
                    <a:pt x="32858" y="6769"/>
                  </a:lnTo>
                  <a:lnTo>
                    <a:pt x="32441" y="6396"/>
                  </a:lnTo>
                  <a:lnTo>
                    <a:pt x="31994" y="6039"/>
                  </a:lnTo>
                  <a:lnTo>
                    <a:pt x="31546" y="5696"/>
                  </a:lnTo>
                  <a:lnTo>
                    <a:pt x="31069" y="5353"/>
                  </a:lnTo>
                  <a:lnTo>
                    <a:pt x="30592" y="5010"/>
                  </a:lnTo>
                  <a:lnTo>
                    <a:pt x="30085" y="4682"/>
                  </a:lnTo>
                  <a:lnTo>
                    <a:pt x="29564" y="4354"/>
                  </a:lnTo>
                  <a:lnTo>
                    <a:pt x="29027" y="4041"/>
                  </a:lnTo>
                  <a:lnTo>
                    <a:pt x="28475" y="3728"/>
                  </a:lnTo>
                  <a:lnTo>
                    <a:pt x="27909" y="3430"/>
                  </a:lnTo>
                  <a:lnTo>
                    <a:pt x="27312" y="3146"/>
                  </a:lnTo>
                  <a:lnTo>
                    <a:pt x="26552" y="2789"/>
                  </a:lnTo>
                  <a:lnTo>
                    <a:pt x="25762" y="2461"/>
                  </a:lnTo>
                  <a:lnTo>
                    <a:pt x="24957" y="2133"/>
                  </a:lnTo>
                  <a:lnTo>
                    <a:pt x="24137" y="1834"/>
                  </a:lnTo>
                  <a:lnTo>
                    <a:pt x="23287" y="1551"/>
                  </a:lnTo>
                  <a:lnTo>
                    <a:pt x="22422" y="1298"/>
                  </a:lnTo>
                  <a:lnTo>
                    <a:pt x="21528" y="1059"/>
                  </a:lnTo>
                  <a:lnTo>
                    <a:pt x="20633" y="836"/>
                  </a:lnTo>
                  <a:lnTo>
                    <a:pt x="19694" y="627"/>
                  </a:lnTo>
                  <a:lnTo>
                    <a:pt x="18770" y="463"/>
                  </a:lnTo>
                  <a:lnTo>
                    <a:pt x="17846" y="314"/>
                  </a:lnTo>
                  <a:lnTo>
                    <a:pt x="16921" y="195"/>
                  </a:lnTo>
                  <a:lnTo>
                    <a:pt x="16012" y="105"/>
                  </a:lnTo>
                  <a:lnTo>
                    <a:pt x="15117" y="45"/>
                  </a:lnTo>
                  <a:lnTo>
                    <a:pt x="14238" y="16"/>
                  </a:lnTo>
                  <a:lnTo>
                    <a:pt x="133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6425475" y="2301975"/>
              <a:ext cx="216575" cy="177425"/>
            </a:xfrm>
            <a:custGeom>
              <a:rect b="b" l="l" r="r" t="t"/>
              <a:pathLst>
                <a:path extrusionOk="0" h="7097" w="8663">
                  <a:moveTo>
                    <a:pt x="8663" y="0"/>
                  </a:moveTo>
                  <a:lnTo>
                    <a:pt x="8081" y="388"/>
                  </a:lnTo>
                  <a:lnTo>
                    <a:pt x="7500" y="790"/>
                  </a:lnTo>
                  <a:lnTo>
                    <a:pt x="6933" y="1193"/>
                  </a:lnTo>
                  <a:lnTo>
                    <a:pt x="6367" y="1610"/>
                  </a:lnTo>
                  <a:lnTo>
                    <a:pt x="5249" y="2460"/>
                  </a:lnTo>
                  <a:lnTo>
                    <a:pt x="4160" y="3340"/>
                  </a:lnTo>
                  <a:lnTo>
                    <a:pt x="3087" y="4234"/>
                  </a:lnTo>
                  <a:lnTo>
                    <a:pt x="2029" y="5158"/>
                  </a:lnTo>
                  <a:lnTo>
                    <a:pt x="1507" y="5620"/>
                  </a:lnTo>
                  <a:lnTo>
                    <a:pt x="1000" y="6098"/>
                  </a:lnTo>
                  <a:lnTo>
                    <a:pt x="493" y="6590"/>
                  </a:lnTo>
                  <a:lnTo>
                    <a:pt x="1" y="7096"/>
                  </a:lnTo>
                  <a:lnTo>
                    <a:pt x="1" y="7096"/>
                  </a:lnTo>
                  <a:lnTo>
                    <a:pt x="597" y="6709"/>
                  </a:lnTo>
                  <a:lnTo>
                    <a:pt x="1179" y="6321"/>
                  </a:lnTo>
                  <a:lnTo>
                    <a:pt x="1745" y="5904"/>
                  </a:lnTo>
                  <a:lnTo>
                    <a:pt x="2312" y="5501"/>
                  </a:lnTo>
                  <a:lnTo>
                    <a:pt x="3430" y="4651"/>
                  </a:lnTo>
                  <a:lnTo>
                    <a:pt x="4518" y="3772"/>
                  </a:lnTo>
                  <a:lnTo>
                    <a:pt x="5592" y="2877"/>
                  </a:lnTo>
                  <a:lnTo>
                    <a:pt x="6650" y="1953"/>
                  </a:lnTo>
                  <a:lnTo>
                    <a:pt x="7157" y="1476"/>
                  </a:lnTo>
                  <a:lnTo>
                    <a:pt x="7679" y="999"/>
                  </a:lnTo>
                  <a:lnTo>
                    <a:pt x="8171" y="507"/>
                  </a:lnTo>
                  <a:lnTo>
                    <a:pt x="8663" y="0"/>
                  </a:lnTo>
                  <a:close/>
                </a:path>
              </a:pathLst>
            </a:custGeom>
            <a:solidFill>
              <a:srgbClr val="7B00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829875" y="2487950"/>
              <a:ext cx="216575" cy="177425"/>
            </a:xfrm>
            <a:custGeom>
              <a:rect b="b" l="l" r="r" t="t"/>
              <a:pathLst>
                <a:path extrusionOk="0" h="7097" w="8663">
                  <a:moveTo>
                    <a:pt x="8662" y="0"/>
                  </a:moveTo>
                  <a:lnTo>
                    <a:pt x="8066" y="388"/>
                  </a:lnTo>
                  <a:lnTo>
                    <a:pt x="7485" y="790"/>
                  </a:lnTo>
                  <a:lnTo>
                    <a:pt x="6918" y="1193"/>
                  </a:lnTo>
                  <a:lnTo>
                    <a:pt x="6352" y="1610"/>
                  </a:lnTo>
                  <a:lnTo>
                    <a:pt x="5233" y="2460"/>
                  </a:lnTo>
                  <a:lnTo>
                    <a:pt x="4145" y="3340"/>
                  </a:lnTo>
                  <a:lnTo>
                    <a:pt x="3072" y="4234"/>
                  </a:lnTo>
                  <a:lnTo>
                    <a:pt x="2013" y="5159"/>
                  </a:lnTo>
                  <a:lnTo>
                    <a:pt x="1506" y="5621"/>
                  </a:lnTo>
                  <a:lnTo>
                    <a:pt x="985" y="6113"/>
                  </a:lnTo>
                  <a:lnTo>
                    <a:pt x="493" y="6590"/>
                  </a:lnTo>
                  <a:lnTo>
                    <a:pt x="1" y="7097"/>
                  </a:lnTo>
                  <a:lnTo>
                    <a:pt x="582" y="6709"/>
                  </a:lnTo>
                  <a:lnTo>
                    <a:pt x="1163" y="6321"/>
                  </a:lnTo>
                  <a:lnTo>
                    <a:pt x="1730" y="5904"/>
                  </a:lnTo>
                  <a:lnTo>
                    <a:pt x="2297" y="5502"/>
                  </a:lnTo>
                  <a:lnTo>
                    <a:pt x="3415" y="4652"/>
                  </a:lnTo>
                  <a:lnTo>
                    <a:pt x="4503" y="3772"/>
                  </a:lnTo>
                  <a:lnTo>
                    <a:pt x="5576" y="2878"/>
                  </a:lnTo>
                  <a:lnTo>
                    <a:pt x="6635" y="1953"/>
                  </a:lnTo>
                  <a:lnTo>
                    <a:pt x="7157" y="1476"/>
                  </a:lnTo>
                  <a:lnTo>
                    <a:pt x="7664" y="999"/>
                  </a:lnTo>
                  <a:lnTo>
                    <a:pt x="8170" y="507"/>
                  </a:lnTo>
                  <a:lnTo>
                    <a:pt x="8662" y="0"/>
                  </a:lnTo>
                  <a:close/>
                </a:path>
              </a:pathLst>
            </a:custGeom>
            <a:solidFill>
              <a:srgbClr val="7B00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6654700" y="2580000"/>
              <a:ext cx="157675" cy="118925"/>
            </a:xfrm>
            <a:custGeom>
              <a:rect b="b" l="l" r="r" t="t"/>
              <a:pathLst>
                <a:path extrusionOk="0" h="4757" w="6307">
                  <a:moveTo>
                    <a:pt x="4816" y="1"/>
                  </a:moveTo>
                  <a:lnTo>
                    <a:pt x="4727" y="358"/>
                  </a:lnTo>
                  <a:lnTo>
                    <a:pt x="4607" y="701"/>
                  </a:lnTo>
                  <a:lnTo>
                    <a:pt x="4443" y="1014"/>
                  </a:lnTo>
                  <a:lnTo>
                    <a:pt x="4279" y="1328"/>
                  </a:lnTo>
                  <a:lnTo>
                    <a:pt x="4071" y="1626"/>
                  </a:lnTo>
                  <a:lnTo>
                    <a:pt x="3847" y="1894"/>
                  </a:lnTo>
                  <a:lnTo>
                    <a:pt x="3608" y="2162"/>
                  </a:lnTo>
                  <a:lnTo>
                    <a:pt x="3340" y="2386"/>
                  </a:lnTo>
                  <a:lnTo>
                    <a:pt x="3057" y="2610"/>
                  </a:lnTo>
                  <a:lnTo>
                    <a:pt x="2759" y="2789"/>
                  </a:lnTo>
                  <a:lnTo>
                    <a:pt x="2431" y="2953"/>
                  </a:lnTo>
                  <a:lnTo>
                    <a:pt x="2103" y="3087"/>
                  </a:lnTo>
                  <a:lnTo>
                    <a:pt x="1760" y="3206"/>
                  </a:lnTo>
                  <a:lnTo>
                    <a:pt x="1402" y="3281"/>
                  </a:lnTo>
                  <a:lnTo>
                    <a:pt x="1029" y="3325"/>
                  </a:lnTo>
                  <a:lnTo>
                    <a:pt x="657" y="3340"/>
                  </a:lnTo>
                  <a:lnTo>
                    <a:pt x="329" y="3325"/>
                  </a:lnTo>
                  <a:lnTo>
                    <a:pt x="1" y="3295"/>
                  </a:lnTo>
                  <a:lnTo>
                    <a:pt x="150" y="3459"/>
                  </a:lnTo>
                  <a:lnTo>
                    <a:pt x="314" y="3623"/>
                  </a:lnTo>
                  <a:lnTo>
                    <a:pt x="478" y="3758"/>
                  </a:lnTo>
                  <a:lnTo>
                    <a:pt x="657" y="3907"/>
                  </a:lnTo>
                  <a:lnTo>
                    <a:pt x="836" y="4041"/>
                  </a:lnTo>
                  <a:lnTo>
                    <a:pt x="1029" y="4160"/>
                  </a:lnTo>
                  <a:lnTo>
                    <a:pt x="1223" y="4265"/>
                  </a:lnTo>
                  <a:lnTo>
                    <a:pt x="1417" y="4369"/>
                  </a:lnTo>
                  <a:lnTo>
                    <a:pt x="1626" y="4458"/>
                  </a:lnTo>
                  <a:lnTo>
                    <a:pt x="1849" y="4533"/>
                  </a:lnTo>
                  <a:lnTo>
                    <a:pt x="2058" y="4607"/>
                  </a:lnTo>
                  <a:lnTo>
                    <a:pt x="2282" y="4667"/>
                  </a:lnTo>
                  <a:lnTo>
                    <a:pt x="2505" y="4712"/>
                  </a:lnTo>
                  <a:lnTo>
                    <a:pt x="2744" y="4742"/>
                  </a:lnTo>
                  <a:lnTo>
                    <a:pt x="2982" y="4756"/>
                  </a:lnTo>
                  <a:lnTo>
                    <a:pt x="3445" y="4756"/>
                  </a:lnTo>
                  <a:lnTo>
                    <a:pt x="3668" y="4742"/>
                  </a:lnTo>
                  <a:lnTo>
                    <a:pt x="3892" y="4712"/>
                  </a:lnTo>
                  <a:lnTo>
                    <a:pt x="4115" y="4667"/>
                  </a:lnTo>
                  <a:lnTo>
                    <a:pt x="4324" y="4622"/>
                  </a:lnTo>
                  <a:lnTo>
                    <a:pt x="4533" y="4563"/>
                  </a:lnTo>
                  <a:lnTo>
                    <a:pt x="4727" y="4488"/>
                  </a:lnTo>
                  <a:lnTo>
                    <a:pt x="4935" y="4399"/>
                  </a:lnTo>
                  <a:lnTo>
                    <a:pt x="5129" y="4309"/>
                  </a:lnTo>
                  <a:lnTo>
                    <a:pt x="5308" y="4205"/>
                  </a:lnTo>
                  <a:lnTo>
                    <a:pt x="5502" y="4101"/>
                  </a:lnTo>
                  <a:lnTo>
                    <a:pt x="5681" y="3981"/>
                  </a:lnTo>
                  <a:lnTo>
                    <a:pt x="5845" y="3862"/>
                  </a:lnTo>
                  <a:lnTo>
                    <a:pt x="6009" y="3728"/>
                  </a:lnTo>
                  <a:lnTo>
                    <a:pt x="6158" y="3579"/>
                  </a:lnTo>
                  <a:lnTo>
                    <a:pt x="6307" y="3430"/>
                  </a:lnTo>
                  <a:lnTo>
                    <a:pt x="6128" y="3161"/>
                  </a:lnTo>
                  <a:lnTo>
                    <a:pt x="5979" y="2878"/>
                  </a:lnTo>
                  <a:lnTo>
                    <a:pt x="5830" y="2580"/>
                  </a:lnTo>
                  <a:lnTo>
                    <a:pt x="5725" y="2267"/>
                  </a:lnTo>
                  <a:lnTo>
                    <a:pt x="5636" y="1954"/>
                  </a:lnTo>
                  <a:lnTo>
                    <a:pt x="5562" y="1626"/>
                  </a:lnTo>
                  <a:lnTo>
                    <a:pt x="5517" y="1283"/>
                  </a:lnTo>
                  <a:lnTo>
                    <a:pt x="5517" y="940"/>
                  </a:lnTo>
                  <a:lnTo>
                    <a:pt x="5517" y="701"/>
                  </a:lnTo>
                  <a:lnTo>
                    <a:pt x="5532" y="478"/>
                  </a:lnTo>
                  <a:lnTo>
                    <a:pt x="5353" y="373"/>
                  </a:lnTo>
                  <a:lnTo>
                    <a:pt x="5159" y="254"/>
                  </a:lnTo>
                  <a:lnTo>
                    <a:pt x="4980" y="135"/>
                  </a:lnTo>
                  <a:lnTo>
                    <a:pt x="481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6628975" y="2563600"/>
              <a:ext cx="146150" cy="99925"/>
            </a:xfrm>
            <a:custGeom>
              <a:rect b="b" l="l" r="r" t="t"/>
              <a:pathLst>
                <a:path extrusionOk="0" h="3997" w="5846">
                  <a:moveTo>
                    <a:pt x="5189" y="1"/>
                  </a:moveTo>
                  <a:lnTo>
                    <a:pt x="4921" y="209"/>
                  </a:lnTo>
                  <a:lnTo>
                    <a:pt x="4623" y="373"/>
                  </a:lnTo>
                  <a:lnTo>
                    <a:pt x="4310" y="523"/>
                  </a:lnTo>
                  <a:lnTo>
                    <a:pt x="3996" y="657"/>
                  </a:lnTo>
                  <a:lnTo>
                    <a:pt x="3654" y="746"/>
                  </a:lnTo>
                  <a:lnTo>
                    <a:pt x="3311" y="821"/>
                  </a:lnTo>
                  <a:lnTo>
                    <a:pt x="2968" y="865"/>
                  </a:lnTo>
                  <a:lnTo>
                    <a:pt x="2595" y="880"/>
                  </a:lnTo>
                  <a:lnTo>
                    <a:pt x="2222" y="865"/>
                  </a:lnTo>
                  <a:lnTo>
                    <a:pt x="1850" y="821"/>
                  </a:lnTo>
                  <a:lnTo>
                    <a:pt x="1477" y="731"/>
                  </a:lnTo>
                  <a:lnTo>
                    <a:pt x="1134" y="627"/>
                  </a:lnTo>
                  <a:lnTo>
                    <a:pt x="1015" y="761"/>
                  </a:lnTo>
                  <a:lnTo>
                    <a:pt x="895" y="895"/>
                  </a:lnTo>
                  <a:lnTo>
                    <a:pt x="761" y="1014"/>
                  </a:lnTo>
                  <a:lnTo>
                    <a:pt x="627" y="1134"/>
                  </a:lnTo>
                  <a:lnTo>
                    <a:pt x="478" y="1253"/>
                  </a:lnTo>
                  <a:lnTo>
                    <a:pt x="329" y="1357"/>
                  </a:lnTo>
                  <a:lnTo>
                    <a:pt x="165" y="1447"/>
                  </a:lnTo>
                  <a:lnTo>
                    <a:pt x="1" y="1536"/>
                  </a:lnTo>
                  <a:lnTo>
                    <a:pt x="46" y="1879"/>
                  </a:lnTo>
                  <a:lnTo>
                    <a:pt x="120" y="2207"/>
                  </a:lnTo>
                  <a:lnTo>
                    <a:pt x="210" y="2520"/>
                  </a:lnTo>
                  <a:lnTo>
                    <a:pt x="329" y="2833"/>
                  </a:lnTo>
                  <a:lnTo>
                    <a:pt x="478" y="3131"/>
                  </a:lnTo>
                  <a:lnTo>
                    <a:pt x="642" y="3430"/>
                  </a:lnTo>
                  <a:lnTo>
                    <a:pt x="821" y="3698"/>
                  </a:lnTo>
                  <a:lnTo>
                    <a:pt x="1030" y="3951"/>
                  </a:lnTo>
                  <a:lnTo>
                    <a:pt x="1358" y="3981"/>
                  </a:lnTo>
                  <a:lnTo>
                    <a:pt x="1686" y="3996"/>
                  </a:lnTo>
                  <a:lnTo>
                    <a:pt x="2058" y="3981"/>
                  </a:lnTo>
                  <a:lnTo>
                    <a:pt x="2431" y="3937"/>
                  </a:lnTo>
                  <a:lnTo>
                    <a:pt x="2789" y="3862"/>
                  </a:lnTo>
                  <a:lnTo>
                    <a:pt x="3132" y="3743"/>
                  </a:lnTo>
                  <a:lnTo>
                    <a:pt x="3460" y="3609"/>
                  </a:lnTo>
                  <a:lnTo>
                    <a:pt x="3788" y="3445"/>
                  </a:lnTo>
                  <a:lnTo>
                    <a:pt x="4086" y="3266"/>
                  </a:lnTo>
                  <a:lnTo>
                    <a:pt x="4369" y="3042"/>
                  </a:lnTo>
                  <a:lnTo>
                    <a:pt x="4637" y="2818"/>
                  </a:lnTo>
                  <a:lnTo>
                    <a:pt x="4876" y="2550"/>
                  </a:lnTo>
                  <a:lnTo>
                    <a:pt x="5100" y="2282"/>
                  </a:lnTo>
                  <a:lnTo>
                    <a:pt x="5308" y="1984"/>
                  </a:lnTo>
                  <a:lnTo>
                    <a:pt x="5472" y="1670"/>
                  </a:lnTo>
                  <a:lnTo>
                    <a:pt x="5636" y="1357"/>
                  </a:lnTo>
                  <a:lnTo>
                    <a:pt x="5756" y="1014"/>
                  </a:lnTo>
                  <a:lnTo>
                    <a:pt x="5845" y="657"/>
                  </a:lnTo>
                  <a:lnTo>
                    <a:pt x="5562" y="403"/>
                  </a:lnTo>
                  <a:lnTo>
                    <a:pt x="5428" y="269"/>
                  </a:lnTo>
                  <a:lnTo>
                    <a:pt x="5293" y="135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818700" y="2562500"/>
              <a:ext cx="186750" cy="147600"/>
            </a:xfrm>
            <a:custGeom>
              <a:rect b="b" l="l" r="r" t="t"/>
              <a:pathLst>
                <a:path extrusionOk="0" h="5904" w="7470">
                  <a:moveTo>
                    <a:pt x="4905" y="0"/>
                  </a:moveTo>
                  <a:lnTo>
                    <a:pt x="4905" y="224"/>
                  </a:lnTo>
                  <a:lnTo>
                    <a:pt x="4905" y="447"/>
                  </a:lnTo>
                  <a:lnTo>
                    <a:pt x="4890" y="656"/>
                  </a:lnTo>
                  <a:lnTo>
                    <a:pt x="4861" y="865"/>
                  </a:lnTo>
                  <a:lnTo>
                    <a:pt x="4816" y="1073"/>
                  </a:lnTo>
                  <a:lnTo>
                    <a:pt x="4771" y="1282"/>
                  </a:lnTo>
                  <a:lnTo>
                    <a:pt x="4711" y="1491"/>
                  </a:lnTo>
                  <a:lnTo>
                    <a:pt x="4652" y="1685"/>
                  </a:lnTo>
                  <a:lnTo>
                    <a:pt x="4577" y="1878"/>
                  </a:lnTo>
                  <a:lnTo>
                    <a:pt x="4488" y="2072"/>
                  </a:lnTo>
                  <a:lnTo>
                    <a:pt x="4398" y="2251"/>
                  </a:lnTo>
                  <a:lnTo>
                    <a:pt x="4294" y="2430"/>
                  </a:lnTo>
                  <a:lnTo>
                    <a:pt x="4175" y="2609"/>
                  </a:lnTo>
                  <a:lnTo>
                    <a:pt x="4055" y="2773"/>
                  </a:lnTo>
                  <a:lnTo>
                    <a:pt x="3936" y="2937"/>
                  </a:lnTo>
                  <a:lnTo>
                    <a:pt x="3802" y="3086"/>
                  </a:lnTo>
                  <a:lnTo>
                    <a:pt x="3653" y="3235"/>
                  </a:lnTo>
                  <a:lnTo>
                    <a:pt x="3504" y="3369"/>
                  </a:lnTo>
                  <a:lnTo>
                    <a:pt x="3355" y="3503"/>
                  </a:lnTo>
                  <a:lnTo>
                    <a:pt x="3191" y="3638"/>
                  </a:lnTo>
                  <a:lnTo>
                    <a:pt x="3027" y="3757"/>
                  </a:lnTo>
                  <a:lnTo>
                    <a:pt x="2848" y="3861"/>
                  </a:lnTo>
                  <a:lnTo>
                    <a:pt x="2669" y="3966"/>
                  </a:lnTo>
                  <a:lnTo>
                    <a:pt x="2490" y="4055"/>
                  </a:lnTo>
                  <a:lnTo>
                    <a:pt x="2296" y="4145"/>
                  </a:lnTo>
                  <a:lnTo>
                    <a:pt x="2102" y="4219"/>
                  </a:lnTo>
                  <a:lnTo>
                    <a:pt x="1909" y="4294"/>
                  </a:lnTo>
                  <a:lnTo>
                    <a:pt x="1715" y="4353"/>
                  </a:lnTo>
                  <a:lnTo>
                    <a:pt x="1506" y="4398"/>
                  </a:lnTo>
                  <a:lnTo>
                    <a:pt x="1297" y="4428"/>
                  </a:lnTo>
                  <a:lnTo>
                    <a:pt x="1074" y="4458"/>
                  </a:lnTo>
                  <a:lnTo>
                    <a:pt x="865" y="4473"/>
                  </a:lnTo>
                  <a:lnTo>
                    <a:pt x="641" y="4487"/>
                  </a:lnTo>
                  <a:lnTo>
                    <a:pt x="313" y="4473"/>
                  </a:lnTo>
                  <a:lnTo>
                    <a:pt x="0" y="4428"/>
                  </a:lnTo>
                  <a:lnTo>
                    <a:pt x="149" y="4592"/>
                  </a:lnTo>
                  <a:lnTo>
                    <a:pt x="299" y="4756"/>
                  </a:lnTo>
                  <a:lnTo>
                    <a:pt x="477" y="4905"/>
                  </a:lnTo>
                  <a:lnTo>
                    <a:pt x="641" y="5039"/>
                  </a:lnTo>
                  <a:lnTo>
                    <a:pt x="820" y="5173"/>
                  </a:lnTo>
                  <a:lnTo>
                    <a:pt x="1014" y="5292"/>
                  </a:lnTo>
                  <a:lnTo>
                    <a:pt x="1208" y="5397"/>
                  </a:lnTo>
                  <a:lnTo>
                    <a:pt x="1417" y="5501"/>
                  </a:lnTo>
                  <a:lnTo>
                    <a:pt x="1625" y="5591"/>
                  </a:lnTo>
                  <a:lnTo>
                    <a:pt x="1834" y="5665"/>
                  </a:lnTo>
                  <a:lnTo>
                    <a:pt x="2058" y="5740"/>
                  </a:lnTo>
                  <a:lnTo>
                    <a:pt x="2281" y="5799"/>
                  </a:lnTo>
                  <a:lnTo>
                    <a:pt x="2505" y="5844"/>
                  </a:lnTo>
                  <a:lnTo>
                    <a:pt x="2729" y="5874"/>
                  </a:lnTo>
                  <a:lnTo>
                    <a:pt x="2967" y="5889"/>
                  </a:lnTo>
                  <a:lnTo>
                    <a:pt x="3206" y="5904"/>
                  </a:lnTo>
                  <a:lnTo>
                    <a:pt x="3429" y="5889"/>
                  </a:lnTo>
                  <a:lnTo>
                    <a:pt x="3638" y="5874"/>
                  </a:lnTo>
                  <a:lnTo>
                    <a:pt x="3862" y="5844"/>
                  </a:lnTo>
                  <a:lnTo>
                    <a:pt x="4070" y="5814"/>
                  </a:lnTo>
                  <a:lnTo>
                    <a:pt x="4279" y="5770"/>
                  </a:lnTo>
                  <a:lnTo>
                    <a:pt x="4473" y="5710"/>
                  </a:lnTo>
                  <a:lnTo>
                    <a:pt x="4682" y="5635"/>
                  </a:lnTo>
                  <a:lnTo>
                    <a:pt x="4861" y="5561"/>
                  </a:lnTo>
                  <a:lnTo>
                    <a:pt x="5054" y="5486"/>
                  </a:lnTo>
                  <a:lnTo>
                    <a:pt x="5233" y="5382"/>
                  </a:lnTo>
                  <a:lnTo>
                    <a:pt x="5412" y="5278"/>
                  </a:lnTo>
                  <a:lnTo>
                    <a:pt x="5591" y="5173"/>
                  </a:lnTo>
                  <a:lnTo>
                    <a:pt x="5755" y="5054"/>
                  </a:lnTo>
                  <a:lnTo>
                    <a:pt x="5919" y="4920"/>
                  </a:lnTo>
                  <a:lnTo>
                    <a:pt x="6068" y="4786"/>
                  </a:lnTo>
                  <a:lnTo>
                    <a:pt x="6217" y="4651"/>
                  </a:lnTo>
                  <a:lnTo>
                    <a:pt x="6366" y="4502"/>
                  </a:lnTo>
                  <a:lnTo>
                    <a:pt x="6500" y="4353"/>
                  </a:lnTo>
                  <a:lnTo>
                    <a:pt x="6620" y="4189"/>
                  </a:lnTo>
                  <a:lnTo>
                    <a:pt x="6739" y="4025"/>
                  </a:lnTo>
                  <a:lnTo>
                    <a:pt x="6858" y="3846"/>
                  </a:lnTo>
                  <a:lnTo>
                    <a:pt x="6948" y="3667"/>
                  </a:lnTo>
                  <a:lnTo>
                    <a:pt x="7052" y="3489"/>
                  </a:lnTo>
                  <a:lnTo>
                    <a:pt x="7142" y="3295"/>
                  </a:lnTo>
                  <a:lnTo>
                    <a:pt x="7216" y="3101"/>
                  </a:lnTo>
                  <a:lnTo>
                    <a:pt x="7276" y="2907"/>
                  </a:lnTo>
                  <a:lnTo>
                    <a:pt x="7335" y="2698"/>
                  </a:lnTo>
                  <a:lnTo>
                    <a:pt x="7380" y="2505"/>
                  </a:lnTo>
                  <a:lnTo>
                    <a:pt x="7425" y="2296"/>
                  </a:lnTo>
                  <a:lnTo>
                    <a:pt x="7440" y="2072"/>
                  </a:lnTo>
                  <a:lnTo>
                    <a:pt x="7469" y="1864"/>
                  </a:lnTo>
                  <a:lnTo>
                    <a:pt x="7469" y="1640"/>
                  </a:lnTo>
                  <a:lnTo>
                    <a:pt x="7455" y="1267"/>
                  </a:lnTo>
                  <a:lnTo>
                    <a:pt x="7410" y="895"/>
                  </a:lnTo>
                  <a:lnTo>
                    <a:pt x="7320" y="537"/>
                  </a:lnTo>
                  <a:lnTo>
                    <a:pt x="7216" y="194"/>
                  </a:lnTo>
                  <a:lnTo>
                    <a:pt x="6992" y="283"/>
                  </a:lnTo>
                  <a:lnTo>
                    <a:pt x="6754" y="343"/>
                  </a:lnTo>
                  <a:lnTo>
                    <a:pt x="6500" y="373"/>
                  </a:lnTo>
                  <a:lnTo>
                    <a:pt x="6247" y="388"/>
                  </a:lnTo>
                  <a:lnTo>
                    <a:pt x="6053" y="388"/>
                  </a:lnTo>
                  <a:lnTo>
                    <a:pt x="5874" y="358"/>
                  </a:lnTo>
                  <a:lnTo>
                    <a:pt x="5710" y="328"/>
                  </a:lnTo>
                  <a:lnTo>
                    <a:pt x="5531" y="283"/>
                  </a:lnTo>
                  <a:lnTo>
                    <a:pt x="5367" y="239"/>
                  </a:lnTo>
                  <a:lnTo>
                    <a:pt x="5203" y="164"/>
                  </a:lnTo>
                  <a:lnTo>
                    <a:pt x="5054" y="89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812350" y="2554650"/>
              <a:ext cx="129000" cy="120050"/>
            </a:xfrm>
            <a:custGeom>
              <a:rect b="b" l="l" r="r" t="t"/>
              <a:pathLst>
                <a:path extrusionOk="0" h="4802" w="5160">
                  <a:moveTo>
                    <a:pt x="4757" y="1"/>
                  </a:moveTo>
                  <a:lnTo>
                    <a:pt x="4608" y="210"/>
                  </a:lnTo>
                  <a:lnTo>
                    <a:pt x="4444" y="418"/>
                  </a:lnTo>
                  <a:lnTo>
                    <a:pt x="4265" y="612"/>
                  </a:lnTo>
                  <a:lnTo>
                    <a:pt x="4086" y="806"/>
                  </a:lnTo>
                  <a:lnTo>
                    <a:pt x="3892" y="970"/>
                  </a:lnTo>
                  <a:lnTo>
                    <a:pt x="3683" y="1134"/>
                  </a:lnTo>
                  <a:lnTo>
                    <a:pt x="3475" y="1283"/>
                  </a:lnTo>
                  <a:lnTo>
                    <a:pt x="3236" y="1417"/>
                  </a:lnTo>
                  <a:lnTo>
                    <a:pt x="3012" y="1536"/>
                  </a:lnTo>
                  <a:lnTo>
                    <a:pt x="2759" y="1641"/>
                  </a:lnTo>
                  <a:lnTo>
                    <a:pt x="2520" y="1730"/>
                  </a:lnTo>
                  <a:lnTo>
                    <a:pt x="2267" y="1820"/>
                  </a:lnTo>
                  <a:lnTo>
                    <a:pt x="1999" y="1879"/>
                  </a:lnTo>
                  <a:lnTo>
                    <a:pt x="1730" y="1924"/>
                  </a:lnTo>
                  <a:lnTo>
                    <a:pt x="1447" y="1939"/>
                  </a:lnTo>
                  <a:lnTo>
                    <a:pt x="1179" y="1954"/>
                  </a:lnTo>
                  <a:lnTo>
                    <a:pt x="1149" y="1954"/>
                  </a:lnTo>
                  <a:lnTo>
                    <a:pt x="1104" y="2312"/>
                  </a:lnTo>
                  <a:lnTo>
                    <a:pt x="1015" y="2655"/>
                  </a:lnTo>
                  <a:lnTo>
                    <a:pt x="910" y="2983"/>
                  </a:lnTo>
                  <a:lnTo>
                    <a:pt x="776" y="3311"/>
                  </a:lnTo>
                  <a:lnTo>
                    <a:pt x="627" y="3624"/>
                  </a:lnTo>
                  <a:lnTo>
                    <a:pt x="433" y="3907"/>
                  </a:lnTo>
                  <a:lnTo>
                    <a:pt x="239" y="4190"/>
                  </a:lnTo>
                  <a:lnTo>
                    <a:pt x="1" y="4444"/>
                  </a:lnTo>
                  <a:lnTo>
                    <a:pt x="254" y="4742"/>
                  </a:lnTo>
                  <a:lnTo>
                    <a:pt x="567" y="4787"/>
                  </a:lnTo>
                  <a:lnTo>
                    <a:pt x="895" y="4801"/>
                  </a:lnTo>
                  <a:lnTo>
                    <a:pt x="1119" y="4787"/>
                  </a:lnTo>
                  <a:lnTo>
                    <a:pt x="1328" y="4772"/>
                  </a:lnTo>
                  <a:lnTo>
                    <a:pt x="1551" y="4742"/>
                  </a:lnTo>
                  <a:lnTo>
                    <a:pt x="1760" y="4712"/>
                  </a:lnTo>
                  <a:lnTo>
                    <a:pt x="1969" y="4667"/>
                  </a:lnTo>
                  <a:lnTo>
                    <a:pt x="2163" y="4608"/>
                  </a:lnTo>
                  <a:lnTo>
                    <a:pt x="2356" y="4533"/>
                  </a:lnTo>
                  <a:lnTo>
                    <a:pt x="2550" y="4459"/>
                  </a:lnTo>
                  <a:lnTo>
                    <a:pt x="2744" y="4369"/>
                  </a:lnTo>
                  <a:lnTo>
                    <a:pt x="2923" y="4280"/>
                  </a:lnTo>
                  <a:lnTo>
                    <a:pt x="3102" y="4175"/>
                  </a:lnTo>
                  <a:lnTo>
                    <a:pt x="3281" y="4071"/>
                  </a:lnTo>
                  <a:lnTo>
                    <a:pt x="3445" y="3952"/>
                  </a:lnTo>
                  <a:lnTo>
                    <a:pt x="3609" y="3817"/>
                  </a:lnTo>
                  <a:lnTo>
                    <a:pt x="3758" y="3683"/>
                  </a:lnTo>
                  <a:lnTo>
                    <a:pt x="3907" y="3549"/>
                  </a:lnTo>
                  <a:lnTo>
                    <a:pt x="4056" y="3400"/>
                  </a:lnTo>
                  <a:lnTo>
                    <a:pt x="4190" y="3251"/>
                  </a:lnTo>
                  <a:lnTo>
                    <a:pt x="4309" y="3087"/>
                  </a:lnTo>
                  <a:lnTo>
                    <a:pt x="4429" y="2923"/>
                  </a:lnTo>
                  <a:lnTo>
                    <a:pt x="4548" y="2744"/>
                  </a:lnTo>
                  <a:lnTo>
                    <a:pt x="4652" y="2565"/>
                  </a:lnTo>
                  <a:lnTo>
                    <a:pt x="4742" y="2386"/>
                  </a:lnTo>
                  <a:lnTo>
                    <a:pt x="4831" y="2192"/>
                  </a:lnTo>
                  <a:lnTo>
                    <a:pt x="4906" y="1999"/>
                  </a:lnTo>
                  <a:lnTo>
                    <a:pt x="4965" y="1805"/>
                  </a:lnTo>
                  <a:lnTo>
                    <a:pt x="5025" y="1596"/>
                  </a:lnTo>
                  <a:lnTo>
                    <a:pt x="5070" y="1387"/>
                  </a:lnTo>
                  <a:lnTo>
                    <a:pt x="5115" y="1179"/>
                  </a:lnTo>
                  <a:lnTo>
                    <a:pt x="5144" y="970"/>
                  </a:lnTo>
                  <a:lnTo>
                    <a:pt x="5159" y="761"/>
                  </a:lnTo>
                  <a:lnTo>
                    <a:pt x="5159" y="538"/>
                  </a:lnTo>
                  <a:lnTo>
                    <a:pt x="5159" y="314"/>
                  </a:lnTo>
                  <a:lnTo>
                    <a:pt x="4951" y="165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792600" y="2591925"/>
              <a:ext cx="48475" cy="73825"/>
            </a:xfrm>
            <a:custGeom>
              <a:rect b="b" l="l" r="r" t="t"/>
              <a:pathLst>
                <a:path extrusionOk="0" h="2953" w="1939">
                  <a:moveTo>
                    <a:pt x="16" y="1"/>
                  </a:moveTo>
                  <a:lnTo>
                    <a:pt x="1" y="224"/>
                  </a:lnTo>
                  <a:lnTo>
                    <a:pt x="1" y="463"/>
                  </a:lnTo>
                  <a:lnTo>
                    <a:pt x="1" y="806"/>
                  </a:lnTo>
                  <a:lnTo>
                    <a:pt x="46" y="1149"/>
                  </a:lnTo>
                  <a:lnTo>
                    <a:pt x="120" y="1477"/>
                  </a:lnTo>
                  <a:lnTo>
                    <a:pt x="209" y="1790"/>
                  </a:lnTo>
                  <a:lnTo>
                    <a:pt x="314" y="2103"/>
                  </a:lnTo>
                  <a:lnTo>
                    <a:pt x="463" y="2401"/>
                  </a:lnTo>
                  <a:lnTo>
                    <a:pt x="612" y="2684"/>
                  </a:lnTo>
                  <a:lnTo>
                    <a:pt x="791" y="2953"/>
                  </a:lnTo>
                  <a:lnTo>
                    <a:pt x="1029" y="2699"/>
                  </a:lnTo>
                  <a:lnTo>
                    <a:pt x="1223" y="2416"/>
                  </a:lnTo>
                  <a:lnTo>
                    <a:pt x="1417" y="2133"/>
                  </a:lnTo>
                  <a:lnTo>
                    <a:pt x="1566" y="1820"/>
                  </a:lnTo>
                  <a:lnTo>
                    <a:pt x="1700" y="1492"/>
                  </a:lnTo>
                  <a:lnTo>
                    <a:pt x="1805" y="1164"/>
                  </a:lnTo>
                  <a:lnTo>
                    <a:pt x="1894" y="821"/>
                  </a:lnTo>
                  <a:lnTo>
                    <a:pt x="1939" y="463"/>
                  </a:lnTo>
                  <a:lnTo>
                    <a:pt x="1685" y="448"/>
                  </a:lnTo>
                  <a:lnTo>
                    <a:pt x="1432" y="433"/>
                  </a:lnTo>
                  <a:lnTo>
                    <a:pt x="1179" y="388"/>
                  </a:lnTo>
                  <a:lnTo>
                    <a:pt x="940" y="344"/>
                  </a:lnTo>
                  <a:lnTo>
                    <a:pt x="701" y="269"/>
                  </a:lnTo>
                  <a:lnTo>
                    <a:pt x="463" y="195"/>
                  </a:lnTo>
                  <a:lnTo>
                    <a:pt x="239" y="10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857825" y="2391775"/>
              <a:ext cx="70100" cy="107375"/>
            </a:xfrm>
            <a:custGeom>
              <a:rect b="b" l="l" r="r" t="t"/>
              <a:pathLst>
                <a:path extrusionOk="0" h="4295" w="2804">
                  <a:moveTo>
                    <a:pt x="1" y="1"/>
                  </a:moveTo>
                  <a:lnTo>
                    <a:pt x="239" y="284"/>
                  </a:lnTo>
                  <a:lnTo>
                    <a:pt x="448" y="597"/>
                  </a:lnTo>
                  <a:lnTo>
                    <a:pt x="627" y="925"/>
                  </a:lnTo>
                  <a:lnTo>
                    <a:pt x="776" y="1268"/>
                  </a:lnTo>
                  <a:lnTo>
                    <a:pt x="895" y="1641"/>
                  </a:lnTo>
                  <a:lnTo>
                    <a:pt x="985" y="2014"/>
                  </a:lnTo>
                  <a:lnTo>
                    <a:pt x="1015" y="2192"/>
                  </a:lnTo>
                  <a:lnTo>
                    <a:pt x="1029" y="2401"/>
                  </a:lnTo>
                  <a:lnTo>
                    <a:pt x="1044" y="2595"/>
                  </a:lnTo>
                  <a:lnTo>
                    <a:pt x="1044" y="2789"/>
                  </a:lnTo>
                  <a:lnTo>
                    <a:pt x="1044" y="2983"/>
                  </a:lnTo>
                  <a:lnTo>
                    <a:pt x="1029" y="3191"/>
                  </a:lnTo>
                  <a:lnTo>
                    <a:pt x="985" y="3564"/>
                  </a:lnTo>
                  <a:lnTo>
                    <a:pt x="895" y="3937"/>
                  </a:lnTo>
                  <a:lnTo>
                    <a:pt x="776" y="4295"/>
                  </a:lnTo>
                  <a:lnTo>
                    <a:pt x="776" y="4295"/>
                  </a:lnTo>
                  <a:lnTo>
                    <a:pt x="985" y="4265"/>
                  </a:lnTo>
                  <a:lnTo>
                    <a:pt x="1208" y="4235"/>
                  </a:lnTo>
                  <a:lnTo>
                    <a:pt x="1417" y="4220"/>
                  </a:lnTo>
                  <a:lnTo>
                    <a:pt x="1641" y="4205"/>
                  </a:lnTo>
                  <a:lnTo>
                    <a:pt x="1924" y="4220"/>
                  </a:lnTo>
                  <a:lnTo>
                    <a:pt x="2192" y="4250"/>
                  </a:lnTo>
                  <a:lnTo>
                    <a:pt x="2222" y="4071"/>
                  </a:lnTo>
                  <a:lnTo>
                    <a:pt x="2282" y="3892"/>
                  </a:lnTo>
                  <a:lnTo>
                    <a:pt x="2341" y="3728"/>
                  </a:lnTo>
                  <a:lnTo>
                    <a:pt x="2416" y="3564"/>
                  </a:lnTo>
                  <a:lnTo>
                    <a:pt x="2490" y="3415"/>
                  </a:lnTo>
                  <a:lnTo>
                    <a:pt x="2595" y="3266"/>
                  </a:lnTo>
                  <a:lnTo>
                    <a:pt x="2699" y="3117"/>
                  </a:lnTo>
                  <a:lnTo>
                    <a:pt x="2804" y="2983"/>
                  </a:lnTo>
                  <a:lnTo>
                    <a:pt x="2625" y="2834"/>
                  </a:lnTo>
                  <a:lnTo>
                    <a:pt x="2461" y="2655"/>
                  </a:lnTo>
                  <a:lnTo>
                    <a:pt x="2326" y="2491"/>
                  </a:lnTo>
                  <a:lnTo>
                    <a:pt x="2207" y="2297"/>
                  </a:lnTo>
                  <a:lnTo>
                    <a:pt x="2088" y="2103"/>
                  </a:lnTo>
                  <a:lnTo>
                    <a:pt x="2013" y="1909"/>
                  </a:lnTo>
                  <a:lnTo>
                    <a:pt x="1939" y="1686"/>
                  </a:lnTo>
                  <a:lnTo>
                    <a:pt x="1879" y="1462"/>
                  </a:lnTo>
                  <a:lnTo>
                    <a:pt x="1849" y="1238"/>
                  </a:lnTo>
                  <a:lnTo>
                    <a:pt x="1834" y="1000"/>
                  </a:lnTo>
                  <a:lnTo>
                    <a:pt x="1849" y="761"/>
                  </a:lnTo>
                  <a:lnTo>
                    <a:pt x="1641" y="627"/>
                  </a:lnTo>
                  <a:lnTo>
                    <a:pt x="1432" y="493"/>
                  </a:lnTo>
                  <a:lnTo>
                    <a:pt x="1208" y="374"/>
                  </a:lnTo>
                  <a:lnTo>
                    <a:pt x="985" y="269"/>
                  </a:lnTo>
                  <a:lnTo>
                    <a:pt x="746" y="180"/>
                  </a:lnTo>
                  <a:lnTo>
                    <a:pt x="508" y="105"/>
                  </a:lnTo>
                  <a:lnTo>
                    <a:pt x="254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775100" y="2565850"/>
              <a:ext cx="24250" cy="26100"/>
            </a:xfrm>
            <a:custGeom>
              <a:rect b="b" l="l" r="r" t="t"/>
              <a:pathLst>
                <a:path extrusionOk="0" h="1044" w="970">
                  <a:moveTo>
                    <a:pt x="969" y="0"/>
                  </a:moveTo>
                  <a:lnTo>
                    <a:pt x="760" y="30"/>
                  </a:lnTo>
                  <a:lnTo>
                    <a:pt x="537" y="60"/>
                  </a:lnTo>
                  <a:lnTo>
                    <a:pt x="313" y="75"/>
                  </a:lnTo>
                  <a:lnTo>
                    <a:pt x="104" y="90"/>
                  </a:lnTo>
                  <a:lnTo>
                    <a:pt x="75" y="90"/>
                  </a:lnTo>
                  <a:lnTo>
                    <a:pt x="45" y="328"/>
                  </a:lnTo>
                  <a:lnTo>
                    <a:pt x="0" y="567"/>
                  </a:lnTo>
                  <a:lnTo>
                    <a:pt x="164" y="701"/>
                  </a:lnTo>
                  <a:lnTo>
                    <a:pt x="343" y="820"/>
                  </a:lnTo>
                  <a:lnTo>
                    <a:pt x="537" y="939"/>
                  </a:lnTo>
                  <a:lnTo>
                    <a:pt x="716" y="1044"/>
                  </a:lnTo>
                  <a:lnTo>
                    <a:pt x="760" y="761"/>
                  </a:lnTo>
                  <a:lnTo>
                    <a:pt x="820" y="507"/>
                  </a:lnTo>
                  <a:lnTo>
                    <a:pt x="880" y="25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761300" y="2566950"/>
              <a:ext cx="15675" cy="13075"/>
            </a:xfrm>
            <a:custGeom>
              <a:rect b="b" l="l" r="r" t="t"/>
              <a:pathLst>
                <a:path extrusionOk="0" h="523" w="627">
                  <a:moveTo>
                    <a:pt x="0" y="1"/>
                  </a:moveTo>
                  <a:lnTo>
                    <a:pt x="135" y="135"/>
                  </a:lnTo>
                  <a:lnTo>
                    <a:pt x="269" y="269"/>
                  </a:lnTo>
                  <a:lnTo>
                    <a:pt x="552" y="523"/>
                  </a:lnTo>
                  <a:lnTo>
                    <a:pt x="597" y="284"/>
                  </a:lnTo>
                  <a:lnTo>
                    <a:pt x="627" y="46"/>
                  </a:lnTo>
                  <a:lnTo>
                    <a:pt x="314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6833600" y="2496900"/>
              <a:ext cx="97675" cy="106600"/>
            </a:xfrm>
            <a:custGeom>
              <a:rect b="b" l="l" r="r" t="t"/>
              <a:pathLst>
                <a:path extrusionOk="0" h="4264" w="3907">
                  <a:moveTo>
                    <a:pt x="2610" y="0"/>
                  </a:moveTo>
                  <a:lnTo>
                    <a:pt x="2386" y="15"/>
                  </a:lnTo>
                  <a:lnTo>
                    <a:pt x="2177" y="30"/>
                  </a:lnTo>
                  <a:lnTo>
                    <a:pt x="1954" y="60"/>
                  </a:lnTo>
                  <a:lnTo>
                    <a:pt x="1745" y="90"/>
                  </a:lnTo>
                  <a:lnTo>
                    <a:pt x="1611" y="418"/>
                  </a:lnTo>
                  <a:lnTo>
                    <a:pt x="1447" y="731"/>
                  </a:lnTo>
                  <a:lnTo>
                    <a:pt x="1253" y="1014"/>
                  </a:lnTo>
                  <a:lnTo>
                    <a:pt x="1044" y="1297"/>
                  </a:lnTo>
                  <a:lnTo>
                    <a:pt x="806" y="1551"/>
                  </a:lnTo>
                  <a:lnTo>
                    <a:pt x="567" y="1789"/>
                  </a:lnTo>
                  <a:lnTo>
                    <a:pt x="284" y="2013"/>
                  </a:lnTo>
                  <a:lnTo>
                    <a:pt x="1" y="2207"/>
                  </a:lnTo>
                  <a:lnTo>
                    <a:pt x="75" y="2400"/>
                  </a:lnTo>
                  <a:lnTo>
                    <a:pt x="135" y="2594"/>
                  </a:lnTo>
                  <a:lnTo>
                    <a:pt x="195" y="2788"/>
                  </a:lnTo>
                  <a:lnTo>
                    <a:pt x="239" y="2982"/>
                  </a:lnTo>
                  <a:lnTo>
                    <a:pt x="269" y="3191"/>
                  </a:lnTo>
                  <a:lnTo>
                    <a:pt x="299" y="3399"/>
                  </a:lnTo>
                  <a:lnTo>
                    <a:pt x="314" y="3608"/>
                  </a:lnTo>
                  <a:lnTo>
                    <a:pt x="329" y="3832"/>
                  </a:lnTo>
                  <a:lnTo>
                    <a:pt x="314" y="4040"/>
                  </a:lnTo>
                  <a:lnTo>
                    <a:pt x="299" y="4264"/>
                  </a:lnTo>
                  <a:lnTo>
                    <a:pt x="329" y="4264"/>
                  </a:lnTo>
                  <a:lnTo>
                    <a:pt x="597" y="4249"/>
                  </a:lnTo>
                  <a:lnTo>
                    <a:pt x="880" y="4234"/>
                  </a:lnTo>
                  <a:lnTo>
                    <a:pt x="1149" y="4189"/>
                  </a:lnTo>
                  <a:lnTo>
                    <a:pt x="1417" y="4130"/>
                  </a:lnTo>
                  <a:lnTo>
                    <a:pt x="1670" y="4040"/>
                  </a:lnTo>
                  <a:lnTo>
                    <a:pt x="1909" y="3951"/>
                  </a:lnTo>
                  <a:lnTo>
                    <a:pt x="2162" y="3846"/>
                  </a:lnTo>
                  <a:lnTo>
                    <a:pt x="2386" y="3727"/>
                  </a:lnTo>
                  <a:lnTo>
                    <a:pt x="2625" y="3593"/>
                  </a:lnTo>
                  <a:lnTo>
                    <a:pt x="2833" y="3444"/>
                  </a:lnTo>
                  <a:lnTo>
                    <a:pt x="3042" y="3280"/>
                  </a:lnTo>
                  <a:lnTo>
                    <a:pt x="3236" y="3116"/>
                  </a:lnTo>
                  <a:lnTo>
                    <a:pt x="3415" y="2922"/>
                  </a:lnTo>
                  <a:lnTo>
                    <a:pt x="3594" y="2728"/>
                  </a:lnTo>
                  <a:lnTo>
                    <a:pt x="3758" y="2520"/>
                  </a:lnTo>
                  <a:lnTo>
                    <a:pt x="3907" y="2311"/>
                  </a:lnTo>
                  <a:lnTo>
                    <a:pt x="3743" y="2147"/>
                  </a:lnTo>
                  <a:lnTo>
                    <a:pt x="3609" y="1968"/>
                  </a:lnTo>
                  <a:lnTo>
                    <a:pt x="3474" y="1789"/>
                  </a:lnTo>
                  <a:lnTo>
                    <a:pt x="3370" y="1595"/>
                  </a:lnTo>
                  <a:lnTo>
                    <a:pt x="3281" y="1387"/>
                  </a:lnTo>
                  <a:lnTo>
                    <a:pt x="3221" y="1163"/>
                  </a:lnTo>
                  <a:lnTo>
                    <a:pt x="3161" y="954"/>
                  </a:lnTo>
                  <a:lnTo>
                    <a:pt x="3131" y="716"/>
                  </a:lnTo>
                  <a:lnTo>
                    <a:pt x="3117" y="477"/>
                  </a:lnTo>
                  <a:lnTo>
                    <a:pt x="3131" y="254"/>
                  </a:lnTo>
                  <a:lnTo>
                    <a:pt x="3161" y="45"/>
                  </a:lnTo>
                  <a:lnTo>
                    <a:pt x="2893" y="15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792975" y="2552050"/>
              <a:ext cx="48850" cy="51450"/>
            </a:xfrm>
            <a:custGeom>
              <a:rect b="b" l="l" r="r" t="t"/>
              <a:pathLst>
                <a:path extrusionOk="0" h="2058" w="1954">
                  <a:moveTo>
                    <a:pt x="1626" y="1"/>
                  </a:moveTo>
                  <a:lnTo>
                    <a:pt x="1313" y="179"/>
                  </a:lnTo>
                  <a:lnTo>
                    <a:pt x="970" y="329"/>
                  </a:lnTo>
                  <a:lnTo>
                    <a:pt x="627" y="463"/>
                  </a:lnTo>
                  <a:lnTo>
                    <a:pt x="254" y="552"/>
                  </a:lnTo>
                  <a:lnTo>
                    <a:pt x="165" y="806"/>
                  </a:lnTo>
                  <a:lnTo>
                    <a:pt x="105" y="1059"/>
                  </a:lnTo>
                  <a:lnTo>
                    <a:pt x="45" y="1313"/>
                  </a:lnTo>
                  <a:lnTo>
                    <a:pt x="1" y="1596"/>
                  </a:lnTo>
                  <a:lnTo>
                    <a:pt x="224" y="1700"/>
                  </a:lnTo>
                  <a:lnTo>
                    <a:pt x="448" y="1790"/>
                  </a:lnTo>
                  <a:lnTo>
                    <a:pt x="686" y="1864"/>
                  </a:lnTo>
                  <a:lnTo>
                    <a:pt x="925" y="1939"/>
                  </a:lnTo>
                  <a:lnTo>
                    <a:pt x="1164" y="1983"/>
                  </a:lnTo>
                  <a:lnTo>
                    <a:pt x="1417" y="2028"/>
                  </a:lnTo>
                  <a:lnTo>
                    <a:pt x="1670" y="2043"/>
                  </a:lnTo>
                  <a:lnTo>
                    <a:pt x="1924" y="2058"/>
                  </a:lnTo>
                  <a:lnTo>
                    <a:pt x="1939" y="1834"/>
                  </a:lnTo>
                  <a:lnTo>
                    <a:pt x="1954" y="1626"/>
                  </a:lnTo>
                  <a:lnTo>
                    <a:pt x="1939" y="1402"/>
                  </a:lnTo>
                  <a:lnTo>
                    <a:pt x="1924" y="1193"/>
                  </a:lnTo>
                  <a:lnTo>
                    <a:pt x="1894" y="985"/>
                  </a:lnTo>
                  <a:lnTo>
                    <a:pt x="1864" y="776"/>
                  </a:lnTo>
                  <a:lnTo>
                    <a:pt x="1820" y="582"/>
                  </a:lnTo>
                  <a:lnTo>
                    <a:pt x="1760" y="388"/>
                  </a:lnTo>
                  <a:lnTo>
                    <a:pt x="1700" y="194"/>
                  </a:lnTo>
                  <a:lnTo>
                    <a:pt x="162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6776950" y="2390675"/>
              <a:ext cx="107000" cy="139775"/>
            </a:xfrm>
            <a:custGeom>
              <a:rect b="b" l="l" r="r" t="t"/>
              <a:pathLst>
                <a:path extrusionOk="0" h="5591" w="4280">
                  <a:moveTo>
                    <a:pt x="2595" y="0"/>
                  </a:moveTo>
                  <a:lnTo>
                    <a:pt x="2222" y="15"/>
                  </a:lnTo>
                  <a:lnTo>
                    <a:pt x="1879" y="60"/>
                  </a:lnTo>
                  <a:lnTo>
                    <a:pt x="1536" y="119"/>
                  </a:lnTo>
                  <a:lnTo>
                    <a:pt x="1193" y="224"/>
                  </a:lnTo>
                  <a:lnTo>
                    <a:pt x="880" y="358"/>
                  </a:lnTo>
                  <a:lnTo>
                    <a:pt x="567" y="507"/>
                  </a:lnTo>
                  <a:lnTo>
                    <a:pt x="284" y="671"/>
                  </a:lnTo>
                  <a:lnTo>
                    <a:pt x="1" y="880"/>
                  </a:lnTo>
                  <a:lnTo>
                    <a:pt x="209" y="1163"/>
                  </a:lnTo>
                  <a:lnTo>
                    <a:pt x="388" y="1461"/>
                  </a:lnTo>
                  <a:lnTo>
                    <a:pt x="552" y="1774"/>
                  </a:lnTo>
                  <a:lnTo>
                    <a:pt x="686" y="2102"/>
                  </a:lnTo>
                  <a:lnTo>
                    <a:pt x="806" y="2445"/>
                  </a:lnTo>
                  <a:lnTo>
                    <a:pt x="880" y="2803"/>
                  </a:lnTo>
                  <a:lnTo>
                    <a:pt x="925" y="3176"/>
                  </a:lnTo>
                  <a:lnTo>
                    <a:pt x="940" y="3548"/>
                  </a:lnTo>
                  <a:lnTo>
                    <a:pt x="940" y="3817"/>
                  </a:lnTo>
                  <a:lnTo>
                    <a:pt x="910" y="4085"/>
                  </a:lnTo>
                  <a:lnTo>
                    <a:pt x="865" y="4353"/>
                  </a:lnTo>
                  <a:lnTo>
                    <a:pt x="806" y="4607"/>
                  </a:lnTo>
                  <a:lnTo>
                    <a:pt x="1074" y="4831"/>
                  </a:lnTo>
                  <a:lnTo>
                    <a:pt x="1342" y="5054"/>
                  </a:lnTo>
                  <a:lnTo>
                    <a:pt x="1566" y="5308"/>
                  </a:lnTo>
                  <a:lnTo>
                    <a:pt x="1790" y="5591"/>
                  </a:lnTo>
                  <a:lnTo>
                    <a:pt x="2013" y="5367"/>
                  </a:lnTo>
                  <a:lnTo>
                    <a:pt x="2252" y="5159"/>
                  </a:lnTo>
                  <a:lnTo>
                    <a:pt x="2520" y="4965"/>
                  </a:lnTo>
                  <a:lnTo>
                    <a:pt x="2789" y="4801"/>
                  </a:lnTo>
                  <a:lnTo>
                    <a:pt x="3087" y="4652"/>
                  </a:lnTo>
                  <a:lnTo>
                    <a:pt x="3385" y="4532"/>
                  </a:lnTo>
                  <a:lnTo>
                    <a:pt x="3683" y="4428"/>
                  </a:lnTo>
                  <a:lnTo>
                    <a:pt x="4011" y="4339"/>
                  </a:lnTo>
                  <a:lnTo>
                    <a:pt x="4130" y="3981"/>
                  </a:lnTo>
                  <a:lnTo>
                    <a:pt x="4220" y="3608"/>
                  </a:lnTo>
                  <a:lnTo>
                    <a:pt x="4264" y="3235"/>
                  </a:lnTo>
                  <a:lnTo>
                    <a:pt x="4279" y="3027"/>
                  </a:lnTo>
                  <a:lnTo>
                    <a:pt x="4279" y="2833"/>
                  </a:lnTo>
                  <a:lnTo>
                    <a:pt x="4279" y="2639"/>
                  </a:lnTo>
                  <a:lnTo>
                    <a:pt x="4264" y="2445"/>
                  </a:lnTo>
                  <a:lnTo>
                    <a:pt x="4250" y="2236"/>
                  </a:lnTo>
                  <a:lnTo>
                    <a:pt x="4220" y="2058"/>
                  </a:lnTo>
                  <a:lnTo>
                    <a:pt x="4130" y="1685"/>
                  </a:lnTo>
                  <a:lnTo>
                    <a:pt x="4011" y="1312"/>
                  </a:lnTo>
                  <a:lnTo>
                    <a:pt x="3862" y="969"/>
                  </a:lnTo>
                  <a:lnTo>
                    <a:pt x="3683" y="641"/>
                  </a:lnTo>
                  <a:lnTo>
                    <a:pt x="3474" y="328"/>
                  </a:lnTo>
                  <a:lnTo>
                    <a:pt x="3236" y="45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776950" y="2505825"/>
              <a:ext cx="44750" cy="62275"/>
            </a:xfrm>
            <a:custGeom>
              <a:rect b="b" l="l" r="r" t="t"/>
              <a:pathLst>
                <a:path extrusionOk="0" h="2491" w="1790">
                  <a:moveTo>
                    <a:pt x="806" y="1"/>
                  </a:moveTo>
                  <a:lnTo>
                    <a:pt x="746" y="225"/>
                  </a:lnTo>
                  <a:lnTo>
                    <a:pt x="672" y="433"/>
                  </a:lnTo>
                  <a:lnTo>
                    <a:pt x="582" y="657"/>
                  </a:lnTo>
                  <a:lnTo>
                    <a:pt x="493" y="851"/>
                  </a:lnTo>
                  <a:lnTo>
                    <a:pt x="373" y="1045"/>
                  </a:lnTo>
                  <a:lnTo>
                    <a:pt x="269" y="1238"/>
                  </a:lnTo>
                  <a:lnTo>
                    <a:pt x="135" y="1432"/>
                  </a:lnTo>
                  <a:lnTo>
                    <a:pt x="1" y="1611"/>
                  </a:lnTo>
                  <a:lnTo>
                    <a:pt x="16" y="1820"/>
                  </a:lnTo>
                  <a:lnTo>
                    <a:pt x="30" y="2058"/>
                  </a:lnTo>
                  <a:lnTo>
                    <a:pt x="16" y="2267"/>
                  </a:lnTo>
                  <a:lnTo>
                    <a:pt x="1" y="2491"/>
                  </a:lnTo>
                  <a:lnTo>
                    <a:pt x="30" y="2491"/>
                  </a:lnTo>
                  <a:lnTo>
                    <a:pt x="239" y="2476"/>
                  </a:lnTo>
                  <a:lnTo>
                    <a:pt x="463" y="2461"/>
                  </a:lnTo>
                  <a:lnTo>
                    <a:pt x="686" y="2431"/>
                  </a:lnTo>
                  <a:lnTo>
                    <a:pt x="895" y="2401"/>
                  </a:lnTo>
                  <a:lnTo>
                    <a:pt x="970" y="2207"/>
                  </a:lnTo>
                  <a:lnTo>
                    <a:pt x="1059" y="2014"/>
                  </a:lnTo>
                  <a:lnTo>
                    <a:pt x="1163" y="1820"/>
                  </a:lnTo>
                  <a:lnTo>
                    <a:pt x="1268" y="1641"/>
                  </a:lnTo>
                  <a:lnTo>
                    <a:pt x="1387" y="1462"/>
                  </a:lnTo>
                  <a:lnTo>
                    <a:pt x="1506" y="1298"/>
                  </a:lnTo>
                  <a:lnTo>
                    <a:pt x="1641" y="1134"/>
                  </a:lnTo>
                  <a:lnTo>
                    <a:pt x="1790" y="985"/>
                  </a:lnTo>
                  <a:lnTo>
                    <a:pt x="1566" y="702"/>
                  </a:lnTo>
                  <a:lnTo>
                    <a:pt x="1342" y="448"/>
                  </a:lnTo>
                  <a:lnTo>
                    <a:pt x="1074" y="225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6758700" y="2546100"/>
              <a:ext cx="19025" cy="22000"/>
            </a:xfrm>
            <a:custGeom>
              <a:rect b="b" l="l" r="r" t="t"/>
              <a:pathLst>
                <a:path extrusionOk="0" h="880" w="761">
                  <a:moveTo>
                    <a:pt x="731" y="0"/>
                  </a:moveTo>
                  <a:lnTo>
                    <a:pt x="567" y="194"/>
                  </a:lnTo>
                  <a:lnTo>
                    <a:pt x="388" y="373"/>
                  </a:lnTo>
                  <a:lnTo>
                    <a:pt x="194" y="552"/>
                  </a:lnTo>
                  <a:lnTo>
                    <a:pt x="0" y="701"/>
                  </a:lnTo>
                  <a:lnTo>
                    <a:pt x="104" y="835"/>
                  </a:lnTo>
                  <a:lnTo>
                    <a:pt x="418" y="865"/>
                  </a:lnTo>
                  <a:lnTo>
                    <a:pt x="731" y="880"/>
                  </a:lnTo>
                  <a:lnTo>
                    <a:pt x="746" y="656"/>
                  </a:lnTo>
                  <a:lnTo>
                    <a:pt x="760" y="447"/>
                  </a:lnTo>
                  <a:lnTo>
                    <a:pt x="746" y="209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6821675" y="2499125"/>
              <a:ext cx="55550" cy="52950"/>
            </a:xfrm>
            <a:custGeom>
              <a:rect b="b" l="l" r="r" t="t"/>
              <a:pathLst>
                <a:path extrusionOk="0" h="2118" w="2222">
                  <a:moveTo>
                    <a:pt x="2222" y="1"/>
                  </a:moveTo>
                  <a:lnTo>
                    <a:pt x="1894" y="90"/>
                  </a:lnTo>
                  <a:lnTo>
                    <a:pt x="1596" y="194"/>
                  </a:lnTo>
                  <a:lnTo>
                    <a:pt x="1298" y="314"/>
                  </a:lnTo>
                  <a:lnTo>
                    <a:pt x="1000" y="463"/>
                  </a:lnTo>
                  <a:lnTo>
                    <a:pt x="731" y="627"/>
                  </a:lnTo>
                  <a:lnTo>
                    <a:pt x="463" y="821"/>
                  </a:lnTo>
                  <a:lnTo>
                    <a:pt x="224" y="1029"/>
                  </a:lnTo>
                  <a:lnTo>
                    <a:pt x="1" y="1253"/>
                  </a:lnTo>
                  <a:lnTo>
                    <a:pt x="135" y="1447"/>
                  </a:lnTo>
                  <a:lnTo>
                    <a:pt x="269" y="1670"/>
                  </a:lnTo>
                  <a:lnTo>
                    <a:pt x="373" y="1894"/>
                  </a:lnTo>
                  <a:lnTo>
                    <a:pt x="478" y="2118"/>
                  </a:lnTo>
                  <a:lnTo>
                    <a:pt x="761" y="1924"/>
                  </a:lnTo>
                  <a:lnTo>
                    <a:pt x="1044" y="1700"/>
                  </a:lnTo>
                  <a:lnTo>
                    <a:pt x="1283" y="1462"/>
                  </a:lnTo>
                  <a:lnTo>
                    <a:pt x="1521" y="1208"/>
                  </a:lnTo>
                  <a:lnTo>
                    <a:pt x="1730" y="925"/>
                  </a:lnTo>
                  <a:lnTo>
                    <a:pt x="1924" y="642"/>
                  </a:lnTo>
                  <a:lnTo>
                    <a:pt x="2088" y="329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6799325" y="2530425"/>
              <a:ext cx="34300" cy="35450"/>
            </a:xfrm>
            <a:custGeom>
              <a:rect b="b" l="l" r="r" t="t"/>
              <a:pathLst>
                <a:path extrusionOk="0" h="1418" w="1372">
                  <a:moveTo>
                    <a:pt x="895" y="1"/>
                  </a:moveTo>
                  <a:lnTo>
                    <a:pt x="746" y="150"/>
                  </a:lnTo>
                  <a:lnTo>
                    <a:pt x="611" y="314"/>
                  </a:lnTo>
                  <a:lnTo>
                    <a:pt x="492" y="478"/>
                  </a:lnTo>
                  <a:lnTo>
                    <a:pt x="373" y="657"/>
                  </a:lnTo>
                  <a:lnTo>
                    <a:pt x="268" y="836"/>
                  </a:lnTo>
                  <a:lnTo>
                    <a:pt x="164" y="1030"/>
                  </a:lnTo>
                  <a:lnTo>
                    <a:pt x="75" y="1223"/>
                  </a:lnTo>
                  <a:lnTo>
                    <a:pt x="0" y="1417"/>
                  </a:lnTo>
                  <a:lnTo>
                    <a:pt x="373" y="1328"/>
                  </a:lnTo>
                  <a:lnTo>
                    <a:pt x="716" y="1194"/>
                  </a:lnTo>
                  <a:lnTo>
                    <a:pt x="1059" y="1044"/>
                  </a:lnTo>
                  <a:lnTo>
                    <a:pt x="1372" y="866"/>
                  </a:lnTo>
                  <a:lnTo>
                    <a:pt x="1267" y="642"/>
                  </a:lnTo>
                  <a:lnTo>
                    <a:pt x="1163" y="418"/>
                  </a:lnTo>
                  <a:lnTo>
                    <a:pt x="1029" y="1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6710250" y="2373900"/>
              <a:ext cx="66725" cy="112575"/>
            </a:xfrm>
            <a:custGeom>
              <a:rect b="b" l="l" r="r" t="t"/>
              <a:pathLst>
                <a:path extrusionOk="0" h="4503" w="2669">
                  <a:moveTo>
                    <a:pt x="0" y="0"/>
                  </a:moveTo>
                  <a:lnTo>
                    <a:pt x="239" y="299"/>
                  </a:lnTo>
                  <a:lnTo>
                    <a:pt x="432" y="612"/>
                  </a:lnTo>
                  <a:lnTo>
                    <a:pt x="611" y="940"/>
                  </a:lnTo>
                  <a:lnTo>
                    <a:pt x="760" y="1282"/>
                  </a:lnTo>
                  <a:lnTo>
                    <a:pt x="895" y="1640"/>
                  </a:lnTo>
                  <a:lnTo>
                    <a:pt x="969" y="2013"/>
                  </a:lnTo>
                  <a:lnTo>
                    <a:pt x="999" y="2207"/>
                  </a:lnTo>
                  <a:lnTo>
                    <a:pt x="1029" y="2401"/>
                  </a:lnTo>
                  <a:lnTo>
                    <a:pt x="1044" y="2594"/>
                  </a:lnTo>
                  <a:lnTo>
                    <a:pt x="1044" y="2803"/>
                  </a:lnTo>
                  <a:lnTo>
                    <a:pt x="1044" y="3027"/>
                  </a:lnTo>
                  <a:lnTo>
                    <a:pt x="1029" y="3250"/>
                  </a:lnTo>
                  <a:lnTo>
                    <a:pt x="999" y="3459"/>
                  </a:lnTo>
                  <a:lnTo>
                    <a:pt x="954" y="3683"/>
                  </a:lnTo>
                  <a:lnTo>
                    <a:pt x="909" y="3891"/>
                  </a:lnTo>
                  <a:lnTo>
                    <a:pt x="850" y="4100"/>
                  </a:lnTo>
                  <a:lnTo>
                    <a:pt x="775" y="4309"/>
                  </a:lnTo>
                  <a:lnTo>
                    <a:pt x="686" y="4503"/>
                  </a:lnTo>
                  <a:lnTo>
                    <a:pt x="686" y="4503"/>
                  </a:lnTo>
                  <a:lnTo>
                    <a:pt x="999" y="4488"/>
                  </a:lnTo>
                  <a:lnTo>
                    <a:pt x="1014" y="4488"/>
                  </a:lnTo>
                  <a:lnTo>
                    <a:pt x="1044" y="4264"/>
                  </a:lnTo>
                  <a:lnTo>
                    <a:pt x="1088" y="4041"/>
                  </a:lnTo>
                  <a:lnTo>
                    <a:pt x="1133" y="3832"/>
                  </a:lnTo>
                  <a:lnTo>
                    <a:pt x="1208" y="3623"/>
                  </a:lnTo>
                  <a:lnTo>
                    <a:pt x="1267" y="3414"/>
                  </a:lnTo>
                  <a:lnTo>
                    <a:pt x="1357" y="3221"/>
                  </a:lnTo>
                  <a:lnTo>
                    <a:pt x="1446" y="3012"/>
                  </a:lnTo>
                  <a:lnTo>
                    <a:pt x="1550" y="2833"/>
                  </a:lnTo>
                  <a:lnTo>
                    <a:pt x="1655" y="2639"/>
                  </a:lnTo>
                  <a:lnTo>
                    <a:pt x="1774" y="2460"/>
                  </a:lnTo>
                  <a:lnTo>
                    <a:pt x="1908" y="2296"/>
                  </a:lnTo>
                  <a:lnTo>
                    <a:pt x="2042" y="2132"/>
                  </a:lnTo>
                  <a:lnTo>
                    <a:pt x="2192" y="1968"/>
                  </a:lnTo>
                  <a:lnTo>
                    <a:pt x="2341" y="1819"/>
                  </a:lnTo>
                  <a:lnTo>
                    <a:pt x="2505" y="1685"/>
                  </a:lnTo>
                  <a:lnTo>
                    <a:pt x="2669" y="1551"/>
                  </a:lnTo>
                  <a:lnTo>
                    <a:pt x="2415" y="1253"/>
                  </a:lnTo>
                  <a:lnTo>
                    <a:pt x="2132" y="984"/>
                  </a:lnTo>
                  <a:lnTo>
                    <a:pt x="1819" y="746"/>
                  </a:lnTo>
                  <a:lnTo>
                    <a:pt x="1655" y="641"/>
                  </a:lnTo>
                  <a:lnTo>
                    <a:pt x="1491" y="537"/>
                  </a:lnTo>
                  <a:lnTo>
                    <a:pt x="1327" y="433"/>
                  </a:lnTo>
                  <a:lnTo>
                    <a:pt x="1148" y="343"/>
                  </a:lnTo>
                  <a:lnTo>
                    <a:pt x="969" y="269"/>
                  </a:lnTo>
                  <a:lnTo>
                    <a:pt x="775" y="194"/>
                  </a:lnTo>
                  <a:lnTo>
                    <a:pt x="596" y="135"/>
                  </a:lnTo>
                  <a:lnTo>
                    <a:pt x="403" y="90"/>
                  </a:lnTo>
                  <a:lnTo>
                    <a:pt x="19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657325" y="2486075"/>
              <a:ext cx="101400" cy="99550"/>
            </a:xfrm>
            <a:custGeom>
              <a:rect b="b" l="l" r="r" t="t"/>
              <a:pathLst>
                <a:path extrusionOk="0" h="3982" w="4056">
                  <a:moveTo>
                    <a:pt x="3116" y="1"/>
                  </a:moveTo>
                  <a:lnTo>
                    <a:pt x="2803" y="16"/>
                  </a:lnTo>
                  <a:lnTo>
                    <a:pt x="2728" y="195"/>
                  </a:lnTo>
                  <a:lnTo>
                    <a:pt x="2639" y="359"/>
                  </a:lnTo>
                  <a:lnTo>
                    <a:pt x="2430" y="701"/>
                  </a:lnTo>
                  <a:lnTo>
                    <a:pt x="2206" y="1000"/>
                  </a:lnTo>
                  <a:lnTo>
                    <a:pt x="1938" y="1298"/>
                  </a:lnTo>
                  <a:lnTo>
                    <a:pt x="1655" y="1551"/>
                  </a:lnTo>
                  <a:lnTo>
                    <a:pt x="1357" y="1790"/>
                  </a:lnTo>
                  <a:lnTo>
                    <a:pt x="1029" y="1999"/>
                  </a:lnTo>
                  <a:lnTo>
                    <a:pt x="850" y="2088"/>
                  </a:lnTo>
                  <a:lnTo>
                    <a:pt x="686" y="2177"/>
                  </a:lnTo>
                  <a:lnTo>
                    <a:pt x="641" y="2401"/>
                  </a:lnTo>
                  <a:lnTo>
                    <a:pt x="581" y="2610"/>
                  </a:lnTo>
                  <a:lnTo>
                    <a:pt x="522" y="2804"/>
                  </a:lnTo>
                  <a:lnTo>
                    <a:pt x="432" y="3012"/>
                  </a:lnTo>
                  <a:lnTo>
                    <a:pt x="343" y="3191"/>
                  </a:lnTo>
                  <a:lnTo>
                    <a:pt x="239" y="3385"/>
                  </a:lnTo>
                  <a:lnTo>
                    <a:pt x="119" y="3564"/>
                  </a:lnTo>
                  <a:lnTo>
                    <a:pt x="0" y="3728"/>
                  </a:lnTo>
                  <a:lnTo>
                    <a:pt x="343" y="3832"/>
                  </a:lnTo>
                  <a:lnTo>
                    <a:pt x="716" y="3922"/>
                  </a:lnTo>
                  <a:lnTo>
                    <a:pt x="1088" y="3966"/>
                  </a:lnTo>
                  <a:lnTo>
                    <a:pt x="1461" y="3981"/>
                  </a:lnTo>
                  <a:lnTo>
                    <a:pt x="1834" y="3966"/>
                  </a:lnTo>
                  <a:lnTo>
                    <a:pt x="2177" y="3922"/>
                  </a:lnTo>
                  <a:lnTo>
                    <a:pt x="2520" y="3847"/>
                  </a:lnTo>
                  <a:lnTo>
                    <a:pt x="2862" y="3758"/>
                  </a:lnTo>
                  <a:lnTo>
                    <a:pt x="3176" y="3624"/>
                  </a:lnTo>
                  <a:lnTo>
                    <a:pt x="3489" y="3474"/>
                  </a:lnTo>
                  <a:lnTo>
                    <a:pt x="3787" y="3310"/>
                  </a:lnTo>
                  <a:lnTo>
                    <a:pt x="4055" y="3102"/>
                  </a:lnTo>
                  <a:lnTo>
                    <a:pt x="3846" y="2818"/>
                  </a:lnTo>
                  <a:lnTo>
                    <a:pt x="3667" y="2520"/>
                  </a:lnTo>
                  <a:lnTo>
                    <a:pt x="3503" y="2207"/>
                  </a:lnTo>
                  <a:lnTo>
                    <a:pt x="3369" y="1879"/>
                  </a:lnTo>
                  <a:lnTo>
                    <a:pt x="3250" y="1536"/>
                  </a:lnTo>
                  <a:lnTo>
                    <a:pt x="3176" y="1179"/>
                  </a:lnTo>
                  <a:lnTo>
                    <a:pt x="3131" y="806"/>
                  </a:lnTo>
                  <a:lnTo>
                    <a:pt x="3116" y="433"/>
                  </a:lnTo>
                  <a:lnTo>
                    <a:pt x="3116" y="22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735575" y="2412650"/>
              <a:ext cx="64875" cy="93200"/>
            </a:xfrm>
            <a:custGeom>
              <a:rect b="b" l="l" r="r" t="t"/>
              <a:pathLst>
                <a:path extrusionOk="0" h="3728" w="2595">
                  <a:moveTo>
                    <a:pt x="1656" y="1"/>
                  </a:moveTo>
                  <a:lnTo>
                    <a:pt x="1492" y="135"/>
                  </a:lnTo>
                  <a:lnTo>
                    <a:pt x="1328" y="269"/>
                  </a:lnTo>
                  <a:lnTo>
                    <a:pt x="1179" y="418"/>
                  </a:lnTo>
                  <a:lnTo>
                    <a:pt x="1029" y="582"/>
                  </a:lnTo>
                  <a:lnTo>
                    <a:pt x="895" y="746"/>
                  </a:lnTo>
                  <a:lnTo>
                    <a:pt x="761" y="910"/>
                  </a:lnTo>
                  <a:lnTo>
                    <a:pt x="642" y="1089"/>
                  </a:lnTo>
                  <a:lnTo>
                    <a:pt x="537" y="1283"/>
                  </a:lnTo>
                  <a:lnTo>
                    <a:pt x="433" y="1462"/>
                  </a:lnTo>
                  <a:lnTo>
                    <a:pt x="344" y="1671"/>
                  </a:lnTo>
                  <a:lnTo>
                    <a:pt x="254" y="1864"/>
                  </a:lnTo>
                  <a:lnTo>
                    <a:pt x="195" y="2073"/>
                  </a:lnTo>
                  <a:lnTo>
                    <a:pt x="120" y="2282"/>
                  </a:lnTo>
                  <a:lnTo>
                    <a:pt x="75" y="2491"/>
                  </a:lnTo>
                  <a:lnTo>
                    <a:pt x="31" y="2714"/>
                  </a:lnTo>
                  <a:lnTo>
                    <a:pt x="1" y="2938"/>
                  </a:lnTo>
                  <a:lnTo>
                    <a:pt x="329" y="2953"/>
                  </a:lnTo>
                  <a:lnTo>
                    <a:pt x="642" y="2983"/>
                  </a:lnTo>
                  <a:lnTo>
                    <a:pt x="880" y="3027"/>
                  </a:lnTo>
                  <a:lnTo>
                    <a:pt x="1134" y="3087"/>
                  </a:lnTo>
                  <a:lnTo>
                    <a:pt x="1372" y="3161"/>
                  </a:lnTo>
                  <a:lnTo>
                    <a:pt x="1596" y="3251"/>
                  </a:lnTo>
                  <a:lnTo>
                    <a:pt x="1835" y="3355"/>
                  </a:lnTo>
                  <a:lnTo>
                    <a:pt x="2043" y="3474"/>
                  </a:lnTo>
                  <a:lnTo>
                    <a:pt x="2252" y="3594"/>
                  </a:lnTo>
                  <a:lnTo>
                    <a:pt x="2461" y="3728"/>
                  </a:lnTo>
                  <a:lnTo>
                    <a:pt x="2520" y="3474"/>
                  </a:lnTo>
                  <a:lnTo>
                    <a:pt x="2565" y="3206"/>
                  </a:lnTo>
                  <a:lnTo>
                    <a:pt x="2595" y="2938"/>
                  </a:lnTo>
                  <a:lnTo>
                    <a:pt x="2595" y="2669"/>
                  </a:lnTo>
                  <a:lnTo>
                    <a:pt x="2580" y="2297"/>
                  </a:lnTo>
                  <a:lnTo>
                    <a:pt x="2535" y="1924"/>
                  </a:lnTo>
                  <a:lnTo>
                    <a:pt x="2461" y="1566"/>
                  </a:lnTo>
                  <a:lnTo>
                    <a:pt x="2341" y="1223"/>
                  </a:lnTo>
                  <a:lnTo>
                    <a:pt x="2207" y="895"/>
                  </a:lnTo>
                  <a:lnTo>
                    <a:pt x="2043" y="582"/>
                  </a:lnTo>
                  <a:lnTo>
                    <a:pt x="1864" y="284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751600" y="2487200"/>
              <a:ext cx="45500" cy="58925"/>
            </a:xfrm>
            <a:custGeom>
              <a:rect b="b" l="l" r="r" t="t"/>
              <a:pathLst>
                <a:path extrusionOk="0" h="2357" w="1820">
                  <a:moveTo>
                    <a:pt x="1" y="1"/>
                  </a:moveTo>
                  <a:lnTo>
                    <a:pt x="195" y="254"/>
                  </a:lnTo>
                  <a:lnTo>
                    <a:pt x="374" y="522"/>
                  </a:lnTo>
                  <a:lnTo>
                    <a:pt x="538" y="791"/>
                  </a:lnTo>
                  <a:lnTo>
                    <a:pt x="687" y="1089"/>
                  </a:lnTo>
                  <a:lnTo>
                    <a:pt x="806" y="1387"/>
                  </a:lnTo>
                  <a:lnTo>
                    <a:pt x="895" y="1700"/>
                  </a:lnTo>
                  <a:lnTo>
                    <a:pt x="970" y="2013"/>
                  </a:lnTo>
                  <a:lnTo>
                    <a:pt x="1015" y="2356"/>
                  </a:lnTo>
                  <a:lnTo>
                    <a:pt x="1149" y="2177"/>
                  </a:lnTo>
                  <a:lnTo>
                    <a:pt x="1283" y="1983"/>
                  </a:lnTo>
                  <a:lnTo>
                    <a:pt x="1387" y="1790"/>
                  </a:lnTo>
                  <a:lnTo>
                    <a:pt x="1507" y="1596"/>
                  </a:lnTo>
                  <a:lnTo>
                    <a:pt x="1596" y="1402"/>
                  </a:lnTo>
                  <a:lnTo>
                    <a:pt x="1686" y="1178"/>
                  </a:lnTo>
                  <a:lnTo>
                    <a:pt x="1760" y="970"/>
                  </a:lnTo>
                  <a:lnTo>
                    <a:pt x="1820" y="746"/>
                  </a:lnTo>
                  <a:lnTo>
                    <a:pt x="1611" y="612"/>
                  </a:lnTo>
                  <a:lnTo>
                    <a:pt x="1402" y="492"/>
                  </a:lnTo>
                  <a:lnTo>
                    <a:pt x="1194" y="373"/>
                  </a:lnTo>
                  <a:lnTo>
                    <a:pt x="955" y="269"/>
                  </a:lnTo>
                  <a:lnTo>
                    <a:pt x="731" y="179"/>
                  </a:lnTo>
                  <a:lnTo>
                    <a:pt x="493" y="105"/>
                  </a:lnTo>
                  <a:lnTo>
                    <a:pt x="239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735200" y="2486075"/>
              <a:ext cx="41775" cy="77550"/>
            </a:xfrm>
            <a:custGeom>
              <a:rect b="b" l="l" r="r" t="t"/>
              <a:pathLst>
                <a:path extrusionOk="0" h="3102" w="1671">
                  <a:moveTo>
                    <a:pt x="16" y="1"/>
                  </a:moveTo>
                  <a:lnTo>
                    <a:pt x="1" y="224"/>
                  </a:lnTo>
                  <a:lnTo>
                    <a:pt x="1" y="433"/>
                  </a:lnTo>
                  <a:lnTo>
                    <a:pt x="16" y="806"/>
                  </a:lnTo>
                  <a:lnTo>
                    <a:pt x="61" y="1179"/>
                  </a:lnTo>
                  <a:lnTo>
                    <a:pt x="135" y="1536"/>
                  </a:lnTo>
                  <a:lnTo>
                    <a:pt x="254" y="1879"/>
                  </a:lnTo>
                  <a:lnTo>
                    <a:pt x="388" y="2207"/>
                  </a:lnTo>
                  <a:lnTo>
                    <a:pt x="552" y="2520"/>
                  </a:lnTo>
                  <a:lnTo>
                    <a:pt x="731" y="2818"/>
                  </a:lnTo>
                  <a:lnTo>
                    <a:pt x="940" y="3102"/>
                  </a:lnTo>
                  <a:lnTo>
                    <a:pt x="1134" y="2953"/>
                  </a:lnTo>
                  <a:lnTo>
                    <a:pt x="1328" y="2774"/>
                  </a:lnTo>
                  <a:lnTo>
                    <a:pt x="1507" y="2595"/>
                  </a:lnTo>
                  <a:lnTo>
                    <a:pt x="1671" y="2401"/>
                  </a:lnTo>
                  <a:lnTo>
                    <a:pt x="1626" y="2058"/>
                  </a:lnTo>
                  <a:lnTo>
                    <a:pt x="1551" y="1745"/>
                  </a:lnTo>
                  <a:lnTo>
                    <a:pt x="1462" y="1432"/>
                  </a:lnTo>
                  <a:lnTo>
                    <a:pt x="1343" y="1134"/>
                  </a:lnTo>
                  <a:lnTo>
                    <a:pt x="1194" y="836"/>
                  </a:lnTo>
                  <a:lnTo>
                    <a:pt x="1030" y="567"/>
                  </a:lnTo>
                  <a:lnTo>
                    <a:pt x="851" y="299"/>
                  </a:lnTo>
                  <a:lnTo>
                    <a:pt x="657" y="46"/>
                  </a:lnTo>
                  <a:lnTo>
                    <a:pt x="344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634950" y="2372775"/>
              <a:ext cx="101400" cy="133825"/>
            </a:xfrm>
            <a:custGeom>
              <a:rect b="b" l="l" r="r" t="t"/>
              <a:pathLst>
                <a:path extrusionOk="0" h="5353" w="4056">
                  <a:moveTo>
                    <a:pt x="2356" y="1"/>
                  </a:moveTo>
                  <a:lnTo>
                    <a:pt x="2103" y="16"/>
                  </a:lnTo>
                  <a:lnTo>
                    <a:pt x="1834" y="30"/>
                  </a:lnTo>
                  <a:lnTo>
                    <a:pt x="1596" y="75"/>
                  </a:lnTo>
                  <a:lnTo>
                    <a:pt x="1342" y="120"/>
                  </a:lnTo>
                  <a:lnTo>
                    <a:pt x="1372" y="403"/>
                  </a:lnTo>
                  <a:lnTo>
                    <a:pt x="1387" y="686"/>
                  </a:lnTo>
                  <a:lnTo>
                    <a:pt x="1387" y="895"/>
                  </a:lnTo>
                  <a:lnTo>
                    <a:pt x="1357" y="1104"/>
                  </a:lnTo>
                  <a:lnTo>
                    <a:pt x="1327" y="1298"/>
                  </a:lnTo>
                  <a:lnTo>
                    <a:pt x="1298" y="1491"/>
                  </a:lnTo>
                  <a:lnTo>
                    <a:pt x="1238" y="1685"/>
                  </a:lnTo>
                  <a:lnTo>
                    <a:pt x="1178" y="1879"/>
                  </a:lnTo>
                  <a:lnTo>
                    <a:pt x="1089" y="2058"/>
                  </a:lnTo>
                  <a:lnTo>
                    <a:pt x="1014" y="2222"/>
                  </a:lnTo>
                  <a:lnTo>
                    <a:pt x="910" y="2401"/>
                  </a:lnTo>
                  <a:lnTo>
                    <a:pt x="806" y="2565"/>
                  </a:lnTo>
                  <a:lnTo>
                    <a:pt x="686" y="2714"/>
                  </a:lnTo>
                  <a:lnTo>
                    <a:pt x="567" y="2863"/>
                  </a:lnTo>
                  <a:lnTo>
                    <a:pt x="433" y="2997"/>
                  </a:lnTo>
                  <a:lnTo>
                    <a:pt x="299" y="3131"/>
                  </a:lnTo>
                  <a:lnTo>
                    <a:pt x="150" y="3266"/>
                  </a:lnTo>
                  <a:lnTo>
                    <a:pt x="1" y="3385"/>
                  </a:lnTo>
                  <a:lnTo>
                    <a:pt x="254" y="3549"/>
                  </a:lnTo>
                  <a:lnTo>
                    <a:pt x="507" y="3758"/>
                  </a:lnTo>
                  <a:lnTo>
                    <a:pt x="731" y="3966"/>
                  </a:lnTo>
                  <a:lnTo>
                    <a:pt x="940" y="4220"/>
                  </a:lnTo>
                  <a:lnTo>
                    <a:pt x="1119" y="4473"/>
                  </a:lnTo>
                  <a:lnTo>
                    <a:pt x="1268" y="4756"/>
                  </a:lnTo>
                  <a:lnTo>
                    <a:pt x="1402" y="5040"/>
                  </a:lnTo>
                  <a:lnTo>
                    <a:pt x="1506" y="5353"/>
                  </a:lnTo>
                  <a:lnTo>
                    <a:pt x="1745" y="5189"/>
                  </a:lnTo>
                  <a:lnTo>
                    <a:pt x="1998" y="5040"/>
                  </a:lnTo>
                  <a:lnTo>
                    <a:pt x="2252" y="4905"/>
                  </a:lnTo>
                  <a:lnTo>
                    <a:pt x="2535" y="4801"/>
                  </a:lnTo>
                  <a:lnTo>
                    <a:pt x="2803" y="4712"/>
                  </a:lnTo>
                  <a:lnTo>
                    <a:pt x="3101" y="4637"/>
                  </a:lnTo>
                  <a:lnTo>
                    <a:pt x="3400" y="4578"/>
                  </a:lnTo>
                  <a:lnTo>
                    <a:pt x="3698" y="4548"/>
                  </a:lnTo>
                  <a:lnTo>
                    <a:pt x="3787" y="4354"/>
                  </a:lnTo>
                  <a:lnTo>
                    <a:pt x="3862" y="4145"/>
                  </a:lnTo>
                  <a:lnTo>
                    <a:pt x="3921" y="3936"/>
                  </a:lnTo>
                  <a:lnTo>
                    <a:pt x="3966" y="3728"/>
                  </a:lnTo>
                  <a:lnTo>
                    <a:pt x="4011" y="3504"/>
                  </a:lnTo>
                  <a:lnTo>
                    <a:pt x="4041" y="3295"/>
                  </a:lnTo>
                  <a:lnTo>
                    <a:pt x="4056" y="3072"/>
                  </a:lnTo>
                  <a:lnTo>
                    <a:pt x="4056" y="2848"/>
                  </a:lnTo>
                  <a:lnTo>
                    <a:pt x="4056" y="2639"/>
                  </a:lnTo>
                  <a:lnTo>
                    <a:pt x="4041" y="2446"/>
                  </a:lnTo>
                  <a:lnTo>
                    <a:pt x="4011" y="2252"/>
                  </a:lnTo>
                  <a:lnTo>
                    <a:pt x="3981" y="2058"/>
                  </a:lnTo>
                  <a:lnTo>
                    <a:pt x="3907" y="1685"/>
                  </a:lnTo>
                  <a:lnTo>
                    <a:pt x="3772" y="1327"/>
                  </a:lnTo>
                  <a:lnTo>
                    <a:pt x="3623" y="985"/>
                  </a:lnTo>
                  <a:lnTo>
                    <a:pt x="3444" y="657"/>
                  </a:lnTo>
                  <a:lnTo>
                    <a:pt x="3251" y="344"/>
                  </a:lnTo>
                  <a:lnTo>
                    <a:pt x="3012" y="45"/>
                  </a:lnTo>
                  <a:lnTo>
                    <a:pt x="2684" y="1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6672600" y="2486450"/>
              <a:ext cx="54800" cy="54075"/>
            </a:xfrm>
            <a:custGeom>
              <a:rect b="b" l="l" r="r" t="t"/>
              <a:pathLst>
                <a:path extrusionOk="0" h="2163" w="2192">
                  <a:moveTo>
                    <a:pt x="2192" y="1"/>
                  </a:moveTo>
                  <a:lnTo>
                    <a:pt x="1894" y="31"/>
                  </a:lnTo>
                  <a:lnTo>
                    <a:pt x="1595" y="90"/>
                  </a:lnTo>
                  <a:lnTo>
                    <a:pt x="1297" y="165"/>
                  </a:lnTo>
                  <a:lnTo>
                    <a:pt x="1029" y="254"/>
                  </a:lnTo>
                  <a:lnTo>
                    <a:pt x="746" y="358"/>
                  </a:lnTo>
                  <a:lnTo>
                    <a:pt x="492" y="493"/>
                  </a:lnTo>
                  <a:lnTo>
                    <a:pt x="239" y="642"/>
                  </a:lnTo>
                  <a:lnTo>
                    <a:pt x="0" y="806"/>
                  </a:lnTo>
                  <a:lnTo>
                    <a:pt x="45" y="1014"/>
                  </a:lnTo>
                  <a:lnTo>
                    <a:pt x="75" y="1223"/>
                  </a:lnTo>
                  <a:lnTo>
                    <a:pt x="105" y="1447"/>
                  </a:lnTo>
                  <a:lnTo>
                    <a:pt x="105" y="1656"/>
                  </a:lnTo>
                  <a:lnTo>
                    <a:pt x="90" y="1909"/>
                  </a:lnTo>
                  <a:lnTo>
                    <a:pt x="75" y="2162"/>
                  </a:lnTo>
                  <a:lnTo>
                    <a:pt x="239" y="2073"/>
                  </a:lnTo>
                  <a:lnTo>
                    <a:pt x="418" y="1984"/>
                  </a:lnTo>
                  <a:lnTo>
                    <a:pt x="746" y="1775"/>
                  </a:lnTo>
                  <a:lnTo>
                    <a:pt x="1044" y="1536"/>
                  </a:lnTo>
                  <a:lnTo>
                    <a:pt x="1327" y="1283"/>
                  </a:lnTo>
                  <a:lnTo>
                    <a:pt x="1595" y="985"/>
                  </a:lnTo>
                  <a:lnTo>
                    <a:pt x="1819" y="686"/>
                  </a:lnTo>
                  <a:lnTo>
                    <a:pt x="2028" y="344"/>
                  </a:lnTo>
                  <a:lnTo>
                    <a:pt x="2117" y="18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530975" y="2546825"/>
              <a:ext cx="101025" cy="63400"/>
            </a:xfrm>
            <a:custGeom>
              <a:rect b="b" l="l" r="r" t="t"/>
              <a:pathLst>
                <a:path extrusionOk="0" h="2536" w="4041">
                  <a:moveTo>
                    <a:pt x="3220" y="1"/>
                  </a:moveTo>
                  <a:lnTo>
                    <a:pt x="3116" y="150"/>
                  </a:lnTo>
                  <a:lnTo>
                    <a:pt x="2982" y="314"/>
                  </a:lnTo>
                  <a:lnTo>
                    <a:pt x="2848" y="448"/>
                  </a:lnTo>
                  <a:lnTo>
                    <a:pt x="2713" y="582"/>
                  </a:lnTo>
                  <a:lnTo>
                    <a:pt x="2564" y="716"/>
                  </a:lnTo>
                  <a:lnTo>
                    <a:pt x="2400" y="836"/>
                  </a:lnTo>
                  <a:lnTo>
                    <a:pt x="2236" y="940"/>
                  </a:lnTo>
                  <a:lnTo>
                    <a:pt x="2072" y="1044"/>
                  </a:lnTo>
                  <a:lnTo>
                    <a:pt x="1893" y="1134"/>
                  </a:lnTo>
                  <a:lnTo>
                    <a:pt x="1715" y="1208"/>
                  </a:lnTo>
                  <a:lnTo>
                    <a:pt x="1521" y="1283"/>
                  </a:lnTo>
                  <a:lnTo>
                    <a:pt x="1327" y="1343"/>
                  </a:lnTo>
                  <a:lnTo>
                    <a:pt x="1118" y="1387"/>
                  </a:lnTo>
                  <a:lnTo>
                    <a:pt x="924" y="1417"/>
                  </a:lnTo>
                  <a:lnTo>
                    <a:pt x="716" y="1432"/>
                  </a:lnTo>
                  <a:lnTo>
                    <a:pt x="253" y="1432"/>
                  </a:lnTo>
                  <a:lnTo>
                    <a:pt x="0" y="1402"/>
                  </a:lnTo>
                  <a:lnTo>
                    <a:pt x="119" y="1522"/>
                  </a:lnTo>
                  <a:lnTo>
                    <a:pt x="239" y="1656"/>
                  </a:lnTo>
                  <a:lnTo>
                    <a:pt x="373" y="1760"/>
                  </a:lnTo>
                  <a:lnTo>
                    <a:pt x="507" y="1864"/>
                  </a:lnTo>
                  <a:lnTo>
                    <a:pt x="641" y="1969"/>
                  </a:lnTo>
                  <a:lnTo>
                    <a:pt x="790" y="2058"/>
                  </a:lnTo>
                  <a:lnTo>
                    <a:pt x="939" y="2148"/>
                  </a:lnTo>
                  <a:lnTo>
                    <a:pt x="1103" y="2222"/>
                  </a:lnTo>
                  <a:lnTo>
                    <a:pt x="1252" y="2297"/>
                  </a:lnTo>
                  <a:lnTo>
                    <a:pt x="1416" y="2356"/>
                  </a:lnTo>
                  <a:lnTo>
                    <a:pt x="1595" y="2416"/>
                  </a:lnTo>
                  <a:lnTo>
                    <a:pt x="1759" y="2461"/>
                  </a:lnTo>
                  <a:lnTo>
                    <a:pt x="1938" y="2491"/>
                  </a:lnTo>
                  <a:lnTo>
                    <a:pt x="2117" y="2520"/>
                  </a:lnTo>
                  <a:lnTo>
                    <a:pt x="2296" y="2535"/>
                  </a:lnTo>
                  <a:lnTo>
                    <a:pt x="2684" y="2535"/>
                  </a:lnTo>
                  <a:lnTo>
                    <a:pt x="2862" y="2505"/>
                  </a:lnTo>
                  <a:lnTo>
                    <a:pt x="3056" y="2491"/>
                  </a:lnTo>
                  <a:lnTo>
                    <a:pt x="3235" y="2446"/>
                  </a:lnTo>
                  <a:lnTo>
                    <a:pt x="3414" y="2401"/>
                  </a:lnTo>
                  <a:lnTo>
                    <a:pt x="3593" y="2341"/>
                  </a:lnTo>
                  <a:lnTo>
                    <a:pt x="3757" y="2282"/>
                  </a:lnTo>
                  <a:lnTo>
                    <a:pt x="3921" y="2207"/>
                  </a:lnTo>
                  <a:lnTo>
                    <a:pt x="3906" y="1835"/>
                  </a:lnTo>
                  <a:lnTo>
                    <a:pt x="3921" y="1551"/>
                  </a:lnTo>
                  <a:lnTo>
                    <a:pt x="3951" y="1283"/>
                  </a:lnTo>
                  <a:lnTo>
                    <a:pt x="3981" y="1015"/>
                  </a:lnTo>
                  <a:lnTo>
                    <a:pt x="4040" y="761"/>
                  </a:lnTo>
                  <a:lnTo>
                    <a:pt x="3846" y="612"/>
                  </a:lnTo>
                  <a:lnTo>
                    <a:pt x="3653" y="448"/>
                  </a:lnTo>
                  <a:lnTo>
                    <a:pt x="3474" y="269"/>
                  </a:lnTo>
                  <a:lnTo>
                    <a:pt x="3310" y="90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628625" y="2565850"/>
              <a:ext cx="28700" cy="36175"/>
            </a:xfrm>
            <a:custGeom>
              <a:rect b="b" l="l" r="r" t="t"/>
              <a:pathLst>
                <a:path extrusionOk="0" h="1447" w="1148">
                  <a:moveTo>
                    <a:pt x="134" y="0"/>
                  </a:moveTo>
                  <a:lnTo>
                    <a:pt x="75" y="254"/>
                  </a:lnTo>
                  <a:lnTo>
                    <a:pt x="45" y="522"/>
                  </a:lnTo>
                  <a:lnTo>
                    <a:pt x="15" y="790"/>
                  </a:lnTo>
                  <a:lnTo>
                    <a:pt x="0" y="1074"/>
                  </a:lnTo>
                  <a:lnTo>
                    <a:pt x="15" y="1446"/>
                  </a:lnTo>
                  <a:lnTo>
                    <a:pt x="179" y="1357"/>
                  </a:lnTo>
                  <a:lnTo>
                    <a:pt x="343" y="1267"/>
                  </a:lnTo>
                  <a:lnTo>
                    <a:pt x="492" y="1163"/>
                  </a:lnTo>
                  <a:lnTo>
                    <a:pt x="641" y="1044"/>
                  </a:lnTo>
                  <a:lnTo>
                    <a:pt x="775" y="924"/>
                  </a:lnTo>
                  <a:lnTo>
                    <a:pt x="909" y="805"/>
                  </a:lnTo>
                  <a:lnTo>
                    <a:pt x="1029" y="671"/>
                  </a:lnTo>
                  <a:lnTo>
                    <a:pt x="1148" y="537"/>
                  </a:lnTo>
                  <a:lnTo>
                    <a:pt x="880" y="433"/>
                  </a:lnTo>
                  <a:lnTo>
                    <a:pt x="626" y="298"/>
                  </a:lnTo>
                  <a:lnTo>
                    <a:pt x="373" y="16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6613700" y="2549075"/>
              <a:ext cx="23875" cy="16800"/>
            </a:xfrm>
            <a:custGeom>
              <a:rect b="b" l="l" r="r" t="t"/>
              <a:pathLst>
                <a:path extrusionOk="0" h="672" w="955">
                  <a:moveTo>
                    <a:pt x="1" y="0"/>
                  </a:moveTo>
                  <a:lnTo>
                    <a:pt x="165" y="179"/>
                  </a:lnTo>
                  <a:lnTo>
                    <a:pt x="344" y="358"/>
                  </a:lnTo>
                  <a:lnTo>
                    <a:pt x="537" y="522"/>
                  </a:lnTo>
                  <a:lnTo>
                    <a:pt x="731" y="671"/>
                  </a:lnTo>
                  <a:lnTo>
                    <a:pt x="836" y="343"/>
                  </a:lnTo>
                  <a:lnTo>
                    <a:pt x="955" y="30"/>
                  </a:lnTo>
                  <a:lnTo>
                    <a:pt x="642" y="45"/>
                  </a:lnTo>
                  <a:lnTo>
                    <a:pt x="314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6631975" y="2540500"/>
              <a:ext cx="42500" cy="38775"/>
            </a:xfrm>
            <a:custGeom>
              <a:rect b="b" l="l" r="r" t="t"/>
              <a:pathLst>
                <a:path extrusionOk="0" h="1551" w="1700">
                  <a:moveTo>
                    <a:pt x="1700" y="0"/>
                  </a:moveTo>
                  <a:lnTo>
                    <a:pt x="1342" y="149"/>
                  </a:lnTo>
                  <a:lnTo>
                    <a:pt x="984" y="254"/>
                  </a:lnTo>
                  <a:lnTo>
                    <a:pt x="611" y="328"/>
                  </a:lnTo>
                  <a:lnTo>
                    <a:pt x="224" y="373"/>
                  </a:lnTo>
                  <a:lnTo>
                    <a:pt x="105" y="686"/>
                  </a:lnTo>
                  <a:lnTo>
                    <a:pt x="0" y="1014"/>
                  </a:lnTo>
                  <a:lnTo>
                    <a:pt x="239" y="1178"/>
                  </a:lnTo>
                  <a:lnTo>
                    <a:pt x="492" y="1312"/>
                  </a:lnTo>
                  <a:lnTo>
                    <a:pt x="746" y="1447"/>
                  </a:lnTo>
                  <a:lnTo>
                    <a:pt x="1014" y="1551"/>
                  </a:lnTo>
                  <a:lnTo>
                    <a:pt x="1133" y="1387"/>
                  </a:lnTo>
                  <a:lnTo>
                    <a:pt x="1253" y="1208"/>
                  </a:lnTo>
                  <a:lnTo>
                    <a:pt x="1357" y="1014"/>
                  </a:lnTo>
                  <a:lnTo>
                    <a:pt x="1446" y="835"/>
                  </a:lnTo>
                  <a:lnTo>
                    <a:pt x="1536" y="627"/>
                  </a:lnTo>
                  <a:lnTo>
                    <a:pt x="1595" y="433"/>
                  </a:lnTo>
                  <a:lnTo>
                    <a:pt x="1655" y="224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6611475" y="2457375"/>
              <a:ext cx="61150" cy="92850"/>
            </a:xfrm>
            <a:custGeom>
              <a:rect b="b" l="l" r="r" t="t"/>
              <a:pathLst>
                <a:path extrusionOk="0" h="3714" w="2446">
                  <a:moveTo>
                    <a:pt x="940" y="1"/>
                  </a:moveTo>
                  <a:lnTo>
                    <a:pt x="776" y="105"/>
                  </a:lnTo>
                  <a:lnTo>
                    <a:pt x="612" y="195"/>
                  </a:lnTo>
                  <a:lnTo>
                    <a:pt x="448" y="284"/>
                  </a:lnTo>
                  <a:lnTo>
                    <a:pt x="269" y="359"/>
                  </a:lnTo>
                  <a:lnTo>
                    <a:pt x="343" y="508"/>
                  </a:lnTo>
                  <a:lnTo>
                    <a:pt x="403" y="672"/>
                  </a:lnTo>
                  <a:lnTo>
                    <a:pt x="448" y="851"/>
                  </a:lnTo>
                  <a:lnTo>
                    <a:pt x="492" y="1015"/>
                  </a:lnTo>
                  <a:lnTo>
                    <a:pt x="522" y="1194"/>
                  </a:lnTo>
                  <a:lnTo>
                    <a:pt x="552" y="1372"/>
                  </a:lnTo>
                  <a:lnTo>
                    <a:pt x="567" y="1551"/>
                  </a:lnTo>
                  <a:lnTo>
                    <a:pt x="567" y="1730"/>
                  </a:lnTo>
                  <a:lnTo>
                    <a:pt x="567" y="1984"/>
                  </a:lnTo>
                  <a:lnTo>
                    <a:pt x="537" y="2237"/>
                  </a:lnTo>
                  <a:lnTo>
                    <a:pt x="492" y="2476"/>
                  </a:lnTo>
                  <a:lnTo>
                    <a:pt x="418" y="2714"/>
                  </a:lnTo>
                  <a:lnTo>
                    <a:pt x="343" y="2938"/>
                  </a:lnTo>
                  <a:lnTo>
                    <a:pt x="254" y="3161"/>
                  </a:lnTo>
                  <a:lnTo>
                    <a:pt x="134" y="3370"/>
                  </a:lnTo>
                  <a:lnTo>
                    <a:pt x="0" y="3579"/>
                  </a:lnTo>
                  <a:lnTo>
                    <a:pt x="90" y="3668"/>
                  </a:lnTo>
                  <a:lnTo>
                    <a:pt x="403" y="3698"/>
                  </a:lnTo>
                  <a:lnTo>
                    <a:pt x="731" y="3713"/>
                  </a:lnTo>
                  <a:lnTo>
                    <a:pt x="1044" y="3698"/>
                  </a:lnTo>
                  <a:lnTo>
                    <a:pt x="1163" y="3445"/>
                  </a:lnTo>
                  <a:lnTo>
                    <a:pt x="1312" y="3206"/>
                  </a:lnTo>
                  <a:lnTo>
                    <a:pt x="1461" y="2968"/>
                  </a:lnTo>
                  <a:lnTo>
                    <a:pt x="1625" y="2744"/>
                  </a:lnTo>
                  <a:lnTo>
                    <a:pt x="1804" y="2535"/>
                  </a:lnTo>
                  <a:lnTo>
                    <a:pt x="2013" y="2327"/>
                  </a:lnTo>
                  <a:lnTo>
                    <a:pt x="2222" y="2148"/>
                  </a:lnTo>
                  <a:lnTo>
                    <a:pt x="2445" y="1969"/>
                  </a:lnTo>
                  <a:lnTo>
                    <a:pt x="2341" y="1656"/>
                  </a:lnTo>
                  <a:lnTo>
                    <a:pt x="2207" y="1372"/>
                  </a:lnTo>
                  <a:lnTo>
                    <a:pt x="2058" y="1089"/>
                  </a:lnTo>
                  <a:lnTo>
                    <a:pt x="1879" y="836"/>
                  </a:lnTo>
                  <a:lnTo>
                    <a:pt x="1670" y="582"/>
                  </a:lnTo>
                  <a:lnTo>
                    <a:pt x="1446" y="374"/>
                  </a:lnTo>
                  <a:lnTo>
                    <a:pt x="1193" y="165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637550" y="2506575"/>
              <a:ext cx="37675" cy="43275"/>
            </a:xfrm>
            <a:custGeom>
              <a:rect b="b" l="l" r="r" t="t"/>
              <a:pathLst>
                <a:path extrusionOk="0" h="1731" w="1507">
                  <a:moveTo>
                    <a:pt x="1402" y="1"/>
                  </a:moveTo>
                  <a:lnTo>
                    <a:pt x="1179" y="180"/>
                  </a:lnTo>
                  <a:lnTo>
                    <a:pt x="970" y="359"/>
                  </a:lnTo>
                  <a:lnTo>
                    <a:pt x="761" y="567"/>
                  </a:lnTo>
                  <a:lnTo>
                    <a:pt x="582" y="776"/>
                  </a:lnTo>
                  <a:lnTo>
                    <a:pt x="418" y="1000"/>
                  </a:lnTo>
                  <a:lnTo>
                    <a:pt x="269" y="1238"/>
                  </a:lnTo>
                  <a:lnTo>
                    <a:pt x="120" y="1477"/>
                  </a:lnTo>
                  <a:lnTo>
                    <a:pt x="1" y="1730"/>
                  </a:lnTo>
                  <a:lnTo>
                    <a:pt x="1" y="1730"/>
                  </a:lnTo>
                  <a:lnTo>
                    <a:pt x="388" y="1685"/>
                  </a:lnTo>
                  <a:lnTo>
                    <a:pt x="761" y="1611"/>
                  </a:lnTo>
                  <a:lnTo>
                    <a:pt x="1119" y="1506"/>
                  </a:lnTo>
                  <a:lnTo>
                    <a:pt x="1477" y="1357"/>
                  </a:lnTo>
                  <a:lnTo>
                    <a:pt x="1492" y="1104"/>
                  </a:lnTo>
                  <a:lnTo>
                    <a:pt x="1507" y="851"/>
                  </a:lnTo>
                  <a:lnTo>
                    <a:pt x="1507" y="642"/>
                  </a:lnTo>
                  <a:lnTo>
                    <a:pt x="1477" y="418"/>
                  </a:lnTo>
                  <a:lnTo>
                    <a:pt x="1447" y="20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6510825" y="2461850"/>
              <a:ext cx="100675" cy="120800"/>
            </a:xfrm>
            <a:custGeom>
              <a:rect b="b" l="l" r="r" t="t"/>
              <a:pathLst>
                <a:path extrusionOk="0" h="4832" w="4027">
                  <a:moveTo>
                    <a:pt x="1462" y="1"/>
                  </a:moveTo>
                  <a:lnTo>
                    <a:pt x="1373" y="254"/>
                  </a:lnTo>
                  <a:lnTo>
                    <a:pt x="1268" y="493"/>
                  </a:lnTo>
                  <a:lnTo>
                    <a:pt x="1134" y="731"/>
                  </a:lnTo>
                  <a:lnTo>
                    <a:pt x="985" y="940"/>
                  </a:lnTo>
                  <a:lnTo>
                    <a:pt x="806" y="1134"/>
                  </a:lnTo>
                  <a:lnTo>
                    <a:pt x="612" y="1313"/>
                  </a:lnTo>
                  <a:lnTo>
                    <a:pt x="404" y="1477"/>
                  </a:lnTo>
                  <a:lnTo>
                    <a:pt x="165" y="1611"/>
                  </a:lnTo>
                  <a:lnTo>
                    <a:pt x="105" y="1849"/>
                  </a:lnTo>
                  <a:lnTo>
                    <a:pt x="46" y="2118"/>
                  </a:lnTo>
                  <a:lnTo>
                    <a:pt x="16" y="2371"/>
                  </a:lnTo>
                  <a:lnTo>
                    <a:pt x="1" y="2640"/>
                  </a:lnTo>
                  <a:lnTo>
                    <a:pt x="16" y="2953"/>
                  </a:lnTo>
                  <a:lnTo>
                    <a:pt x="61" y="3251"/>
                  </a:lnTo>
                  <a:lnTo>
                    <a:pt x="120" y="3534"/>
                  </a:lnTo>
                  <a:lnTo>
                    <a:pt x="225" y="3817"/>
                  </a:lnTo>
                  <a:lnTo>
                    <a:pt x="329" y="4086"/>
                  </a:lnTo>
                  <a:lnTo>
                    <a:pt x="463" y="4339"/>
                  </a:lnTo>
                  <a:lnTo>
                    <a:pt x="627" y="4578"/>
                  </a:lnTo>
                  <a:lnTo>
                    <a:pt x="806" y="4801"/>
                  </a:lnTo>
                  <a:lnTo>
                    <a:pt x="1059" y="4831"/>
                  </a:lnTo>
                  <a:lnTo>
                    <a:pt x="1522" y="4831"/>
                  </a:lnTo>
                  <a:lnTo>
                    <a:pt x="1730" y="4816"/>
                  </a:lnTo>
                  <a:lnTo>
                    <a:pt x="1924" y="4786"/>
                  </a:lnTo>
                  <a:lnTo>
                    <a:pt x="2133" y="4742"/>
                  </a:lnTo>
                  <a:lnTo>
                    <a:pt x="2327" y="4682"/>
                  </a:lnTo>
                  <a:lnTo>
                    <a:pt x="2521" y="4607"/>
                  </a:lnTo>
                  <a:lnTo>
                    <a:pt x="2699" y="4533"/>
                  </a:lnTo>
                  <a:lnTo>
                    <a:pt x="2878" y="4443"/>
                  </a:lnTo>
                  <a:lnTo>
                    <a:pt x="3042" y="4339"/>
                  </a:lnTo>
                  <a:lnTo>
                    <a:pt x="3206" y="4235"/>
                  </a:lnTo>
                  <a:lnTo>
                    <a:pt x="3370" y="4115"/>
                  </a:lnTo>
                  <a:lnTo>
                    <a:pt x="3519" y="3981"/>
                  </a:lnTo>
                  <a:lnTo>
                    <a:pt x="3654" y="3847"/>
                  </a:lnTo>
                  <a:lnTo>
                    <a:pt x="3788" y="3713"/>
                  </a:lnTo>
                  <a:lnTo>
                    <a:pt x="3922" y="3549"/>
                  </a:lnTo>
                  <a:lnTo>
                    <a:pt x="4026" y="3400"/>
                  </a:lnTo>
                  <a:lnTo>
                    <a:pt x="3818" y="3117"/>
                  </a:lnTo>
                  <a:lnTo>
                    <a:pt x="3624" y="2804"/>
                  </a:lnTo>
                  <a:lnTo>
                    <a:pt x="3460" y="2490"/>
                  </a:lnTo>
                  <a:lnTo>
                    <a:pt x="3326" y="2148"/>
                  </a:lnTo>
                  <a:lnTo>
                    <a:pt x="3206" y="1805"/>
                  </a:lnTo>
                  <a:lnTo>
                    <a:pt x="3132" y="1447"/>
                  </a:lnTo>
                  <a:lnTo>
                    <a:pt x="3087" y="1074"/>
                  </a:lnTo>
                  <a:lnTo>
                    <a:pt x="3072" y="701"/>
                  </a:lnTo>
                  <a:lnTo>
                    <a:pt x="3072" y="418"/>
                  </a:lnTo>
                  <a:lnTo>
                    <a:pt x="2849" y="403"/>
                  </a:lnTo>
                  <a:lnTo>
                    <a:pt x="2640" y="388"/>
                  </a:lnTo>
                  <a:lnTo>
                    <a:pt x="2431" y="359"/>
                  </a:lnTo>
                  <a:lnTo>
                    <a:pt x="2222" y="299"/>
                  </a:lnTo>
                  <a:lnTo>
                    <a:pt x="2029" y="239"/>
                  </a:lnTo>
                  <a:lnTo>
                    <a:pt x="1835" y="180"/>
                  </a:lnTo>
                  <a:lnTo>
                    <a:pt x="1641" y="90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587625" y="2466325"/>
              <a:ext cx="38025" cy="80525"/>
            </a:xfrm>
            <a:custGeom>
              <a:rect b="b" l="l" r="r" t="t"/>
              <a:pathLst>
                <a:path extrusionOk="0" h="3221" w="1521">
                  <a:moveTo>
                    <a:pt x="1223" y="1"/>
                  </a:moveTo>
                  <a:lnTo>
                    <a:pt x="939" y="105"/>
                  </a:lnTo>
                  <a:lnTo>
                    <a:pt x="641" y="180"/>
                  </a:lnTo>
                  <a:lnTo>
                    <a:pt x="328" y="224"/>
                  </a:lnTo>
                  <a:lnTo>
                    <a:pt x="0" y="239"/>
                  </a:lnTo>
                  <a:lnTo>
                    <a:pt x="0" y="522"/>
                  </a:lnTo>
                  <a:lnTo>
                    <a:pt x="15" y="895"/>
                  </a:lnTo>
                  <a:lnTo>
                    <a:pt x="60" y="1268"/>
                  </a:lnTo>
                  <a:lnTo>
                    <a:pt x="134" y="1626"/>
                  </a:lnTo>
                  <a:lnTo>
                    <a:pt x="254" y="1969"/>
                  </a:lnTo>
                  <a:lnTo>
                    <a:pt x="388" y="2311"/>
                  </a:lnTo>
                  <a:lnTo>
                    <a:pt x="552" y="2625"/>
                  </a:lnTo>
                  <a:lnTo>
                    <a:pt x="746" y="2938"/>
                  </a:lnTo>
                  <a:lnTo>
                    <a:pt x="954" y="3221"/>
                  </a:lnTo>
                  <a:lnTo>
                    <a:pt x="1088" y="3012"/>
                  </a:lnTo>
                  <a:lnTo>
                    <a:pt x="1208" y="2803"/>
                  </a:lnTo>
                  <a:lnTo>
                    <a:pt x="1297" y="2580"/>
                  </a:lnTo>
                  <a:lnTo>
                    <a:pt x="1372" y="2356"/>
                  </a:lnTo>
                  <a:lnTo>
                    <a:pt x="1446" y="2118"/>
                  </a:lnTo>
                  <a:lnTo>
                    <a:pt x="1491" y="1879"/>
                  </a:lnTo>
                  <a:lnTo>
                    <a:pt x="1521" y="1626"/>
                  </a:lnTo>
                  <a:lnTo>
                    <a:pt x="1521" y="1372"/>
                  </a:lnTo>
                  <a:lnTo>
                    <a:pt x="1521" y="1193"/>
                  </a:lnTo>
                  <a:lnTo>
                    <a:pt x="1506" y="1014"/>
                  </a:lnTo>
                  <a:lnTo>
                    <a:pt x="1476" y="836"/>
                  </a:lnTo>
                  <a:lnTo>
                    <a:pt x="1446" y="657"/>
                  </a:lnTo>
                  <a:lnTo>
                    <a:pt x="1402" y="493"/>
                  </a:lnTo>
                  <a:lnTo>
                    <a:pt x="1357" y="314"/>
                  </a:lnTo>
                  <a:lnTo>
                    <a:pt x="1297" y="150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547725" y="2308675"/>
              <a:ext cx="120800" cy="150600"/>
            </a:xfrm>
            <a:custGeom>
              <a:rect b="b" l="l" r="r" t="t"/>
              <a:pathLst>
                <a:path extrusionOk="0" h="6024" w="4832">
                  <a:moveTo>
                    <a:pt x="2088" y="0"/>
                  </a:moveTo>
                  <a:lnTo>
                    <a:pt x="2267" y="224"/>
                  </a:lnTo>
                  <a:lnTo>
                    <a:pt x="2431" y="477"/>
                  </a:lnTo>
                  <a:lnTo>
                    <a:pt x="2565" y="731"/>
                  </a:lnTo>
                  <a:lnTo>
                    <a:pt x="2684" y="984"/>
                  </a:lnTo>
                  <a:lnTo>
                    <a:pt x="2774" y="1268"/>
                  </a:lnTo>
                  <a:lnTo>
                    <a:pt x="2848" y="1551"/>
                  </a:lnTo>
                  <a:lnTo>
                    <a:pt x="2893" y="1849"/>
                  </a:lnTo>
                  <a:lnTo>
                    <a:pt x="2908" y="2162"/>
                  </a:lnTo>
                  <a:lnTo>
                    <a:pt x="2893" y="2475"/>
                  </a:lnTo>
                  <a:lnTo>
                    <a:pt x="2848" y="2773"/>
                  </a:lnTo>
                  <a:lnTo>
                    <a:pt x="2774" y="3057"/>
                  </a:lnTo>
                  <a:lnTo>
                    <a:pt x="2684" y="3340"/>
                  </a:lnTo>
                  <a:lnTo>
                    <a:pt x="2565" y="3608"/>
                  </a:lnTo>
                  <a:lnTo>
                    <a:pt x="2431" y="3862"/>
                  </a:lnTo>
                  <a:lnTo>
                    <a:pt x="2267" y="4100"/>
                  </a:lnTo>
                  <a:lnTo>
                    <a:pt x="2088" y="4324"/>
                  </a:lnTo>
                  <a:lnTo>
                    <a:pt x="1879" y="4533"/>
                  </a:lnTo>
                  <a:lnTo>
                    <a:pt x="1671" y="4726"/>
                  </a:lnTo>
                  <a:lnTo>
                    <a:pt x="1432" y="4905"/>
                  </a:lnTo>
                  <a:lnTo>
                    <a:pt x="1179" y="5054"/>
                  </a:lnTo>
                  <a:lnTo>
                    <a:pt x="925" y="5174"/>
                  </a:lnTo>
                  <a:lnTo>
                    <a:pt x="642" y="5278"/>
                  </a:lnTo>
                  <a:lnTo>
                    <a:pt x="359" y="5367"/>
                  </a:lnTo>
                  <a:lnTo>
                    <a:pt x="61" y="5412"/>
                  </a:lnTo>
                  <a:lnTo>
                    <a:pt x="61" y="5487"/>
                  </a:lnTo>
                  <a:lnTo>
                    <a:pt x="46" y="5755"/>
                  </a:lnTo>
                  <a:lnTo>
                    <a:pt x="1" y="6023"/>
                  </a:lnTo>
                  <a:lnTo>
                    <a:pt x="1" y="6023"/>
                  </a:lnTo>
                  <a:lnTo>
                    <a:pt x="210" y="5904"/>
                  </a:lnTo>
                  <a:lnTo>
                    <a:pt x="418" y="5800"/>
                  </a:lnTo>
                  <a:lnTo>
                    <a:pt x="627" y="5710"/>
                  </a:lnTo>
                  <a:lnTo>
                    <a:pt x="851" y="5636"/>
                  </a:lnTo>
                  <a:lnTo>
                    <a:pt x="1074" y="5561"/>
                  </a:lnTo>
                  <a:lnTo>
                    <a:pt x="1313" y="5516"/>
                  </a:lnTo>
                  <a:lnTo>
                    <a:pt x="1566" y="5502"/>
                  </a:lnTo>
                  <a:lnTo>
                    <a:pt x="1805" y="5487"/>
                  </a:lnTo>
                  <a:lnTo>
                    <a:pt x="1894" y="5233"/>
                  </a:lnTo>
                  <a:lnTo>
                    <a:pt x="2014" y="4980"/>
                  </a:lnTo>
                  <a:lnTo>
                    <a:pt x="2133" y="4741"/>
                  </a:lnTo>
                  <a:lnTo>
                    <a:pt x="2267" y="4518"/>
                  </a:lnTo>
                  <a:lnTo>
                    <a:pt x="2416" y="4294"/>
                  </a:lnTo>
                  <a:lnTo>
                    <a:pt x="2595" y="4085"/>
                  </a:lnTo>
                  <a:lnTo>
                    <a:pt x="2759" y="3891"/>
                  </a:lnTo>
                  <a:lnTo>
                    <a:pt x="2953" y="3698"/>
                  </a:lnTo>
                  <a:lnTo>
                    <a:pt x="3162" y="3534"/>
                  </a:lnTo>
                  <a:lnTo>
                    <a:pt x="3370" y="3370"/>
                  </a:lnTo>
                  <a:lnTo>
                    <a:pt x="3594" y="3221"/>
                  </a:lnTo>
                  <a:lnTo>
                    <a:pt x="3817" y="3086"/>
                  </a:lnTo>
                  <a:lnTo>
                    <a:pt x="4056" y="2952"/>
                  </a:lnTo>
                  <a:lnTo>
                    <a:pt x="4309" y="2848"/>
                  </a:lnTo>
                  <a:lnTo>
                    <a:pt x="4563" y="2758"/>
                  </a:lnTo>
                  <a:lnTo>
                    <a:pt x="4831" y="2684"/>
                  </a:lnTo>
                  <a:lnTo>
                    <a:pt x="4772" y="2430"/>
                  </a:lnTo>
                  <a:lnTo>
                    <a:pt x="4697" y="2192"/>
                  </a:lnTo>
                  <a:lnTo>
                    <a:pt x="4608" y="1953"/>
                  </a:lnTo>
                  <a:lnTo>
                    <a:pt x="4488" y="1715"/>
                  </a:lnTo>
                  <a:lnTo>
                    <a:pt x="4369" y="1491"/>
                  </a:lnTo>
                  <a:lnTo>
                    <a:pt x="4220" y="1283"/>
                  </a:lnTo>
                  <a:lnTo>
                    <a:pt x="4071" y="1089"/>
                  </a:lnTo>
                  <a:lnTo>
                    <a:pt x="3892" y="910"/>
                  </a:lnTo>
                  <a:lnTo>
                    <a:pt x="3713" y="746"/>
                  </a:lnTo>
                  <a:lnTo>
                    <a:pt x="3504" y="582"/>
                  </a:lnTo>
                  <a:lnTo>
                    <a:pt x="3296" y="448"/>
                  </a:lnTo>
                  <a:lnTo>
                    <a:pt x="3072" y="313"/>
                  </a:lnTo>
                  <a:lnTo>
                    <a:pt x="2848" y="209"/>
                  </a:lnTo>
                  <a:lnTo>
                    <a:pt x="2595" y="120"/>
                  </a:lnTo>
                  <a:lnTo>
                    <a:pt x="2356" y="6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6592825" y="2375750"/>
              <a:ext cx="76800" cy="81650"/>
            </a:xfrm>
            <a:custGeom>
              <a:rect b="b" l="l" r="r" t="t"/>
              <a:pathLst>
                <a:path extrusionOk="0" h="3266" w="3072">
                  <a:moveTo>
                    <a:pt x="3027" y="1"/>
                  </a:moveTo>
                  <a:lnTo>
                    <a:pt x="2759" y="75"/>
                  </a:lnTo>
                  <a:lnTo>
                    <a:pt x="2505" y="165"/>
                  </a:lnTo>
                  <a:lnTo>
                    <a:pt x="2252" y="269"/>
                  </a:lnTo>
                  <a:lnTo>
                    <a:pt x="2013" y="403"/>
                  </a:lnTo>
                  <a:lnTo>
                    <a:pt x="1790" y="538"/>
                  </a:lnTo>
                  <a:lnTo>
                    <a:pt x="1566" y="687"/>
                  </a:lnTo>
                  <a:lnTo>
                    <a:pt x="1358" y="851"/>
                  </a:lnTo>
                  <a:lnTo>
                    <a:pt x="1149" y="1015"/>
                  </a:lnTo>
                  <a:lnTo>
                    <a:pt x="955" y="1208"/>
                  </a:lnTo>
                  <a:lnTo>
                    <a:pt x="791" y="1402"/>
                  </a:lnTo>
                  <a:lnTo>
                    <a:pt x="612" y="1611"/>
                  </a:lnTo>
                  <a:lnTo>
                    <a:pt x="463" y="1835"/>
                  </a:lnTo>
                  <a:lnTo>
                    <a:pt x="329" y="2058"/>
                  </a:lnTo>
                  <a:lnTo>
                    <a:pt x="210" y="2297"/>
                  </a:lnTo>
                  <a:lnTo>
                    <a:pt x="90" y="2550"/>
                  </a:lnTo>
                  <a:lnTo>
                    <a:pt x="1" y="2804"/>
                  </a:lnTo>
                  <a:lnTo>
                    <a:pt x="16" y="2804"/>
                  </a:lnTo>
                  <a:lnTo>
                    <a:pt x="269" y="2819"/>
                  </a:lnTo>
                  <a:lnTo>
                    <a:pt x="508" y="2833"/>
                  </a:lnTo>
                  <a:lnTo>
                    <a:pt x="821" y="2908"/>
                  </a:lnTo>
                  <a:lnTo>
                    <a:pt x="1119" y="2997"/>
                  </a:lnTo>
                  <a:lnTo>
                    <a:pt x="1402" y="3117"/>
                  </a:lnTo>
                  <a:lnTo>
                    <a:pt x="1686" y="3266"/>
                  </a:lnTo>
                  <a:lnTo>
                    <a:pt x="1835" y="3147"/>
                  </a:lnTo>
                  <a:lnTo>
                    <a:pt x="1984" y="3012"/>
                  </a:lnTo>
                  <a:lnTo>
                    <a:pt x="2118" y="2878"/>
                  </a:lnTo>
                  <a:lnTo>
                    <a:pt x="2252" y="2744"/>
                  </a:lnTo>
                  <a:lnTo>
                    <a:pt x="2371" y="2595"/>
                  </a:lnTo>
                  <a:lnTo>
                    <a:pt x="2491" y="2446"/>
                  </a:lnTo>
                  <a:lnTo>
                    <a:pt x="2595" y="2282"/>
                  </a:lnTo>
                  <a:lnTo>
                    <a:pt x="2699" y="2103"/>
                  </a:lnTo>
                  <a:lnTo>
                    <a:pt x="2774" y="1939"/>
                  </a:lnTo>
                  <a:lnTo>
                    <a:pt x="2863" y="1760"/>
                  </a:lnTo>
                  <a:lnTo>
                    <a:pt x="2923" y="1566"/>
                  </a:lnTo>
                  <a:lnTo>
                    <a:pt x="2983" y="1372"/>
                  </a:lnTo>
                  <a:lnTo>
                    <a:pt x="3012" y="1179"/>
                  </a:lnTo>
                  <a:lnTo>
                    <a:pt x="3042" y="985"/>
                  </a:lnTo>
                  <a:lnTo>
                    <a:pt x="3072" y="776"/>
                  </a:lnTo>
                  <a:lnTo>
                    <a:pt x="3072" y="567"/>
                  </a:lnTo>
                  <a:lnTo>
                    <a:pt x="3057" y="284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6605500" y="2446575"/>
              <a:ext cx="29475" cy="19775"/>
            </a:xfrm>
            <a:custGeom>
              <a:rect b="b" l="l" r="r" t="t"/>
              <a:pathLst>
                <a:path extrusionOk="0" h="791" w="1179">
                  <a:moveTo>
                    <a:pt x="1" y="0"/>
                  </a:moveTo>
                  <a:lnTo>
                    <a:pt x="150" y="194"/>
                  </a:lnTo>
                  <a:lnTo>
                    <a:pt x="284" y="373"/>
                  </a:lnTo>
                  <a:lnTo>
                    <a:pt x="403" y="582"/>
                  </a:lnTo>
                  <a:lnTo>
                    <a:pt x="508" y="791"/>
                  </a:lnTo>
                  <a:lnTo>
                    <a:pt x="687" y="716"/>
                  </a:lnTo>
                  <a:lnTo>
                    <a:pt x="851" y="627"/>
                  </a:lnTo>
                  <a:lnTo>
                    <a:pt x="1015" y="537"/>
                  </a:lnTo>
                  <a:lnTo>
                    <a:pt x="1179" y="433"/>
                  </a:lnTo>
                  <a:lnTo>
                    <a:pt x="895" y="284"/>
                  </a:lnTo>
                  <a:lnTo>
                    <a:pt x="612" y="164"/>
                  </a:lnTo>
                  <a:lnTo>
                    <a:pt x="314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547375" y="2445825"/>
              <a:ext cx="45475" cy="26500"/>
            </a:xfrm>
            <a:custGeom>
              <a:rect b="b" l="l" r="r" t="t"/>
              <a:pathLst>
                <a:path extrusionOk="0" h="1060" w="1819">
                  <a:moveTo>
                    <a:pt x="1819" y="1"/>
                  </a:moveTo>
                  <a:lnTo>
                    <a:pt x="1580" y="16"/>
                  </a:lnTo>
                  <a:lnTo>
                    <a:pt x="1327" y="30"/>
                  </a:lnTo>
                  <a:lnTo>
                    <a:pt x="1088" y="75"/>
                  </a:lnTo>
                  <a:lnTo>
                    <a:pt x="865" y="150"/>
                  </a:lnTo>
                  <a:lnTo>
                    <a:pt x="641" y="224"/>
                  </a:lnTo>
                  <a:lnTo>
                    <a:pt x="432" y="314"/>
                  </a:lnTo>
                  <a:lnTo>
                    <a:pt x="224" y="418"/>
                  </a:lnTo>
                  <a:lnTo>
                    <a:pt x="15" y="537"/>
                  </a:lnTo>
                  <a:lnTo>
                    <a:pt x="0" y="642"/>
                  </a:lnTo>
                  <a:lnTo>
                    <a:pt x="179" y="731"/>
                  </a:lnTo>
                  <a:lnTo>
                    <a:pt x="373" y="821"/>
                  </a:lnTo>
                  <a:lnTo>
                    <a:pt x="567" y="880"/>
                  </a:lnTo>
                  <a:lnTo>
                    <a:pt x="760" y="940"/>
                  </a:lnTo>
                  <a:lnTo>
                    <a:pt x="969" y="1000"/>
                  </a:lnTo>
                  <a:lnTo>
                    <a:pt x="1178" y="1029"/>
                  </a:lnTo>
                  <a:lnTo>
                    <a:pt x="1387" y="1044"/>
                  </a:lnTo>
                  <a:lnTo>
                    <a:pt x="1610" y="1059"/>
                  </a:lnTo>
                  <a:lnTo>
                    <a:pt x="1640" y="791"/>
                  </a:lnTo>
                  <a:lnTo>
                    <a:pt x="1685" y="522"/>
                  </a:lnTo>
                  <a:lnTo>
                    <a:pt x="1744" y="25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6587625" y="2445825"/>
              <a:ext cx="30575" cy="26500"/>
            </a:xfrm>
            <a:custGeom>
              <a:rect b="b" l="l" r="r" t="t"/>
              <a:pathLst>
                <a:path extrusionOk="0" h="1060" w="1223">
                  <a:moveTo>
                    <a:pt x="209" y="1"/>
                  </a:moveTo>
                  <a:lnTo>
                    <a:pt x="134" y="254"/>
                  </a:lnTo>
                  <a:lnTo>
                    <a:pt x="75" y="522"/>
                  </a:lnTo>
                  <a:lnTo>
                    <a:pt x="30" y="791"/>
                  </a:lnTo>
                  <a:lnTo>
                    <a:pt x="0" y="1059"/>
                  </a:lnTo>
                  <a:lnTo>
                    <a:pt x="328" y="1044"/>
                  </a:lnTo>
                  <a:lnTo>
                    <a:pt x="641" y="1000"/>
                  </a:lnTo>
                  <a:lnTo>
                    <a:pt x="939" y="925"/>
                  </a:lnTo>
                  <a:lnTo>
                    <a:pt x="1223" y="821"/>
                  </a:lnTo>
                  <a:lnTo>
                    <a:pt x="1118" y="612"/>
                  </a:lnTo>
                  <a:lnTo>
                    <a:pt x="999" y="403"/>
                  </a:lnTo>
                  <a:lnTo>
                    <a:pt x="865" y="224"/>
                  </a:lnTo>
                  <a:lnTo>
                    <a:pt x="716" y="30"/>
                  </a:lnTo>
                  <a:lnTo>
                    <a:pt x="477" y="1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505625" y="2307925"/>
              <a:ext cx="114825" cy="136075"/>
            </a:xfrm>
            <a:custGeom>
              <a:rect b="b" l="l" r="r" t="t"/>
              <a:pathLst>
                <a:path extrusionOk="0" h="5443" w="4593">
                  <a:moveTo>
                    <a:pt x="3280" y="1"/>
                  </a:moveTo>
                  <a:lnTo>
                    <a:pt x="2952" y="15"/>
                  </a:lnTo>
                  <a:lnTo>
                    <a:pt x="2639" y="60"/>
                  </a:lnTo>
                  <a:lnTo>
                    <a:pt x="2326" y="135"/>
                  </a:lnTo>
                  <a:lnTo>
                    <a:pt x="2028" y="239"/>
                  </a:lnTo>
                  <a:lnTo>
                    <a:pt x="1759" y="373"/>
                  </a:lnTo>
                  <a:lnTo>
                    <a:pt x="1491" y="522"/>
                  </a:lnTo>
                  <a:lnTo>
                    <a:pt x="1238" y="701"/>
                  </a:lnTo>
                  <a:lnTo>
                    <a:pt x="1014" y="910"/>
                  </a:lnTo>
                  <a:lnTo>
                    <a:pt x="805" y="1119"/>
                  </a:lnTo>
                  <a:lnTo>
                    <a:pt x="612" y="1357"/>
                  </a:lnTo>
                  <a:lnTo>
                    <a:pt x="448" y="1626"/>
                  </a:lnTo>
                  <a:lnTo>
                    <a:pt x="298" y="1894"/>
                  </a:lnTo>
                  <a:lnTo>
                    <a:pt x="179" y="2177"/>
                  </a:lnTo>
                  <a:lnTo>
                    <a:pt x="90" y="2475"/>
                  </a:lnTo>
                  <a:lnTo>
                    <a:pt x="30" y="2788"/>
                  </a:lnTo>
                  <a:lnTo>
                    <a:pt x="0" y="3102"/>
                  </a:lnTo>
                  <a:lnTo>
                    <a:pt x="179" y="3176"/>
                  </a:lnTo>
                  <a:lnTo>
                    <a:pt x="358" y="3251"/>
                  </a:lnTo>
                  <a:lnTo>
                    <a:pt x="522" y="3355"/>
                  </a:lnTo>
                  <a:lnTo>
                    <a:pt x="686" y="3459"/>
                  </a:lnTo>
                  <a:lnTo>
                    <a:pt x="835" y="3564"/>
                  </a:lnTo>
                  <a:lnTo>
                    <a:pt x="984" y="3698"/>
                  </a:lnTo>
                  <a:lnTo>
                    <a:pt x="1118" y="3832"/>
                  </a:lnTo>
                  <a:lnTo>
                    <a:pt x="1238" y="3981"/>
                  </a:lnTo>
                  <a:lnTo>
                    <a:pt x="1342" y="4145"/>
                  </a:lnTo>
                  <a:lnTo>
                    <a:pt x="1446" y="4309"/>
                  </a:lnTo>
                  <a:lnTo>
                    <a:pt x="1536" y="4488"/>
                  </a:lnTo>
                  <a:lnTo>
                    <a:pt x="1595" y="4667"/>
                  </a:lnTo>
                  <a:lnTo>
                    <a:pt x="1655" y="4846"/>
                  </a:lnTo>
                  <a:lnTo>
                    <a:pt x="1700" y="5040"/>
                  </a:lnTo>
                  <a:lnTo>
                    <a:pt x="1730" y="5248"/>
                  </a:lnTo>
                  <a:lnTo>
                    <a:pt x="1745" y="5442"/>
                  </a:lnTo>
                  <a:lnTo>
                    <a:pt x="2043" y="5397"/>
                  </a:lnTo>
                  <a:lnTo>
                    <a:pt x="2326" y="5308"/>
                  </a:lnTo>
                  <a:lnTo>
                    <a:pt x="2609" y="5204"/>
                  </a:lnTo>
                  <a:lnTo>
                    <a:pt x="2863" y="5084"/>
                  </a:lnTo>
                  <a:lnTo>
                    <a:pt x="3116" y="4935"/>
                  </a:lnTo>
                  <a:lnTo>
                    <a:pt x="3355" y="4756"/>
                  </a:lnTo>
                  <a:lnTo>
                    <a:pt x="3563" y="4563"/>
                  </a:lnTo>
                  <a:lnTo>
                    <a:pt x="3772" y="4354"/>
                  </a:lnTo>
                  <a:lnTo>
                    <a:pt x="3951" y="4130"/>
                  </a:lnTo>
                  <a:lnTo>
                    <a:pt x="4115" y="3892"/>
                  </a:lnTo>
                  <a:lnTo>
                    <a:pt x="4249" y="3638"/>
                  </a:lnTo>
                  <a:lnTo>
                    <a:pt x="4368" y="3370"/>
                  </a:lnTo>
                  <a:lnTo>
                    <a:pt x="4458" y="3087"/>
                  </a:lnTo>
                  <a:lnTo>
                    <a:pt x="4532" y="2803"/>
                  </a:lnTo>
                  <a:lnTo>
                    <a:pt x="4577" y="2505"/>
                  </a:lnTo>
                  <a:lnTo>
                    <a:pt x="4592" y="2192"/>
                  </a:lnTo>
                  <a:lnTo>
                    <a:pt x="4577" y="1879"/>
                  </a:lnTo>
                  <a:lnTo>
                    <a:pt x="4532" y="1581"/>
                  </a:lnTo>
                  <a:lnTo>
                    <a:pt x="4458" y="1298"/>
                  </a:lnTo>
                  <a:lnTo>
                    <a:pt x="4368" y="1014"/>
                  </a:lnTo>
                  <a:lnTo>
                    <a:pt x="4249" y="761"/>
                  </a:lnTo>
                  <a:lnTo>
                    <a:pt x="4115" y="507"/>
                  </a:lnTo>
                  <a:lnTo>
                    <a:pt x="3951" y="254"/>
                  </a:lnTo>
                  <a:lnTo>
                    <a:pt x="3772" y="30"/>
                  </a:lnTo>
                  <a:lnTo>
                    <a:pt x="3534" y="15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6438525" y="2420475"/>
              <a:ext cx="107375" cy="88375"/>
            </a:xfrm>
            <a:custGeom>
              <a:rect b="b" l="l" r="r" t="t"/>
              <a:pathLst>
                <a:path extrusionOk="0" h="3535" w="4295">
                  <a:moveTo>
                    <a:pt x="2908" y="1"/>
                  </a:moveTo>
                  <a:lnTo>
                    <a:pt x="2908" y="165"/>
                  </a:lnTo>
                  <a:lnTo>
                    <a:pt x="2893" y="433"/>
                  </a:lnTo>
                  <a:lnTo>
                    <a:pt x="2863" y="687"/>
                  </a:lnTo>
                  <a:lnTo>
                    <a:pt x="2804" y="925"/>
                  </a:lnTo>
                  <a:lnTo>
                    <a:pt x="2714" y="1149"/>
                  </a:lnTo>
                  <a:lnTo>
                    <a:pt x="2610" y="1372"/>
                  </a:lnTo>
                  <a:lnTo>
                    <a:pt x="2476" y="1581"/>
                  </a:lnTo>
                  <a:lnTo>
                    <a:pt x="2341" y="1775"/>
                  </a:lnTo>
                  <a:lnTo>
                    <a:pt x="2177" y="1954"/>
                  </a:lnTo>
                  <a:lnTo>
                    <a:pt x="1998" y="2118"/>
                  </a:lnTo>
                  <a:lnTo>
                    <a:pt x="1805" y="2267"/>
                  </a:lnTo>
                  <a:lnTo>
                    <a:pt x="1596" y="2401"/>
                  </a:lnTo>
                  <a:lnTo>
                    <a:pt x="1372" y="2506"/>
                  </a:lnTo>
                  <a:lnTo>
                    <a:pt x="1134" y="2580"/>
                  </a:lnTo>
                  <a:lnTo>
                    <a:pt x="895" y="2655"/>
                  </a:lnTo>
                  <a:lnTo>
                    <a:pt x="642" y="2684"/>
                  </a:lnTo>
                  <a:lnTo>
                    <a:pt x="388" y="2699"/>
                  </a:lnTo>
                  <a:lnTo>
                    <a:pt x="195" y="2684"/>
                  </a:lnTo>
                  <a:lnTo>
                    <a:pt x="1" y="2670"/>
                  </a:lnTo>
                  <a:lnTo>
                    <a:pt x="180" y="2863"/>
                  </a:lnTo>
                  <a:lnTo>
                    <a:pt x="388" y="3027"/>
                  </a:lnTo>
                  <a:lnTo>
                    <a:pt x="597" y="3176"/>
                  </a:lnTo>
                  <a:lnTo>
                    <a:pt x="836" y="3311"/>
                  </a:lnTo>
                  <a:lnTo>
                    <a:pt x="1089" y="3400"/>
                  </a:lnTo>
                  <a:lnTo>
                    <a:pt x="1357" y="3475"/>
                  </a:lnTo>
                  <a:lnTo>
                    <a:pt x="1626" y="3519"/>
                  </a:lnTo>
                  <a:lnTo>
                    <a:pt x="1909" y="3534"/>
                  </a:lnTo>
                  <a:lnTo>
                    <a:pt x="2058" y="3534"/>
                  </a:lnTo>
                  <a:lnTo>
                    <a:pt x="2207" y="3519"/>
                  </a:lnTo>
                  <a:lnTo>
                    <a:pt x="2371" y="3504"/>
                  </a:lnTo>
                  <a:lnTo>
                    <a:pt x="2505" y="3475"/>
                  </a:lnTo>
                  <a:lnTo>
                    <a:pt x="2789" y="3385"/>
                  </a:lnTo>
                  <a:lnTo>
                    <a:pt x="3057" y="3266"/>
                  </a:lnTo>
                  <a:lnTo>
                    <a:pt x="3161" y="3012"/>
                  </a:lnTo>
                  <a:lnTo>
                    <a:pt x="3266" y="2774"/>
                  </a:lnTo>
                  <a:lnTo>
                    <a:pt x="3400" y="2550"/>
                  </a:lnTo>
                  <a:lnTo>
                    <a:pt x="3549" y="2342"/>
                  </a:lnTo>
                  <a:lnTo>
                    <a:pt x="3713" y="2133"/>
                  </a:lnTo>
                  <a:lnTo>
                    <a:pt x="3892" y="1939"/>
                  </a:lnTo>
                  <a:lnTo>
                    <a:pt x="4086" y="1775"/>
                  </a:lnTo>
                  <a:lnTo>
                    <a:pt x="4294" y="1611"/>
                  </a:lnTo>
                  <a:lnTo>
                    <a:pt x="4071" y="1477"/>
                  </a:lnTo>
                  <a:lnTo>
                    <a:pt x="3862" y="1313"/>
                  </a:lnTo>
                  <a:lnTo>
                    <a:pt x="3653" y="1134"/>
                  </a:lnTo>
                  <a:lnTo>
                    <a:pt x="3474" y="940"/>
                  </a:lnTo>
                  <a:lnTo>
                    <a:pt x="3310" y="731"/>
                  </a:lnTo>
                  <a:lnTo>
                    <a:pt x="3161" y="493"/>
                  </a:lnTo>
                  <a:lnTo>
                    <a:pt x="3027" y="254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6495925" y="2383225"/>
              <a:ext cx="10100" cy="15675"/>
            </a:xfrm>
            <a:custGeom>
              <a:rect b="b" l="l" r="r" t="t"/>
              <a:pathLst>
                <a:path extrusionOk="0" h="627" w="404">
                  <a:moveTo>
                    <a:pt x="1" y="0"/>
                  </a:moveTo>
                  <a:lnTo>
                    <a:pt x="120" y="149"/>
                  </a:lnTo>
                  <a:lnTo>
                    <a:pt x="224" y="298"/>
                  </a:lnTo>
                  <a:lnTo>
                    <a:pt x="314" y="462"/>
                  </a:lnTo>
                  <a:lnTo>
                    <a:pt x="403" y="626"/>
                  </a:lnTo>
                  <a:lnTo>
                    <a:pt x="388" y="447"/>
                  </a:lnTo>
                  <a:lnTo>
                    <a:pt x="373" y="268"/>
                  </a:lnTo>
                  <a:lnTo>
                    <a:pt x="388" y="90"/>
                  </a:lnTo>
                  <a:lnTo>
                    <a:pt x="194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6514925" y="2460750"/>
              <a:ext cx="32475" cy="41375"/>
            </a:xfrm>
            <a:custGeom>
              <a:rect b="b" l="l" r="r" t="t"/>
              <a:pathLst>
                <a:path extrusionOk="0" h="1655" w="1299">
                  <a:moveTo>
                    <a:pt x="1238" y="0"/>
                  </a:moveTo>
                  <a:lnTo>
                    <a:pt x="1030" y="164"/>
                  </a:lnTo>
                  <a:lnTo>
                    <a:pt x="836" y="328"/>
                  </a:lnTo>
                  <a:lnTo>
                    <a:pt x="657" y="522"/>
                  </a:lnTo>
                  <a:lnTo>
                    <a:pt x="493" y="731"/>
                  </a:lnTo>
                  <a:lnTo>
                    <a:pt x="344" y="939"/>
                  </a:lnTo>
                  <a:lnTo>
                    <a:pt x="210" y="1163"/>
                  </a:lnTo>
                  <a:lnTo>
                    <a:pt x="105" y="1401"/>
                  </a:lnTo>
                  <a:lnTo>
                    <a:pt x="1" y="1655"/>
                  </a:lnTo>
                  <a:lnTo>
                    <a:pt x="240" y="1521"/>
                  </a:lnTo>
                  <a:lnTo>
                    <a:pt x="448" y="1357"/>
                  </a:lnTo>
                  <a:lnTo>
                    <a:pt x="642" y="1178"/>
                  </a:lnTo>
                  <a:lnTo>
                    <a:pt x="821" y="984"/>
                  </a:lnTo>
                  <a:lnTo>
                    <a:pt x="970" y="775"/>
                  </a:lnTo>
                  <a:lnTo>
                    <a:pt x="1104" y="537"/>
                  </a:lnTo>
                  <a:lnTo>
                    <a:pt x="1209" y="298"/>
                  </a:lnTo>
                  <a:lnTo>
                    <a:pt x="1298" y="4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6525375" y="2443975"/>
              <a:ext cx="23875" cy="16775"/>
            </a:xfrm>
            <a:custGeom>
              <a:rect b="b" l="l" r="r" t="t"/>
              <a:pathLst>
                <a:path extrusionOk="0" h="671" w="955">
                  <a:moveTo>
                    <a:pt x="0" y="0"/>
                  </a:moveTo>
                  <a:lnTo>
                    <a:pt x="179" y="194"/>
                  </a:lnTo>
                  <a:lnTo>
                    <a:pt x="388" y="373"/>
                  </a:lnTo>
                  <a:lnTo>
                    <a:pt x="597" y="537"/>
                  </a:lnTo>
                  <a:lnTo>
                    <a:pt x="820" y="671"/>
                  </a:lnTo>
                  <a:lnTo>
                    <a:pt x="895" y="611"/>
                  </a:lnTo>
                  <a:lnTo>
                    <a:pt x="940" y="343"/>
                  </a:lnTo>
                  <a:lnTo>
                    <a:pt x="955" y="75"/>
                  </a:lnTo>
                  <a:lnTo>
                    <a:pt x="955" y="0"/>
                  </a:lnTo>
                  <a:lnTo>
                    <a:pt x="731" y="30"/>
                  </a:lnTo>
                  <a:lnTo>
                    <a:pt x="25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6545875" y="2459250"/>
              <a:ext cx="1875" cy="2625"/>
            </a:xfrm>
            <a:custGeom>
              <a:rect b="b" l="l" r="r" t="t"/>
              <a:pathLst>
                <a:path extrusionOk="0" h="105" w="75">
                  <a:moveTo>
                    <a:pt x="75" y="0"/>
                  </a:moveTo>
                  <a:lnTo>
                    <a:pt x="0" y="60"/>
                  </a:lnTo>
                  <a:lnTo>
                    <a:pt x="60" y="10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6505250" y="2385450"/>
              <a:ext cx="44000" cy="59275"/>
            </a:xfrm>
            <a:custGeom>
              <a:rect b="b" l="l" r="r" t="t"/>
              <a:pathLst>
                <a:path extrusionOk="0" h="2371" w="1760">
                  <a:moveTo>
                    <a:pt x="15" y="1"/>
                  </a:moveTo>
                  <a:lnTo>
                    <a:pt x="0" y="179"/>
                  </a:lnTo>
                  <a:lnTo>
                    <a:pt x="15" y="358"/>
                  </a:lnTo>
                  <a:lnTo>
                    <a:pt x="30" y="537"/>
                  </a:lnTo>
                  <a:lnTo>
                    <a:pt x="105" y="746"/>
                  </a:lnTo>
                  <a:lnTo>
                    <a:pt x="164" y="955"/>
                  </a:lnTo>
                  <a:lnTo>
                    <a:pt x="209" y="1178"/>
                  </a:lnTo>
                  <a:lnTo>
                    <a:pt x="239" y="1402"/>
                  </a:lnTo>
                  <a:lnTo>
                    <a:pt x="358" y="1655"/>
                  </a:lnTo>
                  <a:lnTo>
                    <a:pt x="492" y="1894"/>
                  </a:lnTo>
                  <a:lnTo>
                    <a:pt x="641" y="2132"/>
                  </a:lnTo>
                  <a:lnTo>
                    <a:pt x="805" y="2341"/>
                  </a:lnTo>
                  <a:lnTo>
                    <a:pt x="1059" y="2371"/>
                  </a:lnTo>
                  <a:lnTo>
                    <a:pt x="1536" y="2371"/>
                  </a:lnTo>
                  <a:lnTo>
                    <a:pt x="1760" y="2341"/>
                  </a:lnTo>
                  <a:lnTo>
                    <a:pt x="1745" y="2147"/>
                  </a:lnTo>
                  <a:lnTo>
                    <a:pt x="1715" y="1939"/>
                  </a:lnTo>
                  <a:lnTo>
                    <a:pt x="1670" y="1745"/>
                  </a:lnTo>
                  <a:lnTo>
                    <a:pt x="1610" y="1566"/>
                  </a:lnTo>
                  <a:lnTo>
                    <a:pt x="1551" y="1387"/>
                  </a:lnTo>
                  <a:lnTo>
                    <a:pt x="1461" y="1208"/>
                  </a:lnTo>
                  <a:lnTo>
                    <a:pt x="1357" y="1044"/>
                  </a:lnTo>
                  <a:lnTo>
                    <a:pt x="1253" y="880"/>
                  </a:lnTo>
                  <a:lnTo>
                    <a:pt x="1133" y="731"/>
                  </a:lnTo>
                  <a:lnTo>
                    <a:pt x="999" y="597"/>
                  </a:lnTo>
                  <a:lnTo>
                    <a:pt x="850" y="463"/>
                  </a:lnTo>
                  <a:lnTo>
                    <a:pt x="701" y="358"/>
                  </a:lnTo>
                  <a:lnTo>
                    <a:pt x="537" y="254"/>
                  </a:lnTo>
                  <a:lnTo>
                    <a:pt x="373" y="150"/>
                  </a:lnTo>
                  <a:lnTo>
                    <a:pt x="194" y="7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6422875" y="2382475"/>
              <a:ext cx="88350" cy="105500"/>
            </a:xfrm>
            <a:custGeom>
              <a:rect b="b" l="l" r="r" t="t"/>
              <a:pathLst>
                <a:path extrusionOk="0" h="4220" w="3534">
                  <a:moveTo>
                    <a:pt x="2535" y="0"/>
                  </a:moveTo>
                  <a:lnTo>
                    <a:pt x="2267" y="15"/>
                  </a:lnTo>
                  <a:lnTo>
                    <a:pt x="2028" y="60"/>
                  </a:lnTo>
                  <a:lnTo>
                    <a:pt x="1775" y="120"/>
                  </a:lnTo>
                  <a:lnTo>
                    <a:pt x="1551" y="209"/>
                  </a:lnTo>
                  <a:lnTo>
                    <a:pt x="1327" y="313"/>
                  </a:lnTo>
                  <a:lnTo>
                    <a:pt x="1119" y="433"/>
                  </a:lnTo>
                  <a:lnTo>
                    <a:pt x="925" y="582"/>
                  </a:lnTo>
                  <a:lnTo>
                    <a:pt x="746" y="746"/>
                  </a:lnTo>
                  <a:lnTo>
                    <a:pt x="582" y="925"/>
                  </a:lnTo>
                  <a:lnTo>
                    <a:pt x="433" y="1118"/>
                  </a:lnTo>
                  <a:lnTo>
                    <a:pt x="314" y="1327"/>
                  </a:lnTo>
                  <a:lnTo>
                    <a:pt x="209" y="1551"/>
                  </a:lnTo>
                  <a:lnTo>
                    <a:pt x="120" y="1789"/>
                  </a:lnTo>
                  <a:lnTo>
                    <a:pt x="60" y="2028"/>
                  </a:lnTo>
                  <a:lnTo>
                    <a:pt x="16" y="2281"/>
                  </a:lnTo>
                  <a:lnTo>
                    <a:pt x="1" y="2535"/>
                  </a:lnTo>
                  <a:lnTo>
                    <a:pt x="16" y="2773"/>
                  </a:lnTo>
                  <a:lnTo>
                    <a:pt x="45" y="2997"/>
                  </a:lnTo>
                  <a:lnTo>
                    <a:pt x="105" y="3220"/>
                  </a:lnTo>
                  <a:lnTo>
                    <a:pt x="165" y="3429"/>
                  </a:lnTo>
                  <a:lnTo>
                    <a:pt x="254" y="3638"/>
                  </a:lnTo>
                  <a:lnTo>
                    <a:pt x="358" y="3832"/>
                  </a:lnTo>
                  <a:lnTo>
                    <a:pt x="493" y="4011"/>
                  </a:lnTo>
                  <a:lnTo>
                    <a:pt x="627" y="4190"/>
                  </a:lnTo>
                  <a:lnTo>
                    <a:pt x="821" y="4204"/>
                  </a:lnTo>
                  <a:lnTo>
                    <a:pt x="1014" y="4219"/>
                  </a:lnTo>
                  <a:lnTo>
                    <a:pt x="1268" y="4204"/>
                  </a:lnTo>
                  <a:lnTo>
                    <a:pt x="1521" y="4175"/>
                  </a:lnTo>
                  <a:lnTo>
                    <a:pt x="1760" y="4100"/>
                  </a:lnTo>
                  <a:lnTo>
                    <a:pt x="1998" y="4026"/>
                  </a:lnTo>
                  <a:lnTo>
                    <a:pt x="2222" y="3921"/>
                  </a:lnTo>
                  <a:lnTo>
                    <a:pt x="2431" y="3787"/>
                  </a:lnTo>
                  <a:lnTo>
                    <a:pt x="2624" y="3638"/>
                  </a:lnTo>
                  <a:lnTo>
                    <a:pt x="2803" y="3474"/>
                  </a:lnTo>
                  <a:lnTo>
                    <a:pt x="2967" y="3295"/>
                  </a:lnTo>
                  <a:lnTo>
                    <a:pt x="3102" y="3101"/>
                  </a:lnTo>
                  <a:lnTo>
                    <a:pt x="3236" y="2892"/>
                  </a:lnTo>
                  <a:lnTo>
                    <a:pt x="3340" y="2669"/>
                  </a:lnTo>
                  <a:lnTo>
                    <a:pt x="3430" y="2445"/>
                  </a:lnTo>
                  <a:lnTo>
                    <a:pt x="3489" y="2207"/>
                  </a:lnTo>
                  <a:lnTo>
                    <a:pt x="3519" y="1953"/>
                  </a:lnTo>
                  <a:lnTo>
                    <a:pt x="3534" y="1685"/>
                  </a:lnTo>
                  <a:lnTo>
                    <a:pt x="3534" y="1521"/>
                  </a:lnTo>
                  <a:lnTo>
                    <a:pt x="3459" y="1312"/>
                  </a:lnTo>
                  <a:lnTo>
                    <a:pt x="3400" y="1103"/>
                  </a:lnTo>
                  <a:lnTo>
                    <a:pt x="3355" y="880"/>
                  </a:lnTo>
                  <a:lnTo>
                    <a:pt x="3325" y="656"/>
                  </a:lnTo>
                  <a:lnTo>
                    <a:pt x="3236" y="492"/>
                  </a:lnTo>
                  <a:lnTo>
                    <a:pt x="3146" y="328"/>
                  </a:lnTo>
                  <a:lnTo>
                    <a:pt x="3042" y="179"/>
                  </a:lnTo>
                  <a:lnTo>
                    <a:pt x="2923" y="30"/>
                  </a:lnTo>
                  <a:lnTo>
                    <a:pt x="2729" y="1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6506000" y="2398875"/>
              <a:ext cx="5225" cy="21625"/>
            </a:xfrm>
            <a:custGeom>
              <a:rect b="b" l="l" r="r" t="t"/>
              <a:pathLst>
                <a:path extrusionOk="0" h="865" w="209">
                  <a:moveTo>
                    <a:pt x="0" y="0"/>
                  </a:moveTo>
                  <a:lnTo>
                    <a:pt x="30" y="224"/>
                  </a:lnTo>
                  <a:lnTo>
                    <a:pt x="75" y="447"/>
                  </a:lnTo>
                  <a:lnTo>
                    <a:pt x="134" y="656"/>
                  </a:lnTo>
                  <a:lnTo>
                    <a:pt x="209" y="865"/>
                  </a:lnTo>
                  <a:lnTo>
                    <a:pt x="179" y="641"/>
                  </a:lnTo>
                  <a:lnTo>
                    <a:pt x="134" y="418"/>
                  </a:lnTo>
                  <a:lnTo>
                    <a:pt x="75" y="209"/>
                  </a:lnTo>
                  <a:lnTo>
                    <a:pt x="0" y="0"/>
                  </a:lnTo>
                  <a:close/>
                  <a:moveTo>
                    <a:pt x="209" y="865"/>
                  </a:moveTo>
                  <a:lnTo>
                    <a:pt x="209" y="865"/>
                  </a:lnTo>
                  <a:lnTo>
                    <a:pt x="209" y="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6979700" y="2459250"/>
              <a:ext cx="58175" cy="108100"/>
            </a:xfrm>
            <a:custGeom>
              <a:rect b="b" l="l" r="r" t="t"/>
              <a:pathLst>
                <a:path extrusionOk="0" h="4324" w="2327">
                  <a:moveTo>
                    <a:pt x="1372" y="0"/>
                  </a:moveTo>
                  <a:lnTo>
                    <a:pt x="1223" y="149"/>
                  </a:lnTo>
                  <a:lnTo>
                    <a:pt x="1074" y="284"/>
                  </a:lnTo>
                  <a:lnTo>
                    <a:pt x="910" y="403"/>
                  </a:lnTo>
                  <a:lnTo>
                    <a:pt x="731" y="507"/>
                  </a:lnTo>
                  <a:lnTo>
                    <a:pt x="761" y="671"/>
                  </a:lnTo>
                  <a:lnTo>
                    <a:pt x="791" y="820"/>
                  </a:lnTo>
                  <a:lnTo>
                    <a:pt x="806" y="984"/>
                  </a:lnTo>
                  <a:lnTo>
                    <a:pt x="806" y="1148"/>
                  </a:lnTo>
                  <a:lnTo>
                    <a:pt x="791" y="1417"/>
                  </a:lnTo>
                  <a:lnTo>
                    <a:pt x="761" y="1685"/>
                  </a:lnTo>
                  <a:lnTo>
                    <a:pt x="687" y="1938"/>
                  </a:lnTo>
                  <a:lnTo>
                    <a:pt x="597" y="2177"/>
                  </a:lnTo>
                  <a:lnTo>
                    <a:pt x="478" y="2401"/>
                  </a:lnTo>
                  <a:lnTo>
                    <a:pt x="344" y="2624"/>
                  </a:lnTo>
                  <a:lnTo>
                    <a:pt x="180" y="2818"/>
                  </a:lnTo>
                  <a:lnTo>
                    <a:pt x="1" y="2997"/>
                  </a:lnTo>
                  <a:lnTo>
                    <a:pt x="239" y="3295"/>
                  </a:lnTo>
                  <a:lnTo>
                    <a:pt x="448" y="3623"/>
                  </a:lnTo>
                  <a:lnTo>
                    <a:pt x="627" y="3966"/>
                  </a:lnTo>
                  <a:lnTo>
                    <a:pt x="776" y="4324"/>
                  </a:lnTo>
                  <a:lnTo>
                    <a:pt x="940" y="4249"/>
                  </a:lnTo>
                  <a:lnTo>
                    <a:pt x="1104" y="4160"/>
                  </a:lnTo>
                  <a:lnTo>
                    <a:pt x="1253" y="4055"/>
                  </a:lnTo>
                  <a:lnTo>
                    <a:pt x="1402" y="3951"/>
                  </a:lnTo>
                  <a:lnTo>
                    <a:pt x="1536" y="3832"/>
                  </a:lnTo>
                  <a:lnTo>
                    <a:pt x="1671" y="3698"/>
                  </a:lnTo>
                  <a:lnTo>
                    <a:pt x="1790" y="3563"/>
                  </a:lnTo>
                  <a:lnTo>
                    <a:pt x="1894" y="3414"/>
                  </a:lnTo>
                  <a:lnTo>
                    <a:pt x="1999" y="3250"/>
                  </a:lnTo>
                  <a:lnTo>
                    <a:pt x="2073" y="3086"/>
                  </a:lnTo>
                  <a:lnTo>
                    <a:pt x="2148" y="2922"/>
                  </a:lnTo>
                  <a:lnTo>
                    <a:pt x="2222" y="2744"/>
                  </a:lnTo>
                  <a:lnTo>
                    <a:pt x="2267" y="2565"/>
                  </a:lnTo>
                  <a:lnTo>
                    <a:pt x="2297" y="2371"/>
                  </a:lnTo>
                  <a:lnTo>
                    <a:pt x="2327" y="2192"/>
                  </a:lnTo>
                  <a:lnTo>
                    <a:pt x="2327" y="1983"/>
                  </a:lnTo>
                  <a:lnTo>
                    <a:pt x="2312" y="1700"/>
                  </a:lnTo>
                  <a:lnTo>
                    <a:pt x="2267" y="1402"/>
                  </a:lnTo>
                  <a:lnTo>
                    <a:pt x="2177" y="1133"/>
                  </a:lnTo>
                  <a:lnTo>
                    <a:pt x="2073" y="865"/>
                  </a:lnTo>
                  <a:lnTo>
                    <a:pt x="1924" y="627"/>
                  </a:lnTo>
                  <a:lnTo>
                    <a:pt x="1760" y="403"/>
                  </a:lnTo>
                  <a:lnTo>
                    <a:pt x="1581" y="19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6939825" y="2534150"/>
              <a:ext cx="59300" cy="38050"/>
            </a:xfrm>
            <a:custGeom>
              <a:rect b="b" l="l" r="r" t="t"/>
              <a:pathLst>
                <a:path extrusionOk="0" h="1522" w="2372">
                  <a:moveTo>
                    <a:pt x="1596" y="1"/>
                  </a:moveTo>
                  <a:lnTo>
                    <a:pt x="1432" y="150"/>
                  </a:lnTo>
                  <a:lnTo>
                    <a:pt x="1253" y="269"/>
                  </a:lnTo>
                  <a:lnTo>
                    <a:pt x="1074" y="374"/>
                  </a:lnTo>
                  <a:lnTo>
                    <a:pt x="880" y="478"/>
                  </a:lnTo>
                  <a:lnTo>
                    <a:pt x="671" y="553"/>
                  </a:lnTo>
                  <a:lnTo>
                    <a:pt x="448" y="612"/>
                  </a:lnTo>
                  <a:lnTo>
                    <a:pt x="239" y="657"/>
                  </a:lnTo>
                  <a:lnTo>
                    <a:pt x="1" y="672"/>
                  </a:lnTo>
                  <a:lnTo>
                    <a:pt x="30" y="910"/>
                  </a:lnTo>
                  <a:lnTo>
                    <a:pt x="60" y="1134"/>
                  </a:lnTo>
                  <a:lnTo>
                    <a:pt x="209" y="1223"/>
                  </a:lnTo>
                  <a:lnTo>
                    <a:pt x="358" y="1298"/>
                  </a:lnTo>
                  <a:lnTo>
                    <a:pt x="522" y="1373"/>
                  </a:lnTo>
                  <a:lnTo>
                    <a:pt x="686" y="1417"/>
                  </a:lnTo>
                  <a:lnTo>
                    <a:pt x="865" y="1462"/>
                  </a:lnTo>
                  <a:lnTo>
                    <a:pt x="1029" y="1492"/>
                  </a:lnTo>
                  <a:lnTo>
                    <a:pt x="1208" y="1522"/>
                  </a:lnTo>
                  <a:lnTo>
                    <a:pt x="1402" y="1522"/>
                  </a:lnTo>
                  <a:lnTo>
                    <a:pt x="1655" y="1507"/>
                  </a:lnTo>
                  <a:lnTo>
                    <a:pt x="1909" y="1477"/>
                  </a:lnTo>
                  <a:lnTo>
                    <a:pt x="2147" y="1417"/>
                  </a:lnTo>
                  <a:lnTo>
                    <a:pt x="2371" y="1328"/>
                  </a:lnTo>
                  <a:lnTo>
                    <a:pt x="2222" y="970"/>
                  </a:lnTo>
                  <a:lnTo>
                    <a:pt x="2043" y="627"/>
                  </a:lnTo>
                  <a:lnTo>
                    <a:pt x="1834" y="299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6931250" y="2550925"/>
              <a:ext cx="10100" cy="11575"/>
            </a:xfrm>
            <a:custGeom>
              <a:rect b="b" l="l" r="r" t="t"/>
              <a:pathLst>
                <a:path extrusionOk="0" h="463" w="404">
                  <a:moveTo>
                    <a:pt x="90" y="1"/>
                  </a:moveTo>
                  <a:lnTo>
                    <a:pt x="1" y="150"/>
                  </a:lnTo>
                  <a:lnTo>
                    <a:pt x="195" y="314"/>
                  </a:lnTo>
                  <a:lnTo>
                    <a:pt x="403" y="463"/>
                  </a:lnTo>
                  <a:lnTo>
                    <a:pt x="373" y="239"/>
                  </a:lnTo>
                  <a:lnTo>
                    <a:pt x="344" y="1"/>
                  </a:lnTo>
                  <a:lnTo>
                    <a:pt x="224" y="1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927150" y="2550550"/>
              <a:ext cx="6375" cy="4125"/>
            </a:xfrm>
            <a:custGeom>
              <a:rect b="b" l="l" r="r" t="t"/>
              <a:pathLst>
                <a:path extrusionOk="0" h="165" w="255">
                  <a:moveTo>
                    <a:pt x="1" y="1"/>
                  </a:moveTo>
                  <a:lnTo>
                    <a:pt x="165" y="165"/>
                  </a:lnTo>
                  <a:lnTo>
                    <a:pt x="254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946175" y="2471925"/>
              <a:ext cx="53675" cy="62250"/>
            </a:xfrm>
            <a:custGeom>
              <a:rect b="b" l="l" r="r" t="t"/>
              <a:pathLst>
                <a:path extrusionOk="0" h="2490" w="2147">
                  <a:moveTo>
                    <a:pt x="2072" y="0"/>
                  </a:moveTo>
                  <a:lnTo>
                    <a:pt x="1923" y="75"/>
                  </a:lnTo>
                  <a:lnTo>
                    <a:pt x="1789" y="134"/>
                  </a:lnTo>
                  <a:lnTo>
                    <a:pt x="1640" y="194"/>
                  </a:lnTo>
                  <a:lnTo>
                    <a:pt x="1476" y="239"/>
                  </a:lnTo>
                  <a:lnTo>
                    <a:pt x="1327" y="284"/>
                  </a:lnTo>
                  <a:lnTo>
                    <a:pt x="1163" y="298"/>
                  </a:lnTo>
                  <a:lnTo>
                    <a:pt x="999" y="313"/>
                  </a:lnTo>
                  <a:lnTo>
                    <a:pt x="835" y="328"/>
                  </a:lnTo>
                  <a:lnTo>
                    <a:pt x="611" y="313"/>
                  </a:lnTo>
                  <a:lnTo>
                    <a:pt x="403" y="284"/>
                  </a:lnTo>
                  <a:lnTo>
                    <a:pt x="194" y="239"/>
                  </a:lnTo>
                  <a:lnTo>
                    <a:pt x="0" y="179"/>
                  </a:lnTo>
                  <a:lnTo>
                    <a:pt x="30" y="388"/>
                  </a:lnTo>
                  <a:lnTo>
                    <a:pt x="60" y="582"/>
                  </a:lnTo>
                  <a:lnTo>
                    <a:pt x="75" y="790"/>
                  </a:lnTo>
                  <a:lnTo>
                    <a:pt x="75" y="999"/>
                  </a:lnTo>
                  <a:lnTo>
                    <a:pt x="75" y="1238"/>
                  </a:lnTo>
                  <a:lnTo>
                    <a:pt x="60" y="1476"/>
                  </a:lnTo>
                  <a:lnTo>
                    <a:pt x="239" y="1566"/>
                  </a:lnTo>
                  <a:lnTo>
                    <a:pt x="417" y="1685"/>
                  </a:lnTo>
                  <a:lnTo>
                    <a:pt x="581" y="1789"/>
                  </a:lnTo>
                  <a:lnTo>
                    <a:pt x="745" y="1923"/>
                  </a:lnTo>
                  <a:lnTo>
                    <a:pt x="909" y="2058"/>
                  </a:lnTo>
                  <a:lnTo>
                    <a:pt x="1059" y="2192"/>
                  </a:lnTo>
                  <a:lnTo>
                    <a:pt x="1208" y="2341"/>
                  </a:lnTo>
                  <a:lnTo>
                    <a:pt x="1342" y="2490"/>
                  </a:lnTo>
                  <a:lnTo>
                    <a:pt x="1521" y="2311"/>
                  </a:lnTo>
                  <a:lnTo>
                    <a:pt x="1685" y="2117"/>
                  </a:lnTo>
                  <a:lnTo>
                    <a:pt x="1819" y="1894"/>
                  </a:lnTo>
                  <a:lnTo>
                    <a:pt x="1938" y="1670"/>
                  </a:lnTo>
                  <a:lnTo>
                    <a:pt x="2028" y="1431"/>
                  </a:lnTo>
                  <a:lnTo>
                    <a:pt x="2102" y="1178"/>
                  </a:lnTo>
                  <a:lnTo>
                    <a:pt x="2132" y="910"/>
                  </a:lnTo>
                  <a:lnTo>
                    <a:pt x="2147" y="641"/>
                  </a:lnTo>
                  <a:lnTo>
                    <a:pt x="2147" y="477"/>
                  </a:lnTo>
                  <a:lnTo>
                    <a:pt x="2132" y="313"/>
                  </a:lnTo>
                  <a:lnTo>
                    <a:pt x="2102" y="16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6937975" y="2508825"/>
              <a:ext cx="41750" cy="42125"/>
            </a:xfrm>
            <a:custGeom>
              <a:rect b="b" l="l" r="r" t="t"/>
              <a:pathLst>
                <a:path extrusionOk="0" h="1685" w="1670">
                  <a:moveTo>
                    <a:pt x="388" y="0"/>
                  </a:moveTo>
                  <a:lnTo>
                    <a:pt x="328" y="343"/>
                  </a:lnTo>
                  <a:lnTo>
                    <a:pt x="254" y="686"/>
                  </a:lnTo>
                  <a:lnTo>
                    <a:pt x="134" y="1014"/>
                  </a:lnTo>
                  <a:lnTo>
                    <a:pt x="0" y="1327"/>
                  </a:lnTo>
                  <a:lnTo>
                    <a:pt x="75" y="1685"/>
                  </a:lnTo>
                  <a:lnTo>
                    <a:pt x="313" y="1670"/>
                  </a:lnTo>
                  <a:lnTo>
                    <a:pt x="522" y="1625"/>
                  </a:lnTo>
                  <a:lnTo>
                    <a:pt x="745" y="1566"/>
                  </a:lnTo>
                  <a:lnTo>
                    <a:pt x="954" y="1491"/>
                  </a:lnTo>
                  <a:lnTo>
                    <a:pt x="1148" y="1387"/>
                  </a:lnTo>
                  <a:lnTo>
                    <a:pt x="1327" y="1282"/>
                  </a:lnTo>
                  <a:lnTo>
                    <a:pt x="1506" y="1163"/>
                  </a:lnTo>
                  <a:lnTo>
                    <a:pt x="1670" y="1014"/>
                  </a:lnTo>
                  <a:lnTo>
                    <a:pt x="1536" y="865"/>
                  </a:lnTo>
                  <a:lnTo>
                    <a:pt x="1387" y="716"/>
                  </a:lnTo>
                  <a:lnTo>
                    <a:pt x="1237" y="582"/>
                  </a:lnTo>
                  <a:lnTo>
                    <a:pt x="1073" y="447"/>
                  </a:lnTo>
                  <a:lnTo>
                    <a:pt x="909" y="313"/>
                  </a:lnTo>
                  <a:lnTo>
                    <a:pt x="745" y="209"/>
                  </a:lnTo>
                  <a:lnTo>
                    <a:pt x="567" y="9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6933500" y="2542000"/>
              <a:ext cx="6350" cy="9325"/>
            </a:xfrm>
            <a:custGeom>
              <a:rect b="b" l="l" r="r" t="t"/>
              <a:pathLst>
                <a:path extrusionOk="0" h="373" w="254">
                  <a:moveTo>
                    <a:pt x="179" y="0"/>
                  </a:moveTo>
                  <a:lnTo>
                    <a:pt x="90" y="179"/>
                  </a:lnTo>
                  <a:lnTo>
                    <a:pt x="0" y="358"/>
                  </a:lnTo>
                  <a:lnTo>
                    <a:pt x="134" y="373"/>
                  </a:lnTo>
                  <a:lnTo>
                    <a:pt x="254" y="35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6912625" y="2466325"/>
              <a:ext cx="35425" cy="42525"/>
            </a:xfrm>
            <a:custGeom>
              <a:rect b="b" l="l" r="r" t="t"/>
              <a:pathLst>
                <a:path extrusionOk="0" h="1701" w="1417">
                  <a:moveTo>
                    <a:pt x="612" y="1"/>
                  </a:moveTo>
                  <a:lnTo>
                    <a:pt x="507" y="135"/>
                  </a:lnTo>
                  <a:lnTo>
                    <a:pt x="403" y="284"/>
                  </a:lnTo>
                  <a:lnTo>
                    <a:pt x="298" y="433"/>
                  </a:lnTo>
                  <a:lnTo>
                    <a:pt x="224" y="582"/>
                  </a:lnTo>
                  <a:lnTo>
                    <a:pt x="149" y="746"/>
                  </a:lnTo>
                  <a:lnTo>
                    <a:pt x="90" y="910"/>
                  </a:lnTo>
                  <a:lnTo>
                    <a:pt x="30" y="1089"/>
                  </a:lnTo>
                  <a:lnTo>
                    <a:pt x="0" y="1268"/>
                  </a:lnTo>
                  <a:lnTo>
                    <a:pt x="105" y="1283"/>
                  </a:lnTo>
                  <a:lnTo>
                    <a:pt x="448" y="1342"/>
                  </a:lnTo>
                  <a:lnTo>
                    <a:pt x="776" y="1432"/>
                  </a:lnTo>
                  <a:lnTo>
                    <a:pt x="1089" y="1551"/>
                  </a:lnTo>
                  <a:lnTo>
                    <a:pt x="1402" y="1700"/>
                  </a:lnTo>
                  <a:lnTo>
                    <a:pt x="1417" y="1462"/>
                  </a:lnTo>
                  <a:lnTo>
                    <a:pt x="1417" y="1223"/>
                  </a:lnTo>
                  <a:lnTo>
                    <a:pt x="1417" y="1014"/>
                  </a:lnTo>
                  <a:lnTo>
                    <a:pt x="1402" y="806"/>
                  </a:lnTo>
                  <a:lnTo>
                    <a:pt x="1372" y="612"/>
                  </a:lnTo>
                  <a:lnTo>
                    <a:pt x="1342" y="403"/>
                  </a:lnTo>
                  <a:lnTo>
                    <a:pt x="1148" y="329"/>
                  </a:lnTo>
                  <a:lnTo>
                    <a:pt x="954" y="239"/>
                  </a:lnTo>
                  <a:lnTo>
                    <a:pt x="776" y="1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915225" y="2498375"/>
              <a:ext cx="32450" cy="43650"/>
            </a:xfrm>
            <a:custGeom>
              <a:rect b="b" l="l" r="r" t="t"/>
              <a:pathLst>
                <a:path extrusionOk="0" h="1746" w="1298">
                  <a:moveTo>
                    <a:pt x="1" y="1"/>
                  </a:moveTo>
                  <a:lnTo>
                    <a:pt x="150" y="180"/>
                  </a:lnTo>
                  <a:lnTo>
                    <a:pt x="299" y="388"/>
                  </a:lnTo>
                  <a:lnTo>
                    <a:pt x="433" y="597"/>
                  </a:lnTo>
                  <a:lnTo>
                    <a:pt x="552" y="806"/>
                  </a:lnTo>
                  <a:lnTo>
                    <a:pt x="672" y="1029"/>
                  </a:lnTo>
                  <a:lnTo>
                    <a:pt x="761" y="1268"/>
                  </a:lnTo>
                  <a:lnTo>
                    <a:pt x="850" y="1507"/>
                  </a:lnTo>
                  <a:lnTo>
                    <a:pt x="910" y="1745"/>
                  </a:lnTo>
                  <a:lnTo>
                    <a:pt x="1044" y="1432"/>
                  </a:lnTo>
                  <a:lnTo>
                    <a:pt x="1164" y="1104"/>
                  </a:lnTo>
                  <a:lnTo>
                    <a:pt x="1238" y="761"/>
                  </a:lnTo>
                  <a:lnTo>
                    <a:pt x="1298" y="418"/>
                  </a:lnTo>
                  <a:lnTo>
                    <a:pt x="985" y="269"/>
                  </a:lnTo>
                  <a:lnTo>
                    <a:pt x="672" y="150"/>
                  </a:lnTo>
                  <a:lnTo>
                    <a:pt x="344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911500" y="2498000"/>
              <a:ext cx="26500" cy="52950"/>
            </a:xfrm>
            <a:custGeom>
              <a:rect b="b" l="l" r="r" t="t"/>
              <a:pathLst>
                <a:path extrusionOk="0" h="2118" w="1060">
                  <a:moveTo>
                    <a:pt x="45" y="1"/>
                  </a:moveTo>
                  <a:lnTo>
                    <a:pt x="15" y="210"/>
                  </a:lnTo>
                  <a:lnTo>
                    <a:pt x="1" y="433"/>
                  </a:lnTo>
                  <a:lnTo>
                    <a:pt x="15" y="672"/>
                  </a:lnTo>
                  <a:lnTo>
                    <a:pt x="45" y="910"/>
                  </a:lnTo>
                  <a:lnTo>
                    <a:pt x="105" y="1119"/>
                  </a:lnTo>
                  <a:lnTo>
                    <a:pt x="165" y="1343"/>
                  </a:lnTo>
                  <a:lnTo>
                    <a:pt x="254" y="1551"/>
                  </a:lnTo>
                  <a:lnTo>
                    <a:pt x="358" y="1745"/>
                  </a:lnTo>
                  <a:lnTo>
                    <a:pt x="493" y="1924"/>
                  </a:lnTo>
                  <a:lnTo>
                    <a:pt x="627" y="2103"/>
                  </a:lnTo>
                  <a:lnTo>
                    <a:pt x="880" y="2118"/>
                  </a:lnTo>
                  <a:lnTo>
                    <a:pt x="970" y="1939"/>
                  </a:lnTo>
                  <a:lnTo>
                    <a:pt x="1059" y="1760"/>
                  </a:lnTo>
                  <a:lnTo>
                    <a:pt x="999" y="1522"/>
                  </a:lnTo>
                  <a:lnTo>
                    <a:pt x="910" y="1283"/>
                  </a:lnTo>
                  <a:lnTo>
                    <a:pt x="821" y="1044"/>
                  </a:lnTo>
                  <a:lnTo>
                    <a:pt x="701" y="821"/>
                  </a:lnTo>
                  <a:lnTo>
                    <a:pt x="582" y="612"/>
                  </a:lnTo>
                  <a:lnTo>
                    <a:pt x="448" y="403"/>
                  </a:lnTo>
                  <a:lnTo>
                    <a:pt x="299" y="195"/>
                  </a:lnTo>
                  <a:lnTo>
                    <a:pt x="150" y="16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967025" y="2354525"/>
              <a:ext cx="63400" cy="104750"/>
            </a:xfrm>
            <a:custGeom>
              <a:rect b="b" l="l" r="r" t="t"/>
              <a:pathLst>
                <a:path extrusionOk="0" h="4190" w="2536">
                  <a:moveTo>
                    <a:pt x="389" y="0"/>
                  </a:moveTo>
                  <a:lnTo>
                    <a:pt x="523" y="164"/>
                  </a:lnTo>
                  <a:lnTo>
                    <a:pt x="642" y="358"/>
                  </a:lnTo>
                  <a:lnTo>
                    <a:pt x="746" y="552"/>
                  </a:lnTo>
                  <a:lnTo>
                    <a:pt x="836" y="746"/>
                  </a:lnTo>
                  <a:lnTo>
                    <a:pt x="910" y="969"/>
                  </a:lnTo>
                  <a:lnTo>
                    <a:pt x="970" y="1193"/>
                  </a:lnTo>
                  <a:lnTo>
                    <a:pt x="1000" y="1416"/>
                  </a:lnTo>
                  <a:lnTo>
                    <a:pt x="1015" y="1655"/>
                  </a:lnTo>
                  <a:lnTo>
                    <a:pt x="1000" y="1804"/>
                  </a:lnTo>
                  <a:lnTo>
                    <a:pt x="985" y="1953"/>
                  </a:lnTo>
                  <a:lnTo>
                    <a:pt x="970" y="2102"/>
                  </a:lnTo>
                  <a:lnTo>
                    <a:pt x="940" y="2251"/>
                  </a:lnTo>
                  <a:lnTo>
                    <a:pt x="851" y="2535"/>
                  </a:lnTo>
                  <a:lnTo>
                    <a:pt x="731" y="2803"/>
                  </a:lnTo>
                  <a:lnTo>
                    <a:pt x="582" y="3041"/>
                  </a:lnTo>
                  <a:lnTo>
                    <a:pt x="418" y="3280"/>
                  </a:lnTo>
                  <a:lnTo>
                    <a:pt x="225" y="3489"/>
                  </a:lnTo>
                  <a:lnTo>
                    <a:pt x="1" y="3668"/>
                  </a:lnTo>
                  <a:lnTo>
                    <a:pt x="150" y="3653"/>
                  </a:lnTo>
                  <a:lnTo>
                    <a:pt x="508" y="3653"/>
                  </a:lnTo>
                  <a:lnTo>
                    <a:pt x="702" y="3682"/>
                  </a:lnTo>
                  <a:lnTo>
                    <a:pt x="866" y="3712"/>
                  </a:lnTo>
                  <a:lnTo>
                    <a:pt x="1015" y="3757"/>
                  </a:lnTo>
                  <a:lnTo>
                    <a:pt x="1179" y="3802"/>
                  </a:lnTo>
                  <a:lnTo>
                    <a:pt x="1328" y="3861"/>
                  </a:lnTo>
                  <a:lnTo>
                    <a:pt x="1477" y="3936"/>
                  </a:lnTo>
                  <a:lnTo>
                    <a:pt x="1611" y="4010"/>
                  </a:lnTo>
                  <a:lnTo>
                    <a:pt x="1745" y="4100"/>
                  </a:lnTo>
                  <a:lnTo>
                    <a:pt x="1879" y="4189"/>
                  </a:lnTo>
                  <a:lnTo>
                    <a:pt x="2014" y="4010"/>
                  </a:lnTo>
                  <a:lnTo>
                    <a:pt x="2148" y="3832"/>
                  </a:lnTo>
                  <a:lnTo>
                    <a:pt x="2252" y="3623"/>
                  </a:lnTo>
                  <a:lnTo>
                    <a:pt x="2356" y="3414"/>
                  </a:lnTo>
                  <a:lnTo>
                    <a:pt x="2431" y="3205"/>
                  </a:lnTo>
                  <a:lnTo>
                    <a:pt x="2491" y="2967"/>
                  </a:lnTo>
                  <a:lnTo>
                    <a:pt x="2520" y="2728"/>
                  </a:lnTo>
                  <a:lnTo>
                    <a:pt x="2535" y="2490"/>
                  </a:lnTo>
                  <a:lnTo>
                    <a:pt x="2520" y="2251"/>
                  </a:lnTo>
                  <a:lnTo>
                    <a:pt x="2491" y="2028"/>
                  </a:lnTo>
                  <a:lnTo>
                    <a:pt x="2431" y="1804"/>
                  </a:lnTo>
                  <a:lnTo>
                    <a:pt x="2371" y="1595"/>
                  </a:lnTo>
                  <a:lnTo>
                    <a:pt x="2282" y="1387"/>
                  </a:lnTo>
                  <a:lnTo>
                    <a:pt x="2178" y="1193"/>
                  </a:lnTo>
                  <a:lnTo>
                    <a:pt x="2043" y="1014"/>
                  </a:lnTo>
                  <a:lnTo>
                    <a:pt x="1909" y="835"/>
                  </a:lnTo>
                  <a:lnTo>
                    <a:pt x="1760" y="686"/>
                  </a:lnTo>
                  <a:lnTo>
                    <a:pt x="1596" y="537"/>
                  </a:lnTo>
                  <a:lnTo>
                    <a:pt x="1417" y="403"/>
                  </a:lnTo>
                  <a:lnTo>
                    <a:pt x="1238" y="283"/>
                  </a:lnTo>
                  <a:lnTo>
                    <a:pt x="1030" y="179"/>
                  </a:lnTo>
                  <a:lnTo>
                    <a:pt x="821" y="104"/>
                  </a:lnTo>
                  <a:lnTo>
                    <a:pt x="612" y="45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919325" y="2458125"/>
              <a:ext cx="17550" cy="8225"/>
            </a:xfrm>
            <a:custGeom>
              <a:rect b="b" l="l" r="r" t="t"/>
              <a:pathLst>
                <a:path extrusionOk="0" h="329" w="702">
                  <a:moveTo>
                    <a:pt x="1" y="1"/>
                  </a:moveTo>
                  <a:lnTo>
                    <a:pt x="165" y="180"/>
                  </a:lnTo>
                  <a:lnTo>
                    <a:pt x="344" y="329"/>
                  </a:lnTo>
                  <a:lnTo>
                    <a:pt x="522" y="165"/>
                  </a:lnTo>
                  <a:lnTo>
                    <a:pt x="701" y="16"/>
                  </a:lnTo>
                  <a:lnTo>
                    <a:pt x="537" y="30"/>
                  </a:lnTo>
                  <a:lnTo>
                    <a:pt x="194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984550" y="2446575"/>
              <a:ext cx="29475" cy="25375"/>
            </a:xfrm>
            <a:custGeom>
              <a:rect b="b" l="l" r="r" t="t"/>
              <a:pathLst>
                <a:path extrusionOk="0" h="1015" w="1179">
                  <a:moveTo>
                    <a:pt x="1" y="0"/>
                  </a:moveTo>
                  <a:lnTo>
                    <a:pt x="165" y="224"/>
                  </a:lnTo>
                  <a:lnTo>
                    <a:pt x="329" y="478"/>
                  </a:lnTo>
                  <a:lnTo>
                    <a:pt x="448" y="731"/>
                  </a:lnTo>
                  <a:lnTo>
                    <a:pt x="537" y="1014"/>
                  </a:lnTo>
                  <a:lnTo>
                    <a:pt x="716" y="910"/>
                  </a:lnTo>
                  <a:lnTo>
                    <a:pt x="880" y="791"/>
                  </a:lnTo>
                  <a:lnTo>
                    <a:pt x="1029" y="656"/>
                  </a:lnTo>
                  <a:lnTo>
                    <a:pt x="1178" y="507"/>
                  </a:lnTo>
                  <a:lnTo>
                    <a:pt x="1044" y="418"/>
                  </a:lnTo>
                  <a:lnTo>
                    <a:pt x="910" y="328"/>
                  </a:lnTo>
                  <a:lnTo>
                    <a:pt x="776" y="254"/>
                  </a:lnTo>
                  <a:lnTo>
                    <a:pt x="627" y="179"/>
                  </a:lnTo>
                  <a:lnTo>
                    <a:pt x="478" y="120"/>
                  </a:lnTo>
                  <a:lnTo>
                    <a:pt x="314" y="75"/>
                  </a:lnTo>
                  <a:lnTo>
                    <a:pt x="165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940575" y="2445825"/>
              <a:ext cx="57425" cy="34325"/>
            </a:xfrm>
            <a:custGeom>
              <a:rect b="b" l="l" r="r" t="t"/>
              <a:pathLst>
                <a:path extrusionOk="0" h="1373" w="2297">
                  <a:moveTo>
                    <a:pt x="1208" y="1"/>
                  </a:moveTo>
                  <a:lnTo>
                    <a:pt x="1059" y="16"/>
                  </a:lnTo>
                  <a:lnTo>
                    <a:pt x="820" y="180"/>
                  </a:lnTo>
                  <a:lnTo>
                    <a:pt x="567" y="314"/>
                  </a:lnTo>
                  <a:lnTo>
                    <a:pt x="299" y="418"/>
                  </a:lnTo>
                  <a:lnTo>
                    <a:pt x="0" y="478"/>
                  </a:lnTo>
                  <a:lnTo>
                    <a:pt x="135" y="850"/>
                  </a:lnTo>
                  <a:lnTo>
                    <a:pt x="179" y="1029"/>
                  </a:lnTo>
                  <a:lnTo>
                    <a:pt x="224" y="1223"/>
                  </a:lnTo>
                  <a:lnTo>
                    <a:pt x="418" y="1283"/>
                  </a:lnTo>
                  <a:lnTo>
                    <a:pt x="627" y="1328"/>
                  </a:lnTo>
                  <a:lnTo>
                    <a:pt x="835" y="1357"/>
                  </a:lnTo>
                  <a:lnTo>
                    <a:pt x="1059" y="1372"/>
                  </a:lnTo>
                  <a:lnTo>
                    <a:pt x="1223" y="1357"/>
                  </a:lnTo>
                  <a:lnTo>
                    <a:pt x="1387" y="1342"/>
                  </a:lnTo>
                  <a:lnTo>
                    <a:pt x="1551" y="1328"/>
                  </a:lnTo>
                  <a:lnTo>
                    <a:pt x="1700" y="1283"/>
                  </a:lnTo>
                  <a:lnTo>
                    <a:pt x="1864" y="1238"/>
                  </a:lnTo>
                  <a:lnTo>
                    <a:pt x="2013" y="1178"/>
                  </a:lnTo>
                  <a:lnTo>
                    <a:pt x="2147" y="1119"/>
                  </a:lnTo>
                  <a:lnTo>
                    <a:pt x="2296" y="1044"/>
                  </a:lnTo>
                  <a:lnTo>
                    <a:pt x="2207" y="761"/>
                  </a:lnTo>
                  <a:lnTo>
                    <a:pt x="2088" y="508"/>
                  </a:lnTo>
                  <a:lnTo>
                    <a:pt x="1924" y="254"/>
                  </a:lnTo>
                  <a:lnTo>
                    <a:pt x="1760" y="30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927900" y="2457750"/>
              <a:ext cx="18300" cy="18675"/>
            </a:xfrm>
            <a:custGeom>
              <a:rect b="b" l="l" r="r" t="t"/>
              <a:pathLst>
                <a:path extrusionOk="0" h="747" w="732">
                  <a:moveTo>
                    <a:pt x="507" y="1"/>
                  </a:moveTo>
                  <a:lnTo>
                    <a:pt x="358" y="31"/>
                  </a:lnTo>
                  <a:lnTo>
                    <a:pt x="179" y="180"/>
                  </a:lnTo>
                  <a:lnTo>
                    <a:pt x="1" y="344"/>
                  </a:lnTo>
                  <a:lnTo>
                    <a:pt x="165" y="478"/>
                  </a:lnTo>
                  <a:lnTo>
                    <a:pt x="343" y="582"/>
                  </a:lnTo>
                  <a:lnTo>
                    <a:pt x="537" y="672"/>
                  </a:lnTo>
                  <a:lnTo>
                    <a:pt x="731" y="746"/>
                  </a:lnTo>
                  <a:lnTo>
                    <a:pt x="686" y="552"/>
                  </a:lnTo>
                  <a:lnTo>
                    <a:pt x="642" y="3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904050" y="2353775"/>
              <a:ext cx="88350" cy="102525"/>
            </a:xfrm>
            <a:custGeom>
              <a:rect b="b" l="l" r="r" t="t"/>
              <a:pathLst>
                <a:path extrusionOk="0" h="4101" w="3534">
                  <a:moveTo>
                    <a:pt x="2281" y="0"/>
                  </a:moveTo>
                  <a:lnTo>
                    <a:pt x="2043" y="45"/>
                  </a:lnTo>
                  <a:lnTo>
                    <a:pt x="1804" y="90"/>
                  </a:lnTo>
                  <a:lnTo>
                    <a:pt x="1596" y="179"/>
                  </a:lnTo>
                  <a:lnTo>
                    <a:pt x="1372" y="269"/>
                  </a:lnTo>
                  <a:lnTo>
                    <a:pt x="1178" y="373"/>
                  </a:lnTo>
                  <a:lnTo>
                    <a:pt x="984" y="507"/>
                  </a:lnTo>
                  <a:lnTo>
                    <a:pt x="820" y="656"/>
                  </a:lnTo>
                  <a:lnTo>
                    <a:pt x="656" y="820"/>
                  </a:lnTo>
                  <a:lnTo>
                    <a:pt x="507" y="999"/>
                  </a:lnTo>
                  <a:lnTo>
                    <a:pt x="373" y="1178"/>
                  </a:lnTo>
                  <a:lnTo>
                    <a:pt x="269" y="1387"/>
                  </a:lnTo>
                  <a:lnTo>
                    <a:pt x="164" y="1595"/>
                  </a:lnTo>
                  <a:lnTo>
                    <a:pt x="90" y="1819"/>
                  </a:lnTo>
                  <a:lnTo>
                    <a:pt x="45" y="2043"/>
                  </a:lnTo>
                  <a:lnTo>
                    <a:pt x="0" y="2281"/>
                  </a:lnTo>
                  <a:lnTo>
                    <a:pt x="239" y="2460"/>
                  </a:lnTo>
                  <a:lnTo>
                    <a:pt x="448" y="2654"/>
                  </a:lnTo>
                  <a:lnTo>
                    <a:pt x="656" y="2863"/>
                  </a:lnTo>
                  <a:lnTo>
                    <a:pt x="850" y="3086"/>
                  </a:lnTo>
                  <a:lnTo>
                    <a:pt x="1014" y="3325"/>
                  </a:lnTo>
                  <a:lnTo>
                    <a:pt x="1178" y="3563"/>
                  </a:lnTo>
                  <a:lnTo>
                    <a:pt x="1312" y="3832"/>
                  </a:lnTo>
                  <a:lnTo>
                    <a:pt x="1447" y="4100"/>
                  </a:lnTo>
                  <a:lnTo>
                    <a:pt x="1685" y="3951"/>
                  </a:lnTo>
                  <a:lnTo>
                    <a:pt x="1953" y="3847"/>
                  </a:lnTo>
                  <a:lnTo>
                    <a:pt x="2222" y="3757"/>
                  </a:lnTo>
                  <a:lnTo>
                    <a:pt x="2520" y="3698"/>
                  </a:lnTo>
                  <a:lnTo>
                    <a:pt x="2744" y="3519"/>
                  </a:lnTo>
                  <a:lnTo>
                    <a:pt x="2937" y="3310"/>
                  </a:lnTo>
                  <a:lnTo>
                    <a:pt x="3101" y="3071"/>
                  </a:lnTo>
                  <a:lnTo>
                    <a:pt x="3250" y="2833"/>
                  </a:lnTo>
                  <a:lnTo>
                    <a:pt x="3370" y="2565"/>
                  </a:lnTo>
                  <a:lnTo>
                    <a:pt x="3459" y="2281"/>
                  </a:lnTo>
                  <a:lnTo>
                    <a:pt x="3489" y="2132"/>
                  </a:lnTo>
                  <a:lnTo>
                    <a:pt x="3504" y="1983"/>
                  </a:lnTo>
                  <a:lnTo>
                    <a:pt x="3519" y="1834"/>
                  </a:lnTo>
                  <a:lnTo>
                    <a:pt x="3534" y="1685"/>
                  </a:lnTo>
                  <a:lnTo>
                    <a:pt x="3519" y="1446"/>
                  </a:lnTo>
                  <a:lnTo>
                    <a:pt x="3489" y="1223"/>
                  </a:lnTo>
                  <a:lnTo>
                    <a:pt x="3429" y="999"/>
                  </a:lnTo>
                  <a:lnTo>
                    <a:pt x="3355" y="776"/>
                  </a:lnTo>
                  <a:lnTo>
                    <a:pt x="3265" y="582"/>
                  </a:lnTo>
                  <a:lnTo>
                    <a:pt x="3161" y="388"/>
                  </a:lnTo>
                  <a:lnTo>
                    <a:pt x="3042" y="194"/>
                  </a:lnTo>
                  <a:lnTo>
                    <a:pt x="2908" y="30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903675" y="2410800"/>
              <a:ext cx="36550" cy="48100"/>
            </a:xfrm>
            <a:custGeom>
              <a:rect b="b" l="l" r="r" t="t"/>
              <a:pathLst>
                <a:path extrusionOk="0" h="1924" w="1462">
                  <a:moveTo>
                    <a:pt x="15" y="0"/>
                  </a:moveTo>
                  <a:lnTo>
                    <a:pt x="0" y="239"/>
                  </a:lnTo>
                  <a:lnTo>
                    <a:pt x="15" y="477"/>
                  </a:lnTo>
                  <a:lnTo>
                    <a:pt x="45" y="701"/>
                  </a:lnTo>
                  <a:lnTo>
                    <a:pt x="105" y="925"/>
                  </a:lnTo>
                  <a:lnTo>
                    <a:pt x="179" y="1148"/>
                  </a:lnTo>
                  <a:lnTo>
                    <a:pt x="254" y="1342"/>
                  </a:lnTo>
                  <a:lnTo>
                    <a:pt x="373" y="1536"/>
                  </a:lnTo>
                  <a:lnTo>
                    <a:pt x="492" y="1730"/>
                  </a:lnTo>
                  <a:lnTo>
                    <a:pt x="627" y="1894"/>
                  </a:lnTo>
                  <a:lnTo>
                    <a:pt x="820" y="1923"/>
                  </a:lnTo>
                  <a:lnTo>
                    <a:pt x="1163" y="1923"/>
                  </a:lnTo>
                  <a:lnTo>
                    <a:pt x="1327" y="1909"/>
                  </a:lnTo>
                  <a:lnTo>
                    <a:pt x="1462" y="1819"/>
                  </a:lnTo>
                  <a:lnTo>
                    <a:pt x="1327" y="1551"/>
                  </a:lnTo>
                  <a:lnTo>
                    <a:pt x="1193" y="1282"/>
                  </a:lnTo>
                  <a:lnTo>
                    <a:pt x="1029" y="1044"/>
                  </a:lnTo>
                  <a:lnTo>
                    <a:pt x="865" y="805"/>
                  </a:lnTo>
                  <a:lnTo>
                    <a:pt x="671" y="582"/>
                  </a:lnTo>
                  <a:lnTo>
                    <a:pt x="463" y="373"/>
                  </a:lnTo>
                  <a:lnTo>
                    <a:pt x="254" y="1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6940200" y="2446200"/>
              <a:ext cx="26850" cy="11575"/>
            </a:xfrm>
            <a:custGeom>
              <a:rect b="b" l="l" r="r" t="t"/>
              <a:pathLst>
                <a:path extrusionOk="0" h="463" w="1074">
                  <a:moveTo>
                    <a:pt x="1074" y="1"/>
                  </a:moveTo>
                  <a:lnTo>
                    <a:pt x="776" y="60"/>
                  </a:lnTo>
                  <a:lnTo>
                    <a:pt x="507" y="150"/>
                  </a:lnTo>
                  <a:lnTo>
                    <a:pt x="239" y="254"/>
                  </a:lnTo>
                  <a:lnTo>
                    <a:pt x="1" y="403"/>
                  </a:lnTo>
                  <a:lnTo>
                    <a:pt x="15" y="463"/>
                  </a:lnTo>
                  <a:lnTo>
                    <a:pt x="314" y="403"/>
                  </a:lnTo>
                  <a:lnTo>
                    <a:pt x="582" y="299"/>
                  </a:lnTo>
                  <a:lnTo>
                    <a:pt x="835" y="165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6936850" y="2456275"/>
              <a:ext cx="3750" cy="2250"/>
            </a:xfrm>
            <a:custGeom>
              <a:rect b="b" l="l" r="r" t="t"/>
              <a:pathLst>
                <a:path extrusionOk="0" h="90" w="150">
                  <a:moveTo>
                    <a:pt x="135" y="0"/>
                  </a:moveTo>
                  <a:lnTo>
                    <a:pt x="0" y="90"/>
                  </a:lnTo>
                  <a:lnTo>
                    <a:pt x="0" y="90"/>
                  </a:lnTo>
                  <a:lnTo>
                    <a:pt x="149" y="6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6567850" y="2198725"/>
              <a:ext cx="399200" cy="342925"/>
            </a:xfrm>
            <a:custGeom>
              <a:rect b="b" l="l" r="r" t="t"/>
              <a:pathLst>
                <a:path extrusionOk="0" h="13717" w="15968">
                  <a:moveTo>
                    <a:pt x="6844" y="0"/>
                  </a:moveTo>
                  <a:lnTo>
                    <a:pt x="6471" y="30"/>
                  </a:lnTo>
                  <a:lnTo>
                    <a:pt x="6084" y="60"/>
                  </a:lnTo>
                  <a:lnTo>
                    <a:pt x="5711" y="105"/>
                  </a:lnTo>
                  <a:lnTo>
                    <a:pt x="5353" y="179"/>
                  </a:lnTo>
                  <a:lnTo>
                    <a:pt x="4995" y="254"/>
                  </a:lnTo>
                  <a:lnTo>
                    <a:pt x="4638" y="358"/>
                  </a:lnTo>
                  <a:lnTo>
                    <a:pt x="4295" y="477"/>
                  </a:lnTo>
                  <a:lnTo>
                    <a:pt x="3967" y="597"/>
                  </a:lnTo>
                  <a:lnTo>
                    <a:pt x="3639" y="746"/>
                  </a:lnTo>
                  <a:lnTo>
                    <a:pt x="3311" y="895"/>
                  </a:lnTo>
                  <a:lnTo>
                    <a:pt x="3012" y="1059"/>
                  </a:lnTo>
                  <a:lnTo>
                    <a:pt x="2714" y="1253"/>
                  </a:lnTo>
                  <a:lnTo>
                    <a:pt x="2431" y="1447"/>
                  </a:lnTo>
                  <a:lnTo>
                    <a:pt x="2163" y="1655"/>
                  </a:lnTo>
                  <a:lnTo>
                    <a:pt x="1909" y="1879"/>
                  </a:lnTo>
                  <a:lnTo>
                    <a:pt x="1656" y="2102"/>
                  </a:lnTo>
                  <a:lnTo>
                    <a:pt x="1432" y="2356"/>
                  </a:lnTo>
                  <a:lnTo>
                    <a:pt x="1209" y="2609"/>
                  </a:lnTo>
                  <a:lnTo>
                    <a:pt x="1015" y="2893"/>
                  </a:lnTo>
                  <a:lnTo>
                    <a:pt x="821" y="3176"/>
                  </a:lnTo>
                  <a:lnTo>
                    <a:pt x="657" y="3459"/>
                  </a:lnTo>
                  <a:lnTo>
                    <a:pt x="508" y="3772"/>
                  </a:lnTo>
                  <a:lnTo>
                    <a:pt x="374" y="4085"/>
                  </a:lnTo>
                  <a:lnTo>
                    <a:pt x="254" y="4413"/>
                  </a:lnTo>
                  <a:lnTo>
                    <a:pt x="150" y="4786"/>
                  </a:lnTo>
                  <a:lnTo>
                    <a:pt x="76" y="5174"/>
                  </a:lnTo>
                  <a:lnTo>
                    <a:pt x="31" y="5561"/>
                  </a:lnTo>
                  <a:lnTo>
                    <a:pt x="1" y="5934"/>
                  </a:lnTo>
                  <a:lnTo>
                    <a:pt x="1" y="6322"/>
                  </a:lnTo>
                  <a:lnTo>
                    <a:pt x="31" y="6709"/>
                  </a:lnTo>
                  <a:lnTo>
                    <a:pt x="76" y="7097"/>
                  </a:lnTo>
                  <a:lnTo>
                    <a:pt x="150" y="7470"/>
                  </a:lnTo>
                  <a:lnTo>
                    <a:pt x="254" y="7842"/>
                  </a:lnTo>
                  <a:lnTo>
                    <a:pt x="374" y="8215"/>
                  </a:lnTo>
                  <a:lnTo>
                    <a:pt x="523" y="8588"/>
                  </a:lnTo>
                  <a:lnTo>
                    <a:pt x="687" y="8945"/>
                  </a:lnTo>
                  <a:lnTo>
                    <a:pt x="881" y="9303"/>
                  </a:lnTo>
                  <a:lnTo>
                    <a:pt x="1089" y="9646"/>
                  </a:lnTo>
                  <a:lnTo>
                    <a:pt x="1313" y="9989"/>
                  </a:lnTo>
                  <a:lnTo>
                    <a:pt x="1566" y="10317"/>
                  </a:lnTo>
                  <a:lnTo>
                    <a:pt x="1760" y="10556"/>
                  </a:lnTo>
                  <a:lnTo>
                    <a:pt x="1984" y="10794"/>
                  </a:lnTo>
                  <a:lnTo>
                    <a:pt x="2193" y="11018"/>
                  </a:lnTo>
                  <a:lnTo>
                    <a:pt x="2431" y="11241"/>
                  </a:lnTo>
                  <a:lnTo>
                    <a:pt x="2670" y="11465"/>
                  </a:lnTo>
                  <a:lnTo>
                    <a:pt x="2923" y="11674"/>
                  </a:lnTo>
                  <a:lnTo>
                    <a:pt x="3191" y="11867"/>
                  </a:lnTo>
                  <a:lnTo>
                    <a:pt x="3460" y="12061"/>
                  </a:lnTo>
                  <a:lnTo>
                    <a:pt x="3743" y="12240"/>
                  </a:lnTo>
                  <a:lnTo>
                    <a:pt x="4026" y="12419"/>
                  </a:lnTo>
                  <a:lnTo>
                    <a:pt x="4324" y="12583"/>
                  </a:lnTo>
                  <a:lnTo>
                    <a:pt x="4638" y="12747"/>
                  </a:lnTo>
                  <a:lnTo>
                    <a:pt x="4951" y="12896"/>
                  </a:lnTo>
                  <a:lnTo>
                    <a:pt x="5279" y="13030"/>
                  </a:lnTo>
                  <a:lnTo>
                    <a:pt x="5607" y="13150"/>
                  </a:lnTo>
                  <a:lnTo>
                    <a:pt x="5949" y="13269"/>
                  </a:lnTo>
                  <a:lnTo>
                    <a:pt x="6352" y="13388"/>
                  </a:lnTo>
                  <a:lnTo>
                    <a:pt x="6740" y="13478"/>
                  </a:lnTo>
                  <a:lnTo>
                    <a:pt x="7142" y="13567"/>
                  </a:lnTo>
                  <a:lnTo>
                    <a:pt x="7545" y="13627"/>
                  </a:lnTo>
                  <a:lnTo>
                    <a:pt x="7947" y="13671"/>
                  </a:lnTo>
                  <a:lnTo>
                    <a:pt x="8335" y="13701"/>
                  </a:lnTo>
                  <a:lnTo>
                    <a:pt x="8722" y="13716"/>
                  </a:lnTo>
                  <a:lnTo>
                    <a:pt x="9110" y="13716"/>
                  </a:lnTo>
                  <a:lnTo>
                    <a:pt x="9498" y="13701"/>
                  </a:lnTo>
                  <a:lnTo>
                    <a:pt x="9870" y="13656"/>
                  </a:lnTo>
                  <a:lnTo>
                    <a:pt x="10243" y="13612"/>
                  </a:lnTo>
                  <a:lnTo>
                    <a:pt x="10616" y="13537"/>
                  </a:lnTo>
                  <a:lnTo>
                    <a:pt x="10974" y="13463"/>
                  </a:lnTo>
                  <a:lnTo>
                    <a:pt x="11316" y="13358"/>
                  </a:lnTo>
                  <a:lnTo>
                    <a:pt x="11674" y="13254"/>
                  </a:lnTo>
                  <a:lnTo>
                    <a:pt x="12002" y="13120"/>
                  </a:lnTo>
                  <a:lnTo>
                    <a:pt x="12330" y="12986"/>
                  </a:lnTo>
                  <a:lnTo>
                    <a:pt x="12643" y="12822"/>
                  </a:lnTo>
                  <a:lnTo>
                    <a:pt x="12956" y="12658"/>
                  </a:lnTo>
                  <a:lnTo>
                    <a:pt x="13240" y="12479"/>
                  </a:lnTo>
                  <a:lnTo>
                    <a:pt x="13523" y="12285"/>
                  </a:lnTo>
                  <a:lnTo>
                    <a:pt x="13806" y="12061"/>
                  </a:lnTo>
                  <a:lnTo>
                    <a:pt x="14060" y="11853"/>
                  </a:lnTo>
                  <a:lnTo>
                    <a:pt x="14298" y="11614"/>
                  </a:lnTo>
                  <a:lnTo>
                    <a:pt x="14537" y="11361"/>
                  </a:lnTo>
                  <a:lnTo>
                    <a:pt x="14745" y="11107"/>
                  </a:lnTo>
                  <a:lnTo>
                    <a:pt x="14954" y="10839"/>
                  </a:lnTo>
                  <a:lnTo>
                    <a:pt x="15133" y="10556"/>
                  </a:lnTo>
                  <a:lnTo>
                    <a:pt x="15297" y="10257"/>
                  </a:lnTo>
                  <a:lnTo>
                    <a:pt x="15461" y="9959"/>
                  </a:lnTo>
                  <a:lnTo>
                    <a:pt x="15595" y="9631"/>
                  </a:lnTo>
                  <a:lnTo>
                    <a:pt x="15700" y="9303"/>
                  </a:lnTo>
                  <a:lnTo>
                    <a:pt x="15789" y="9020"/>
                  </a:lnTo>
                  <a:lnTo>
                    <a:pt x="15849" y="8737"/>
                  </a:lnTo>
                  <a:lnTo>
                    <a:pt x="15908" y="8439"/>
                  </a:lnTo>
                  <a:lnTo>
                    <a:pt x="15938" y="8155"/>
                  </a:lnTo>
                  <a:lnTo>
                    <a:pt x="15968" y="7872"/>
                  </a:lnTo>
                  <a:lnTo>
                    <a:pt x="15968" y="7574"/>
                  </a:lnTo>
                  <a:lnTo>
                    <a:pt x="15953" y="7291"/>
                  </a:lnTo>
                  <a:lnTo>
                    <a:pt x="15938" y="6992"/>
                  </a:lnTo>
                  <a:lnTo>
                    <a:pt x="15893" y="6709"/>
                  </a:lnTo>
                  <a:lnTo>
                    <a:pt x="15849" y="6426"/>
                  </a:lnTo>
                  <a:lnTo>
                    <a:pt x="15789" y="6128"/>
                  </a:lnTo>
                  <a:lnTo>
                    <a:pt x="15700" y="5844"/>
                  </a:lnTo>
                  <a:lnTo>
                    <a:pt x="15610" y="5576"/>
                  </a:lnTo>
                  <a:lnTo>
                    <a:pt x="15506" y="5293"/>
                  </a:lnTo>
                  <a:lnTo>
                    <a:pt x="15401" y="5010"/>
                  </a:lnTo>
                  <a:lnTo>
                    <a:pt x="15267" y="4741"/>
                  </a:lnTo>
                  <a:lnTo>
                    <a:pt x="15118" y="4473"/>
                  </a:lnTo>
                  <a:lnTo>
                    <a:pt x="14969" y="4205"/>
                  </a:lnTo>
                  <a:lnTo>
                    <a:pt x="14805" y="3951"/>
                  </a:lnTo>
                  <a:lnTo>
                    <a:pt x="14626" y="3698"/>
                  </a:lnTo>
                  <a:lnTo>
                    <a:pt x="14432" y="3444"/>
                  </a:lnTo>
                  <a:lnTo>
                    <a:pt x="14239" y="3206"/>
                  </a:lnTo>
                  <a:lnTo>
                    <a:pt x="14030" y="2967"/>
                  </a:lnTo>
                  <a:lnTo>
                    <a:pt x="13806" y="2744"/>
                  </a:lnTo>
                  <a:lnTo>
                    <a:pt x="13568" y="2505"/>
                  </a:lnTo>
                  <a:lnTo>
                    <a:pt x="13329" y="2296"/>
                  </a:lnTo>
                  <a:lnTo>
                    <a:pt x="13076" y="2088"/>
                  </a:lnTo>
                  <a:lnTo>
                    <a:pt x="12822" y="1879"/>
                  </a:lnTo>
                  <a:lnTo>
                    <a:pt x="12554" y="1685"/>
                  </a:lnTo>
                  <a:lnTo>
                    <a:pt x="12271" y="1506"/>
                  </a:lnTo>
                  <a:lnTo>
                    <a:pt x="11972" y="1327"/>
                  </a:lnTo>
                  <a:lnTo>
                    <a:pt x="11674" y="1163"/>
                  </a:lnTo>
                  <a:lnTo>
                    <a:pt x="11287" y="955"/>
                  </a:lnTo>
                  <a:lnTo>
                    <a:pt x="10869" y="776"/>
                  </a:lnTo>
                  <a:lnTo>
                    <a:pt x="10452" y="597"/>
                  </a:lnTo>
                  <a:lnTo>
                    <a:pt x="10019" y="448"/>
                  </a:lnTo>
                  <a:lnTo>
                    <a:pt x="9617" y="343"/>
                  </a:lnTo>
                  <a:lnTo>
                    <a:pt x="9214" y="239"/>
                  </a:lnTo>
                  <a:lnTo>
                    <a:pt x="8812" y="149"/>
                  </a:lnTo>
                  <a:lnTo>
                    <a:pt x="8424" y="90"/>
                  </a:lnTo>
                  <a:lnTo>
                    <a:pt x="8022" y="45"/>
                  </a:lnTo>
                  <a:lnTo>
                    <a:pt x="7634" y="15"/>
                  </a:lnTo>
                  <a:lnTo>
                    <a:pt x="7232" y="0"/>
                  </a:lnTo>
                  <a:close/>
                </a:path>
              </a:pathLst>
            </a:custGeom>
            <a:solidFill>
              <a:srgbClr val="91A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6567850" y="2198725"/>
              <a:ext cx="331000" cy="287000"/>
            </a:xfrm>
            <a:custGeom>
              <a:rect b="b" l="l" r="r" t="t"/>
              <a:pathLst>
                <a:path extrusionOk="0" h="11480" w="13240">
                  <a:moveTo>
                    <a:pt x="6844" y="0"/>
                  </a:moveTo>
                  <a:lnTo>
                    <a:pt x="6471" y="30"/>
                  </a:lnTo>
                  <a:lnTo>
                    <a:pt x="6084" y="60"/>
                  </a:lnTo>
                  <a:lnTo>
                    <a:pt x="5711" y="105"/>
                  </a:lnTo>
                  <a:lnTo>
                    <a:pt x="5353" y="179"/>
                  </a:lnTo>
                  <a:lnTo>
                    <a:pt x="4995" y="254"/>
                  </a:lnTo>
                  <a:lnTo>
                    <a:pt x="4638" y="358"/>
                  </a:lnTo>
                  <a:lnTo>
                    <a:pt x="4295" y="477"/>
                  </a:lnTo>
                  <a:lnTo>
                    <a:pt x="3967" y="597"/>
                  </a:lnTo>
                  <a:lnTo>
                    <a:pt x="3639" y="746"/>
                  </a:lnTo>
                  <a:lnTo>
                    <a:pt x="3311" y="895"/>
                  </a:lnTo>
                  <a:lnTo>
                    <a:pt x="3012" y="1059"/>
                  </a:lnTo>
                  <a:lnTo>
                    <a:pt x="2714" y="1253"/>
                  </a:lnTo>
                  <a:lnTo>
                    <a:pt x="2431" y="1447"/>
                  </a:lnTo>
                  <a:lnTo>
                    <a:pt x="2163" y="1655"/>
                  </a:lnTo>
                  <a:lnTo>
                    <a:pt x="1909" y="1879"/>
                  </a:lnTo>
                  <a:lnTo>
                    <a:pt x="1656" y="2102"/>
                  </a:lnTo>
                  <a:lnTo>
                    <a:pt x="1432" y="2356"/>
                  </a:lnTo>
                  <a:lnTo>
                    <a:pt x="1209" y="2609"/>
                  </a:lnTo>
                  <a:lnTo>
                    <a:pt x="1015" y="2893"/>
                  </a:lnTo>
                  <a:lnTo>
                    <a:pt x="821" y="3176"/>
                  </a:lnTo>
                  <a:lnTo>
                    <a:pt x="657" y="3459"/>
                  </a:lnTo>
                  <a:lnTo>
                    <a:pt x="508" y="3772"/>
                  </a:lnTo>
                  <a:lnTo>
                    <a:pt x="374" y="4085"/>
                  </a:lnTo>
                  <a:lnTo>
                    <a:pt x="254" y="4413"/>
                  </a:lnTo>
                  <a:lnTo>
                    <a:pt x="150" y="4786"/>
                  </a:lnTo>
                  <a:lnTo>
                    <a:pt x="76" y="5174"/>
                  </a:lnTo>
                  <a:lnTo>
                    <a:pt x="31" y="5561"/>
                  </a:lnTo>
                  <a:lnTo>
                    <a:pt x="1" y="5934"/>
                  </a:lnTo>
                  <a:lnTo>
                    <a:pt x="1" y="6322"/>
                  </a:lnTo>
                  <a:lnTo>
                    <a:pt x="31" y="6709"/>
                  </a:lnTo>
                  <a:lnTo>
                    <a:pt x="76" y="7097"/>
                  </a:lnTo>
                  <a:lnTo>
                    <a:pt x="150" y="7470"/>
                  </a:lnTo>
                  <a:lnTo>
                    <a:pt x="254" y="7842"/>
                  </a:lnTo>
                  <a:lnTo>
                    <a:pt x="374" y="8215"/>
                  </a:lnTo>
                  <a:lnTo>
                    <a:pt x="523" y="8588"/>
                  </a:lnTo>
                  <a:lnTo>
                    <a:pt x="687" y="8945"/>
                  </a:lnTo>
                  <a:lnTo>
                    <a:pt x="881" y="9303"/>
                  </a:lnTo>
                  <a:lnTo>
                    <a:pt x="1089" y="9646"/>
                  </a:lnTo>
                  <a:lnTo>
                    <a:pt x="1313" y="9989"/>
                  </a:lnTo>
                  <a:lnTo>
                    <a:pt x="1566" y="10317"/>
                  </a:lnTo>
                  <a:lnTo>
                    <a:pt x="1954" y="10526"/>
                  </a:lnTo>
                  <a:lnTo>
                    <a:pt x="2371" y="10705"/>
                  </a:lnTo>
                  <a:lnTo>
                    <a:pt x="2789" y="10869"/>
                  </a:lnTo>
                  <a:lnTo>
                    <a:pt x="3221" y="11018"/>
                  </a:lnTo>
                  <a:lnTo>
                    <a:pt x="3624" y="11137"/>
                  </a:lnTo>
                  <a:lnTo>
                    <a:pt x="4026" y="11241"/>
                  </a:lnTo>
                  <a:lnTo>
                    <a:pt x="4429" y="11316"/>
                  </a:lnTo>
                  <a:lnTo>
                    <a:pt x="4816" y="11390"/>
                  </a:lnTo>
                  <a:lnTo>
                    <a:pt x="5219" y="11435"/>
                  </a:lnTo>
                  <a:lnTo>
                    <a:pt x="5607" y="11465"/>
                  </a:lnTo>
                  <a:lnTo>
                    <a:pt x="6009" y="11480"/>
                  </a:lnTo>
                  <a:lnTo>
                    <a:pt x="6397" y="11465"/>
                  </a:lnTo>
                  <a:lnTo>
                    <a:pt x="6769" y="11450"/>
                  </a:lnTo>
                  <a:lnTo>
                    <a:pt x="7157" y="11420"/>
                  </a:lnTo>
                  <a:lnTo>
                    <a:pt x="7530" y="11361"/>
                  </a:lnTo>
                  <a:lnTo>
                    <a:pt x="7888" y="11301"/>
                  </a:lnTo>
                  <a:lnTo>
                    <a:pt x="8245" y="11212"/>
                  </a:lnTo>
                  <a:lnTo>
                    <a:pt x="8603" y="11122"/>
                  </a:lnTo>
                  <a:lnTo>
                    <a:pt x="8946" y="11003"/>
                  </a:lnTo>
                  <a:lnTo>
                    <a:pt x="9274" y="10884"/>
                  </a:lnTo>
                  <a:lnTo>
                    <a:pt x="9602" y="10734"/>
                  </a:lnTo>
                  <a:lnTo>
                    <a:pt x="9915" y="10585"/>
                  </a:lnTo>
                  <a:lnTo>
                    <a:pt x="10228" y="10406"/>
                  </a:lnTo>
                  <a:lnTo>
                    <a:pt x="10526" y="10228"/>
                  </a:lnTo>
                  <a:lnTo>
                    <a:pt x="10810" y="10034"/>
                  </a:lnTo>
                  <a:lnTo>
                    <a:pt x="11078" y="9825"/>
                  </a:lnTo>
                  <a:lnTo>
                    <a:pt x="11331" y="9601"/>
                  </a:lnTo>
                  <a:lnTo>
                    <a:pt x="11585" y="9363"/>
                  </a:lnTo>
                  <a:lnTo>
                    <a:pt x="11808" y="9124"/>
                  </a:lnTo>
                  <a:lnTo>
                    <a:pt x="12032" y="8856"/>
                  </a:lnTo>
                  <a:lnTo>
                    <a:pt x="12226" y="8588"/>
                  </a:lnTo>
                  <a:lnTo>
                    <a:pt x="12405" y="8304"/>
                  </a:lnTo>
                  <a:lnTo>
                    <a:pt x="12584" y="8021"/>
                  </a:lnTo>
                  <a:lnTo>
                    <a:pt x="12733" y="7708"/>
                  </a:lnTo>
                  <a:lnTo>
                    <a:pt x="12867" y="7395"/>
                  </a:lnTo>
                  <a:lnTo>
                    <a:pt x="12971" y="7067"/>
                  </a:lnTo>
                  <a:lnTo>
                    <a:pt x="13091" y="6694"/>
                  </a:lnTo>
                  <a:lnTo>
                    <a:pt x="13165" y="6307"/>
                  </a:lnTo>
                  <a:lnTo>
                    <a:pt x="13210" y="5919"/>
                  </a:lnTo>
                  <a:lnTo>
                    <a:pt x="13240" y="5531"/>
                  </a:lnTo>
                  <a:lnTo>
                    <a:pt x="13240" y="5159"/>
                  </a:lnTo>
                  <a:lnTo>
                    <a:pt x="13210" y="4771"/>
                  </a:lnTo>
                  <a:lnTo>
                    <a:pt x="13165" y="4383"/>
                  </a:lnTo>
                  <a:lnTo>
                    <a:pt x="13091" y="4011"/>
                  </a:lnTo>
                  <a:lnTo>
                    <a:pt x="12986" y="3623"/>
                  </a:lnTo>
                  <a:lnTo>
                    <a:pt x="12867" y="3250"/>
                  </a:lnTo>
                  <a:lnTo>
                    <a:pt x="12718" y="2893"/>
                  </a:lnTo>
                  <a:lnTo>
                    <a:pt x="12554" y="2535"/>
                  </a:lnTo>
                  <a:lnTo>
                    <a:pt x="12360" y="2177"/>
                  </a:lnTo>
                  <a:lnTo>
                    <a:pt x="12151" y="1819"/>
                  </a:lnTo>
                  <a:lnTo>
                    <a:pt x="11928" y="1491"/>
                  </a:lnTo>
                  <a:lnTo>
                    <a:pt x="11674" y="1163"/>
                  </a:lnTo>
                  <a:lnTo>
                    <a:pt x="11287" y="955"/>
                  </a:lnTo>
                  <a:lnTo>
                    <a:pt x="10869" y="776"/>
                  </a:lnTo>
                  <a:lnTo>
                    <a:pt x="10452" y="597"/>
                  </a:lnTo>
                  <a:lnTo>
                    <a:pt x="10019" y="448"/>
                  </a:lnTo>
                  <a:lnTo>
                    <a:pt x="9617" y="343"/>
                  </a:lnTo>
                  <a:lnTo>
                    <a:pt x="9214" y="239"/>
                  </a:lnTo>
                  <a:lnTo>
                    <a:pt x="8812" y="149"/>
                  </a:lnTo>
                  <a:lnTo>
                    <a:pt x="8424" y="90"/>
                  </a:lnTo>
                  <a:lnTo>
                    <a:pt x="8022" y="45"/>
                  </a:lnTo>
                  <a:lnTo>
                    <a:pt x="7634" y="15"/>
                  </a:lnTo>
                  <a:lnTo>
                    <a:pt x="7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6885775" y="2368675"/>
              <a:ext cx="65250" cy="89475"/>
            </a:xfrm>
            <a:custGeom>
              <a:rect b="b" l="l" r="r" t="t"/>
              <a:pathLst>
                <a:path extrusionOk="0" h="3579" w="2610">
                  <a:moveTo>
                    <a:pt x="1760" y="1"/>
                  </a:moveTo>
                  <a:lnTo>
                    <a:pt x="1656" y="16"/>
                  </a:lnTo>
                  <a:lnTo>
                    <a:pt x="1551" y="30"/>
                  </a:lnTo>
                  <a:lnTo>
                    <a:pt x="1447" y="75"/>
                  </a:lnTo>
                  <a:lnTo>
                    <a:pt x="1343" y="120"/>
                  </a:lnTo>
                  <a:lnTo>
                    <a:pt x="1238" y="180"/>
                  </a:lnTo>
                  <a:lnTo>
                    <a:pt x="1030" y="329"/>
                  </a:lnTo>
                  <a:lnTo>
                    <a:pt x="821" y="522"/>
                  </a:lnTo>
                  <a:lnTo>
                    <a:pt x="627" y="746"/>
                  </a:lnTo>
                  <a:lnTo>
                    <a:pt x="448" y="1014"/>
                  </a:lnTo>
                  <a:lnTo>
                    <a:pt x="299" y="1298"/>
                  </a:lnTo>
                  <a:lnTo>
                    <a:pt x="165" y="1596"/>
                  </a:lnTo>
                  <a:lnTo>
                    <a:pt x="75" y="1894"/>
                  </a:lnTo>
                  <a:lnTo>
                    <a:pt x="16" y="2192"/>
                  </a:lnTo>
                  <a:lnTo>
                    <a:pt x="1" y="2461"/>
                  </a:lnTo>
                  <a:lnTo>
                    <a:pt x="1" y="2729"/>
                  </a:lnTo>
                  <a:lnTo>
                    <a:pt x="31" y="2848"/>
                  </a:lnTo>
                  <a:lnTo>
                    <a:pt x="46" y="2967"/>
                  </a:lnTo>
                  <a:lnTo>
                    <a:pt x="90" y="3072"/>
                  </a:lnTo>
                  <a:lnTo>
                    <a:pt x="135" y="3161"/>
                  </a:lnTo>
                  <a:lnTo>
                    <a:pt x="180" y="3251"/>
                  </a:lnTo>
                  <a:lnTo>
                    <a:pt x="239" y="3340"/>
                  </a:lnTo>
                  <a:lnTo>
                    <a:pt x="344" y="3444"/>
                  </a:lnTo>
                  <a:lnTo>
                    <a:pt x="463" y="3519"/>
                  </a:lnTo>
                  <a:lnTo>
                    <a:pt x="582" y="3564"/>
                  </a:lnTo>
                  <a:lnTo>
                    <a:pt x="687" y="3579"/>
                  </a:lnTo>
                  <a:lnTo>
                    <a:pt x="806" y="3579"/>
                  </a:lnTo>
                  <a:lnTo>
                    <a:pt x="925" y="3564"/>
                  </a:lnTo>
                  <a:lnTo>
                    <a:pt x="1044" y="3534"/>
                  </a:lnTo>
                  <a:lnTo>
                    <a:pt x="1179" y="3489"/>
                  </a:lnTo>
                  <a:lnTo>
                    <a:pt x="1298" y="3430"/>
                  </a:lnTo>
                  <a:lnTo>
                    <a:pt x="1432" y="3355"/>
                  </a:lnTo>
                  <a:lnTo>
                    <a:pt x="1551" y="3266"/>
                  </a:lnTo>
                  <a:lnTo>
                    <a:pt x="1671" y="3161"/>
                  </a:lnTo>
                  <a:lnTo>
                    <a:pt x="1790" y="3042"/>
                  </a:lnTo>
                  <a:lnTo>
                    <a:pt x="1909" y="2908"/>
                  </a:lnTo>
                  <a:lnTo>
                    <a:pt x="2028" y="2759"/>
                  </a:lnTo>
                  <a:lnTo>
                    <a:pt x="2133" y="2610"/>
                  </a:lnTo>
                  <a:lnTo>
                    <a:pt x="2222" y="2446"/>
                  </a:lnTo>
                  <a:lnTo>
                    <a:pt x="2312" y="2282"/>
                  </a:lnTo>
                  <a:lnTo>
                    <a:pt x="2401" y="2088"/>
                  </a:lnTo>
                  <a:lnTo>
                    <a:pt x="2461" y="1909"/>
                  </a:lnTo>
                  <a:lnTo>
                    <a:pt x="2520" y="1745"/>
                  </a:lnTo>
                  <a:lnTo>
                    <a:pt x="2565" y="1566"/>
                  </a:lnTo>
                  <a:lnTo>
                    <a:pt x="2595" y="1387"/>
                  </a:lnTo>
                  <a:lnTo>
                    <a:pt x="2610" y="1223"/>
                  </a:lnTo>
                  <a:lnTo>
                    <a:pt x="2610" y="1059"/>
                  </a:lnTo>
                  <a:lnTo>
                    <a:pt x="2610" y="910"/>
                  </a:lnTo>
                  <a:lnTo>
                    <a:pt x="2595" y="761"/>
                  </a:lnTo>
                  <a:lnTo>
                    <a:pt x="2565" y="627"/>
                  </a:lnTo>
                  <a:lnTo>
                    <a:pt x="2520" y="493"/>
                  </a:lnTo>
                  <a:lnTo>
                    <a:pt x="2476" y="388"/>
                  </a:lnTo>
                  <a:lnTo>
                    <a:pt x="2401" y="284"/>
                  </a:lnTo>
                  <a:lnTo>
                    <a:pt x="2327" y="194"/>
                  </a:lnTo>
                  <a:lnTo>
                    <a:pt x="2237" y="120"/>
                  </a:lnTo>
                  <a:lnTo>
                    <a:pt x="2148" y="60"/>
                  </a:lnTo>
                  <a:lnTo>
                    <a:pt x="2014" y="16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B54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885775" y="2368675"/>
              <a:ext cx="52950" cy="83525"/>
            </a:xfrm>
            <a:custGeom>
              <a:rect b="b" l="l" r="r" t="t"/>
              <a:pathLst>
                <a:path extrusionOk="0" h="3341" w="2118">
                  <a:moveTo>
                    <a:pt x="1760" y="1"/>
                  </a:moveTo>
                  <a:lnTo>
                    <a:pt x="1656" y="16"/>
                  </a:lnTo>
                  <a:lnTo>
                    <a:pt x="1551" y="30"/>
                  </a:lnTo>
                  <a:lnTo>
                    <a:pt x="1447" y="75"/>
                  </a:lnTo>
                  <a:lnTo>
                    <a:pt x="1343" y="120"/>
                  </a:lnTo>
                  <a:lnTo>
                    <a:pt x="1238" y="180"/>
                  </a:lnTo>
                  <a:lnTo>
                    <a:pt x="1030" y="329"/>
                  </a:lnTo>
                  <a:lnTo>
                    <a:pt x="821" y="522"/>
                  </a:lnTo>
                  <a:lnTo>
                    <a:pt x="627" y="746"/>
                  </a:lnTo>
                  <a:lnTo>
                    <a:pt x="448" y="1014"/>
                  </a:lnTo>
                  <a:lnTo>
                    <a:pt x="299" y="1298"/>
                  </a:lnTo>
                  <a:lnTo>
                    <a:pt x="165" y="1596"/>
                  </a:lnTo>
                  <a:lnTo>
                    <a:pt x="75" y="1894"/>
                  </a:lnTo>
                  <a:lnTo>
                    <a:pt x="16" y="2192"/>
                  </a:lnTo>
                  <a:lnTo>
                    <a:pt x="1" y="2461"/>
                  </a:lnTo>
                  <a:lnTo>
                    <a:pt x="1" y="2729"/>
                  </a:lnTo>
                  <a:lnTo>
                    <a:pt x="31" y="2848"/>
                  </a:lnTo>
                  <a:lnTo>
                    <a:pt x="46" y="2967"/>
                  </a:lnTo>
                  <a:lnTo>
                    <a:pt x="90" y="3072"/>
                  </a:lnTo>
                  <a:lnTo>
                    <a:pt x="135" y="3161"/>
                  </a:lnTo>
                  <a:lnTo>
                    <a:pt x="180" y="3251"/>
                  </a:lnTo>
                  <a:lnTo>
                    <a:pt x="239" y="3340"/>
                  </a:lnTo>
                  <a:lnTo>
                    <a:pt x="344" y="3340"/>
                  </a:lnTo>
                  <a:lnTo>
                    <a:pt x="448" y="3325"/>
                  </a:lnTo>
                  <a:lnTo>
                    <a:pt x="552" y="3295"/>
                  </a:lnTo>
                  <a:lnTo>
                    <a:pt x="657" y="3266"/>
                  </a:lnTo>
                  <a:lnTo>
                    <a:pt x="761" y="3206"/>
                  </a:lnTo>
                  <a:lnTo>
                    <a:pt x="866" y="3146"/>
                  </a:lnTo>
                  <a:lnTo>
                    <a:pt x="1089" y="2997"/>
                  </a:lnTo>
                  <a:lnTo>
                    <a:pt x="1283" y="2803"/>
                  </a:lnTo>
                  <a:lnTo>
                    <a:pt x="1477" y="2580"/>
                  </a:lnTo>
                  <a:lnTo>
                    <a:pt x="1656" y="2326"/>
                  </a:lnTo>
                  <a:lnTo>
                    <a:pt x="1820" y="2028"/>
                  </a:lnTo>
                  <a:lnTo>
                    <a:pt x="1939" y="1730"/>
                  </a:lnTo>
                  <a:lnTo>
                    <a:pt x="2028" y="1432"/>
                  </a:lnTo>
                  <a:lnTo>
                    <a:pt x="2088" y="1134"/>
                  </a:lnTo>
                  <a:lnTo>
                    <a:pt x="2118" y="865"/>
                  </a:lnTo>
                  <a:lnTo>
                    <a:pt x="2103" y="612"/>
                  </a:lnTo>
                  <a:lnTo>
                    <a:pt x="2088" y="478"/>
                  </a:lnTo>
                  <a:lnTo>
                    <a:pt x="2058" y="373"/>
                  </a:lnTo>
                  <a:lnTo>
                    <a:pt x="2028" y="269"/>
                  </a:lnTo>
                  <a:lnTo>
                    <a:pt x="1984" y="165"/>
                  </a:lnTo>
                  <a:lnTo>
                    <a:pt x="1924" y="75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DD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750500" y="2250900"/>
              <a:ext cx="49950" cy="21650"/>
            </a:xfrm>
            <a:custGeom>
              <a:rect b="b" l="l" r="r" t="t"/>
              <a:pathLst>
                <a:path extrusionOk="0" h="866" w="1998">
                  <a:moveTo>
                    <a:pt x="805" y="1"/>
                  </a:moveTo>
                  <a:lnTo>
                    <a:pt x="611" y="30"/>
                  </a:lnTo>
                  <a:lnTo>
                    <a:pt x="447" y="75"/>
                  </a:lnTo>
                  <a:lnTo>
                    <a:pt x="298" y="120"/>
                  </a:lnTo>
                  <a:lnTo>
                    <a:pt x="179" y="194"/>
                  </a:lnTo>
                  <a:lnTo>
                    <a:pt x="90" y="269"/>
                  </a:lnTo>
                  <a:lnTo>
                    <a:pt x="30" y="343"/>
                  </a:lnTo>
                  <a:lnTo>
                    <a:pt x="15" y="388"/>
                  </a:lnTo>
                  <a:lnTo>
                    <a:pt x="0" y="433"/>
                  </a:lnTo>
                  <a:lnTo>
                    <a:pt x="15" y="478"/>
                  </a:lnTo>
                  <a:lnTo>
                    <a:pt x="30" y="522"/>
                  </a:lnTo>
                  <a:lnTo>
                    <a:pt x="90" y="597"/>
                  </a:lnTo>
                  <a:lnTo>
                    <a:pt x="179" y="671"/>
                  </a:lnTo>
                  <a:lnTo>
                    <a:pt x="298" y="746"/>
                  </a:lnTo>
                  <a:lnTo>
                    <a:pt x="447" y="791"/>
                  </a:lnTo>
                  <a:lnTo>
                    <a:pt x="611" y="835"/>
                  </a:lnTo>
                  <a:lnTo>
                    <a:pt x="805" y="850"/>
                  </a:lnTo>
                  <a:lnTo>
                    <a:pt x="999" y="865"/>
                  </a:lnTo>
                  <a:lnTo>
                    <a:pt x="1208" y="850"/>
                  </a:lnTo>
                  <a:lnTo>
                    <a:pt x="1387" y="835"/>
                  </a:lnTo>
                  <a:lnTo>
                    <a:pt x="1566" y="791"/>
                  </a:lnTo>
                  <a:lnTo>
                    <a:pt x="1715" y="746"/>
                  </a:lnTo>
                  <a:lnTo>
                    <a:pt x="1834" y="671"/>
                  </a:lnTo>
                  <a:lnTo>
                    <a:pt x="1923" y="597"/>
                  </a:lnTo>
                  <a:lnTo>
                    <a:pt x="1983" y="522"/>
                  </a:lnTo>
                  <a:lnTo>
                    <a:pt x="1998" y="478"/>
                  </a:lnTo>
                  <a:lnTo>
                    <a:pt x="1998" y="433"/>
                  </a:lnTo>
                  <a:lnTo>
                    <a:pt x="1998" y="388"/>
                  </a:lnTo>
                  <a:lnTo>
                    <a:pt x="1983" y="343"/>
                  </a:lnTo>
                  <a:lnTo>
                    <a:pt x="1923" y="269"/>
                  </a:lnTo>
                  <a:lnTo>
                    <a:pt x="1834" y="194"/>
                  </a:lnTo>
                  <a:lnTo>
                    <a:pt x="1715" y="120"/>
                  </a:lnTo>
                  <a:lnTo>
                    <a:pt x="1566" y="75"/>
                  </a:lnTo>
                  <a:lnTo>
                    <a:pt x="1387" y="30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2B65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755700" y="1776075"/>
              <a:ext cx="36550" cy="490875"/>
            </a:xfrm>
            <a:custGeom>
              <a:rect b="b" l="l" r="r" t="t"/>
              <a:pathLst>
                <a:path extrusionOk="0" h="19635" w="1462">
                  <a:moveTo>
                    <a:pt x="1" y="0"/>
                  </a:moveTo>
                  <a:lnTo>
                    <a:pt x="1" y="19486"/>
                  </a:lnTo>
                  <a:lnTo>
                    <a:pt x="150" y="19545"/>
                  </a:lnTo>
                  <a:lnTo>
                    <a:pt x="329" y="19590"/>
                  </a:lnTo>
                  <a:lnTo>
                    <a:pt x="523" y="19620"/>
                  </a:lnTo>
                  <a:lnTo>
                    <a:pt x="731" y="19635"/>
                  </a:lnTo>
                  <a:lnTo>
                    <a:pt x="940" y="19620"/>
                  </a:lnTo>
                  <a:lnTo>
                    <a:pt x="1134" y="19590"/>
                  </a:lnTo>
                  <a:lnTo>
                    <a:pt x="1313" y="19545"/>
                  </a:lnTo>
                  <a:lnTo>
                    <a:pt x="1462" y="19486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B54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755700" y="1776075"/>
              <a:ext cx="18300" cy="490875"/>
            </a:xfrm>
            <a:custGeom>
              <a:rect b="b" l="l" r="r" t="t"/>
              <a:pathLst>
                <a:path extrusionOk="0" h="19635" w="732">
                  <a:moveTo>
                    <a:pt x="1" y="0"/>
                  </a:moveTo>
                  <a:lnTo>
                    <a:pt x="1" y="19486"/>
                  </a:lnTo>
                  <a:lnTo>
                    <a:pt x="150" y="19545"/>
                  </a:lnTo>
                  <a:lnTo>
                    <a:pt x="329" y="19590"/>
                  </a:lnTo>
                  <a:lnTo>
                    <a:pt x="523" y="19620"/>
                  </a:lnTo>
                  <a:lnTo>
                    <a:pt x="731" y="19635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4"/>
          <p:cNvGrpSpPr/>
          <p:nvPr/>
        </p:nvGrpSpPr>
        <p:grpSpPr>
          <a:xfrm>
            <a:off x="2043427" y="2571037"/>
            <a:ext cx="331388" cy="580375"/>
            <a:chOff x="3410650" y="1300050"/>
            <a:chExt cx="404675" cy="708725"/>
          </a:xfrm>
        </p:grpSpPr>
        <p:sp>
          <p:nvSpPr>
            <p:cNvPr id="463" name="Google Shape;463;p4"/>
            <p:cNvSpPr/>
            <p:nvPr/>
          </p:nvSpPr>
          <p:spPr>
            <a:xfrm>
              <a:off x="3410650" y="1300050"/>
              <a:ext cx="211350" cy="378375"/>
            </a:xfrm>
            <a:custGeom>
              <a:rect b="b" l="l" r="r" t="t"/>
              <a:pathLst>
                <a:path extrusionOk="0" h="15135" w="8454">
                  <a:moveTo>
                    <a:pt x="1" y="1"/>
                  </a:moveTo>
                  <a:lnTo>
                    <a:pt x="1" y="8583"/>
                  </a:lnTo>
                  <a:lnTo>
                    <a:pt x="19" y="8952"/>
                  </a:lnTo>
                  <a:lnTo>
                    <a:pt x="74" y="9302"/>
                  </a:lnTo>
                  <a:lnTo>
                    <a:pt x="148" y="9634"/>
                  </a:lnTo>
                  <a:lnTo>
                    <a:pt x="259" y="9967"/>
                  </a:lnTo>
                  <a:lnTo>
                    <a:pt x="388" y="10280"/>
                  </a:lnTo>
                  <a:lnTo>
                    <a:pt x="554" y="10576"/>
                  </a:lnTo>
                  <a:lnTo>
                    <a:pt x="739" y="10853"/>
                  </a:lnTo>
                  <a:lnTo>
                    <a:pt x="960" y="11129"/>
                  </a:lnTo>
                  <a:lnTo>
                    <a:pt x="1182" y="11369"/>
                  </a:lnTo>
                  <a:lnTo>
                    <a:pt x="1440" y="11591"/>
                  </a:lnTo>
                  <a:lnTo>
                    <a:pt x="1717" y="11794"/>
                  </a:lnTo>
                  <a:lnTo>
                    <a:pt x="1994" y="11978"/>
                  </a:lnTo>
                  <a:lnTo>
                    <a:pt x="2308" y="12126"/>
                  </a:lnTo>
                  <a:lnTo>
                    <a:pt x="2621" y="12255"/>
                  </a:lnTo>
                  <a:lnTo>
                    <a:pt x="2953" y="12347"/>
                  </a:lnTo>
                  <a:lnTo>
                    <a:pt x="3304" y="12421"/>
                  </a:lnTo>
                  <a:lnTo>
                    <a:pt x="3304" y="15134"/>
                  </a:lnTo>
                  <a:lnTo>
                    <a:pt x="5150" y="15134"/>
                  </a:lnTo>
                  <a:lnTo>
                    <a:pt x="5150" y="12421"/>
                  </a:lnTo>
                  <a:lnTo>
                    <a:pt x="5500" y="12347"/>
                  </a:lnTo>
                  <a:lnTo>
                    <a:pt x="5833" y="12255"/>
                  </a:lnTo>
                  <a:lnTo>
                    <a:pt x="6146" y="12126"/>
                  </a:lnTo>
                  <a:lnTo>
                    <a:pt x="6460" y="11978"/>
                  </a:lnTo>
                  <a:lnTo>
                    <a:pt x="6755" y="11794"/>
                  </a:lnTo>
                  <a:lnTo>
                    <a:pt x="7014" y="11591"/>
                  </a:lnTo>
                  <a:lnTo>
                    <a:pt x="7272" y="11369"/>
                  </a:lnTo>
                  <a:lnTo>
                    <a:pt x="7512" y="11129"/>
                  </a:lnTo>
                  <a:lnTo>
                    <a:pt x="7715" y="10871"/>
                  </a:lnTo>
                  <a:lnTo>
                    <a:pt x="7900" y="10576"/>
                  </a:lnTo>
                  <a:lnTo>
                    <a:pt x="8066" y="10280"/>
                  </a:lnTo>
                  <a:lnTo>
                    <a:pt x="8195" y="9967"/>
                  </a:lnTo>
                  <a:lnTo>
                    <a:pt x="8306" y="9634"/>
                  </a:lnTo>
                  <a:lnTo>
                    <a:pt x="8379" y="9302"/>
                  </a:lnTo>
                  <a:lnTo>
                    <a:pt x="8435" y="8952"/>
                  </a:lnTo>
                  <a:lnTo>
                    <a:pt x="8453" y="8583"/>
                  </a:lnTo>
                  <a:lnTo>
                    <a:pt x="8453" y="1"/>
                  </a:lnTo>
                  <a:lnTo>
                    <a:pt x="6792" y="1"/>
                  </a:lnTo>
                  <a:lnTo>
                    <a:pt x="6792" y="5261"/>
                  </a:lnTo>
                  <a:lnTo>
                    <a:pt x="5057" y="5261"/>
                  </a:lnTo>
                  <a:lnTo>
                    <a:pt x="5057" y="1"/>
                  </a:lnTo>
                  <a:lnTo>
                    <a:pt x="3396" y="1"/>
                  </a:lnTo>
                  <a:lnTo>
                    <a:pt x="3396" y="5261"/>
                  </a:lnTo>
                  <a:lnTo>
                    <a:pt x="1662" y="5261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410650" y="1300050"/>
              <a:ext cx="211350" cy="378375"/>
            </a:xfrm>
            <a:custGeom>
              <a:rect b="b" l="l" r="r" t="t"/>
              <a:pathLst>
                <a:path extrusionOk="0" fill="none" h="15135" w="8454">
                  <a:moveTo>
                    <a:pt x="8453" y="1"/>
                  </a:moveTo>
                  <a:lnTo>
                    <a:pt x="8453" y="8583"/>
                  </a:lnTo>
                  <a:lnTo>
                    <a:pt x="8453" y="8583"/>
                  </a:lnTo>
                  <a:lnTo>
                    <a:pt x="8435" y="8952"/>
                  </a:lnTo>
                  <a:lnTo>
                    <a:pt x="8379" y="9302"/>
                  </a:lnTo>
                  <a:lnTo>
                    <a:pt x="8306" y="9634"/>
                  </a:lnTo>
                  <a:lnTo>
                    <a:pt x="8195" y="9967"/>
                  </a:lnTo>
                  <a:lnTo>
                    <a:pt x="8066" y="10280"/>
                  </a:lnTo>
                  <a:lnTo>
                    <a:pt x="7900" y="10576"/>
                  </a:lnTo>
                  <a:lnTo>
                    <a:pt x="7715" y="10871"/>
                  </a:lnTo>
                  <a:lnTo>
                    <a:pt x="7512" y="11129"/>
                  </a:lnTo>
                  <a:lnTo>
                    <a:pt x="7272" y="11369"/>
                  </a:lnTo>
                  <a:lnTo>
                    <a:pt x="7014" y="11591"/>
                  </a:lnTo>
                  <a:lnTo>
                    <a:pt x="6755" y="11794"/>
                  </a:lnTo>
                  <a:lnTo>
                    <a:pt x="6460" y="11978"/>
                  </a:lnTo>
                  <a:lnTo>
                    <a:pt x="6146" y="12126"/>
                  </a:lnTo>
                  <a:lnTo>
                    <a:pt x="5833" y="12255"/>
                  </a:lnTo>
                  <a:lnTo>
                    <a:pt x="5500" y="12347"/>
                  </a:lnTo>
                  <a:lnTo>
                    <a:pt x="5150" y="12421"/>
                  </a:lnTo>
                  <a:lnTo>
                    <a:pt x="5150" y="15134"/>
                  </a:lnTo>
                  <a:lnTo>
                    <a:pt x="3304" y="15134"/>
                  </a:lnTo>
                  <a:lnTo>
                    <a:pt x="3304" y="12421"/>
                  </a:lnTo>
                  <a:lnTo>
                    <a:pt x="3304" y="12421"/>
                  </a:lnTo>
                  <a:lnTo>
                    <a:pt x="2953" y="12347"/>
                  </a:lnTo>
                  <a:lnTo>
                    <a:pt x="2621" y="12255"/>
                  </a:lnTo>
                  <a:lnTo>
                    <a:pt x="2308" y="12126"/>
                  </a:lnTo>
                  <a:lnTo>
                    <a:pt x="1994" y="11978"/>
                  </a:lnTo>
                  <a:lnTo>
                    <a:pt x="1717" y="11794"/>
                  </a:lnTo>
                  <a:lnTo>
                    <a:pt x="1440" y="11591"/>
                  </a:lnTo>
                  <a:lnTo>
                    <a:pt x="1182" y="11369"/>
                  </a:lnTo>
                  <a:lnTo>
                    <a:pt x="960" y="11129"/>
                  </a:lnTo>
                  <a:lnTo>
                    <a:pt x="739" y="10853"/>
                  </a:lnTo>
                  <a:lnTo>
                    <a:pt x="554" y="10576"/>
                  </a:lnTo>
                  <a:lnTo>
                    <a:pt x="388" y="10280"/>
                  </a:lnTo>
                  <a:lnTo>
                    <a:pt x="259" y="9967"/>
                  </a:lnTo>
                  <a:lnTo>
                    <a:pt x="148" y="9634"/>
                  </a:lnTo>
                  <a:lnTo>
                    <a:pt x="74" y="9302"/>
                  </a:lnTo>
                  <a:lnTo>
                    <a:pt x="19" y="8952"/>
                  </a:lnTo>
                  <a:lnTo>
                    <a:pt x="1" y="8583"/>
                  </a:lnTo>
                  <a:lnTo>
                    <a:pt x="1" y="1"/>
                  </a:lnTo>
                  <a:lnTo>
                    <a:pt x="1662" y="1"/>
                  </a:lnTo>
                  <a:lnTo>
                    <a:pt x="1662" y="5261"/>
                  </a:lnTo>
                  <a:lnTo>
                    <a:pt x="3396" y="5261"/>
                  </a:lnTo>
                  <a:lnTo>
                    <a:pt x="3396" y="1"/>
                  </a:lnTo>
                  <a:lnTo>
                    <a:pt x="5057" y="1"/>
                  </a:lnTo>
                  <a:lnTo>
                    <a:pt x="5057" y="5261"/>
                  </a:lnTo>
                  <a:lnTo>
                    <a:pt x="6792" y="5261"/>
                  </a:lnTo>
                  <a:lnTo>
                    <a:pt x="6792" y="1"/>
                  </a:lnTo>
                  <a:lnTo>
                    <a:pt x="845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621975" y="130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681950" y="1300050"/>
              <a:ext cx="133375" cy="376525"/>
            </a:xfrm>
            <a:custGeom>
              <a:rect b="b" l="l" r="r" t="t"/>
              <a:pathLst>
                <a:path extrusionOk="0" h="15061" w="5335">
                  <a:moveTo>
                    <a:pt x="5334" y="1"/>
                  </a:moveTo>
                  <a:lnTo>
                    <a:pt x="4817" y="19"/>
                  </a:lnTo>
                  <a:lnTo>
                    <a:pt x="4319" y="74"/>
                  </a:lnTo>
                  <a:lnTo>
                    <a:pt x="3821" y="167"/>
                  </a:lnTo>
                  <a:lnTo>
                    <a:pt x="3581" y="222"/>
                  </a:lnTo>
                  <a:lnTo>
                    <a:pt x="3341" y="296"/>
                  </a:lnTo>
                  <a:lnTo>
                    <a:pt x="3101" y="388"/>
                  </a:lnTo>
                  <a:lnTo>
                    <a:pt x="2880" y="481"/>
                  </a:lnTo>
                  <a:lnTo>
                    <a:pt x="2658" y="591"/>
                  </a:lnTo>
                  <a:lnTo>
                    <a:pt x="2437" y="720"/>
                  </a:lnTo>
                  <a:lnTo>
                    <a:pt x="2215" y="850"/>
                  </a:lnTo>
                  <a:lnTo>
                    <a:pt x="2012" y="997"/>
                  </a:lnTo>
                  <a:lnTo>
                    <a:pt x="1809" y="1145"/>
                  </a:lnTo>
                  <a:lnTo>
                    <a:pt x="1606" y="1329"/>
                  </a:lnTo>
                  <a:lnTo>
                    <a:pt x="1422" y="1514"/>
                  </a:lnTo>
                  <a:lnTo>
                    <a:pt x="1237" y="1699"/>
                  </a:lnTo>
                  <a:lnTo>
                    <a:pt x="1089" y="1902"/>
                  </a:lnTo>
                  <a:lnTo>
                    <a:pt x="923" y="2105"/>
                  </a:lnTo>
                  <a:lnTo>
                    <a:pt x="776" y="2308"/>
                  </a:lnTo>
                  <a:lnTo>
                    <a:pt x="646" y="2529"/>
                  </a:lnTo>
                  <a:lnTo>
                    <a:pt x="536" y="2769"/>
                  </a:lnTo>
                  <a:lnTo>
                    <a:pt x="425" y="2990"/>
                  </a:lnTo>
                  <a:lnTo>
                    <a:pt x="333" y="3230"/>
                  </a:lnTo>
                  <a:lnTo>
                    <a:pt x="240" y="3470"/>
                  </a:lnTo>
                  <a:lnTo>
                    <a:pt x="167" y="3729"/>
                  </a:lnTo>
                  <a:lnTo>
                    <a:pt x="111" y="3969"/>
                  </a:lnTo>
                  <a:lnTo>
                    <a:pt x="56" y="4227"/>
                  </a:lnTo>
                  <a:lnTo>
                    <a:pt x="19" y="4485"/>
                  </a:lnTo>
                  <a:lnTo>
                    <a:pt x="1" y="4744"/>
                  </a:lnTo>
                  <a:lnTo>
                    <a:pt x="1" y="5002"/>
                  </a:lnTo>
                  <a:lnTo>
                    <a:pt x="1" y="12403"/>
                  </a:lnTo>
                  <a:lnTo>
                    <a:pt x="3323" y="12403"/>
                  </a:lnTo>
                  <a:lnTo>
                    <a:pt x="3323" y="15060"/>
                  </a:lnTo>
                  <a:lnTo>
                    <a:pt x="5334" y="15060"/>
                  </a:lnTo>
                  <a:lnTo>
                    <a:pt x="5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681950" y="1300050"/>
              <a:ext cx="133375" cy="376525"/>
            </a:xfrm>
            <a:custGeom>
              <a:rect b="b" l="l" r="r" t="t"/>
              <a:pathLst>
                <a:path extrusionOk="0" fill="none" h="15061" w="5335">
                  <a:moveTo>
                    <a:pt x="5334" y="1"/>
                  </a:moveTo>
                  <a:lnTo>
                    <a:pt x="5334" y="15060"/>
                  </a:lnTo>
                  <a:lnTo>
                    <a:pt x="3323" y="15060"/>
                  </a:lnTo>
                  <a:lnTo>
                    <a:pt x="3323" y="12403"/>
                  </a:lnTo>
                  <a:lnTo>
                    <a:pt x="1" y="12403"/>
                  </a:lnTo>
                  <a:lnTo>
                    <a:pt x="1" y="5002"/>
                  </a:lnTo>
                  <a:lnTo>
                    <a:pt x="1" y="5002"/>
                  </a:lnTo>
                  <a:lnTo>
                    <a:pt x="1" y="4744"/>
                  </a:lnTo>
                  <a:lnTo>
                    <a:pt x="19" y="4485"/>
                  </a:lnTo>
                  <a:lnTo>
                    <a:pt x="56" y="4227"/>
                  </a:lnTo>
                  <a:lnTo>
                    <a:pt x="111" y="3969"/>
                  </a:lnTo>
                  <a:lnTo>
                    <a:pt x="167" y="3729"/>
                  </a:lnTo>
                  <a:lnTo>
                    <a:pt x="240" y="3470"/>
                  </a:lnTo>
                  <a:lnTo>
                    <a:pt x="333" y="3230"/>
                  </a:lnTo>
                  <a:lnTo>
                    <a:pt x="425" y="2990"/>
                  </a:lnTo>
                  <a:lnTo>
                    <a:pt x="536" y="2769"/>
                  </a:lnTo>
                  <a:lnTo>
                    <a:pt x="646" y="2529"/>
                  </a:lnTo>
                  <a:lnTo>
                    <a:pt x="776" y="2308"/>
                  </a:lnTo>
                  <a:lnTo>
                    <a:pt x="923" y="2105"/>
                  </a:lnTo>
                  <a:lnTo>
                    <a:pt x="1089" y="1902"/>
                  </a:lnTo>
                  <a:lnTo>
                    <a:pt x="1237" y="1699"/>
                  </a:lnTo>
                  <a:lnTo>
                    <a:pt x="1422" y="1514"/>
                  </a:lnTo>
                  <a:lnTo>
                    <a:pt x="1606" y="1329"/>
                  </a:lnTo>
                  <a:lnTo>
                    <a:pt x="1606" y="1329"/>
                  </a:lnTo>
                  <a:lnTo>
                    <a:pt x="1809" y="1145"/>
                  </a:lnTo>
                  <a:lnTo>
                    <a:pt x="2012" y="997"/>
                  </a:lnTo>
                  <a:lnTo>
                    <a:pt x="2215" y="850"/>
                  </a:lnTo>
                  <a:lnTo>
                    <a:pt x="2437" y="720"/>
                  </a:lnTo>
                  <a:lnTo>
                    <a:pt x="2658" y="591"/>
                  </a:lnTo>
                  <a:lnTo>
                    <a:pt x="2880" y="481"/>
                  </a:lnTo>
                  <a:lnTo>
                    <a:pt x="3101" y="388"/>
                  </a:lnTo>
                  <a:lnTo>
                    <a:pt x="3341" y="296"/>
                  </a:lnTo>
                  <a:lnTo>
                    <a:pt x="3581" y="222"/>
                  </a:lnTo>
                  <a:lnTo>
                    <a:pt x="3821" y="167"/>
                  </a:lnTo>
                  <a:lnTo>
                    <a:pt x="4319" y="74"/>
                  </a:lnTo>
                  <a:lnTo>
                    <a:pt x="4817" y="19"/>
                  </a:lnTo>
                  <a:lnTo>
                    <a:pt x="5334" y="1"/>
                  </a:lnTo>
                  <a:lnTo>
                    <a:pt x="533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3815300" y="13000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466025" y="1719925"/>
              <a:ext cx="100600" cy="288850"/>
            </a:xfrm>
            <a:custGeom>
              <a:rect b="b" l="l" r="r" t="t"/>
              <a:pathLst>
                <a:path extrusionOk="0" h="11554" w="4024">
                  <a:moveTo>
                    <a:pt x="0" y="0"/>
                  </a:moveTo>
                  <a:lnTo>
                    <a:pt x="0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714700" y="1719925"/>
              <a:ext cx="100625" cy="288850"/>
            </a:xfrm>
            <a:custGeom>
              <a:rect b="b" l="l" r="r" t="t"/>
              <a:pathLst>
                <a:path extrusionOk="0" h="11554" w="4025">
                  <a:moveTo>
                    <a:pt x="1" y="0"/>
                  </a:moveTo>
                  <a:lnTo>
                    <a:pt x="1" y="11553"/>
                  </a:lnTo>
                  <a:lnTo>
                    <a:pt x="4024" y="11553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4"/>
          <p:cNvSpPr txBox="1"/>
          <p:nvPr/>
        </p:nvSpPr>
        <p:spPr>
          <a:xfrm>
            <a:off x="29215" y="2760500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Etapes de Traitement des données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3504689" y="2369935"/>
            <a:ext cx="1135800" cy="98627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Suppression des stopwords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3504689" y="3654479"/>
            <a:ext cx="1135800" cy="98627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Création d’une matrice de similarité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"/>
          <p:cNvSpPr txBox="1"/>
          <p:nvPr>
            <p:ph type="title"/>
          </p:nvPr>
        </p:nvSpPr>
        <p:spPr>
          <a:xfrm>
            <a:off x="311700" y="16392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Traitement des données</a:t>
            </a:r>
            <a:endParaRPr/>
          </a:p>
        </p:txBody>
      </p:sp>
      <p:sp>
        <p:nvSpPr>
          <p:cNvPr id="473" name="Google Shape;473;p4"/>
          <p:cNvSpPr txBox="1"/>
          <p:nvPr/>
        </p:nvSpPr>
        <p:spPr>
          <a:xfrm>
            <a:off x="6189855" y="1351590"/>
            <a:ext cx="2844142" cy="369332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'Specialite'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= df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'Specialite'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'Specialite'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= df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'Specialite'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" sz="6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.replace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 '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" sz="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'_'</a:t>
            </a:r>
            <a:r>
              <a:rPr b="0" i="0" lang="en" sz="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6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"/>
          <p:cNvSpPr txBox="1"/>
          <p:nvPr/>
        </p:nvSpPr>
        <p:spPr>
          <a:xfrm>
            <a:off x="6189855" y="2438025"/>
            <a:ext cx="2844142" cy="846386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#remove stopwords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nltk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nltk.download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'stopwords'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nltk.corpus </a:t>
            </a:r>
            <a:r>
              <a:rPr b="0" i="0" lang="en" sz="7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stopwords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stop = stopwords.words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'french'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'Region'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= df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'Region'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.apply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x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 "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.join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 </a:t>
            </a:r>
            <a:r>
              <a:rPr b="0" i="0" lang="en" sz="7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x </a:t>
            </a:r>
            <a:r>
              <a:rPr b="0" i="0" lang="en" sz="700" u="none" cap="none" strike="noStrike">
                <a:solidFill>
                  <a:srgbClr val="82C6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x.split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" sz="70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x </a:t>
            </a:r>
            <a:r>
              <a:rPr b="0" i="0" lang="en" sz="700" u="none" cap="none" strike="noStrike">
                <a:solidFill>
                  <a:srgbClr val="82C6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" sz="700" u="none" cap="none" strike="noStrike">
                <a:solidFill>
                  <a:srgbClr val="82C6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stop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4"/>
          <p:cNvSpPr txBox="1"/>
          <p:nvPr/>
        </p:nvSpPr>
        <p:spPr>
          <a:xfrm>
            <a:off x="6189855" y="3648568"/>
            <a:ext cx="2844142" cy="954107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6AA94F"/>
                </a:solidFill>
                <a:latin typeface="Courier New"/>
                <a:ea typeface="Courier New"/>
                <a:cs typeface="Courier New"/>
                <a:sym typeface="Courier New"/>
              </a:rPr>
              <a:t># Creating tf-idf matrix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tfidf = TfidfVectorizer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analyzer=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'word'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ngram_range=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" sz="7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min_df=</a:t>
            </a:r>
            <a:r>
              <a:rPr b="0" i="0" lang="en" sz="7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stop_words=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tfidf_matrix = tfidf.fit_transform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df_percent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" sz="7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'Specialite'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cosine_similarities = linear_kernel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tfidf_matrix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 tfidf_matrix</a:t>
            </a:r>
            <a:r>
              <a:rPr b="0" i="0" lang="en" sz="7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7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5"/>
          <p:cNvGrpSpPr/>
          <p:nvPr/>
        </p:nvGrpSpPr>
        <p:grpSpPr>
          <a:xfrm>
            <a:off x="1063800" y="1978375"/>
            <a:ext cx="7016400" cy="847800"/>
            <a:chOff x="1063800" y="1978375"/>
            <a:chExt cx="7016400" cy="847800"/>
          </a:xfrm>
        </p:grpSpPr>
        <p:sp>
          <p:nvSpPr>
            <p:cNvPr id="481" name="Google Shape;481;p5"/>
            <p:cNvSpPr/>
            <p:nvPr/>
          </p:nvSpPr>
          <p:spPr>
            <a:xfrm>
              <a:off x="7232400" y="1978375"/>
              <a:ext cx="847800" cy="84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148100" y="1978375"/>
              <a:ext cx="847800" cy="8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063800" y="1978375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4" name="Google Shape;484;p5"/>
            <p:cNvCxnSpPr/>
            <p:nvPr/>
          </p:nvCxnSpPr>
          <p:spPr>
            <a:xfrm>
              <a:off x="2053950" y="2402275"/>
              <a:ext cx="195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5" name="Google Shape;485;p5"/>
            <p:cNvCxnSpPr/>
            <p:nvPr/>
          </p:nvCxnSpPr>
          <p:spPr>
            <a:xfrm>
              <a:off x="5138250" y="2402275"/>
              <a:ext cx="195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6" name="Google Shape;486;p5"/>
          <p:cNvGrpSpPr/>
          <p:nvPr/>
        </p:nvGrpSpPr>
        <p:grpSpPr>
          <a:xfrm>
            <a:off x="1305885" y="2219522"/>
            <a:ext cx="363634" cy="365541"/>
            <a:chOff x="6673175" y="1350800"/>
            <a:chExt cx="708700" cy="708275"/>
          </a:xfrm>
        </p:grpSpPr>
        <p:sp>
          <p:nvSpPr>
            <p:cNvPr id="487" name="Google Shape;487;p5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h="2235" w="1161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fill="none" h="2235" w="1161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7172400" y="200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h="9469" w="8306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fill="none" h="9469" w="8306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7374475" y="1496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h="5556" w="12034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fill="none" h="5556" w="12034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7017350" y="156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673175" y="1687625"/>
              <a:ext cx="708700" cy="88600"/>
            </a:xfrm>
            <a:custGeom>
              <a:rect b="b" l="l" r="r" t="t"/>
              <a:pathLst>
                <a:path extrusionOk="0" h="3544" w="28348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h="5759" w="27482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fill="none" h="5759" w="27482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7370800" y="181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h="2954" w="801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fill="none" h="2954" w="801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7211600" y="1646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h="7605" w="6903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fill="none" h="7605" w="6903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7202375" y="143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5"/>
          <p:cNvGrpSpPr/>
          <p:nvPr/>
        </p:nvGrpSpPr>
        <p:grpSpPr>
          <a:xfrm>
            <a:off x="7539721" y="2219423"/>
            <a:ext cx="233204" cy="365773"/>
            <a:chOff x="4002625" y="2622850"/>
            <a:chExt cx="454500" cy="708725"/>
          </a:xfrm>
        </p:grpSpPr>
        <p:sp>
          <p:nvSpPr>
            <p:cNvPr id="507" name="Google Shape;507;p5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h="5354" w="5205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fill="none" h="5354" w="5205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132725" y="273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h="4523" w="4541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fill="none" h="4523" w="4541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457100" y="2648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h="12440" w="15116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fill="none" h="12440" w="15116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4331600" y="2905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h="4154" w="12588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fill="none" h="4154" w="12588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4406350" y="281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h="3157" w="10576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fill="none" h="3157" w="10576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4381425" y="3331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h="4874" w="4873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fill="none" h="4874" w="4873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309900" y="268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5"/>
          <p:cNvGrpSpPr/>
          <p:nvPr/>
        </p:nvGrpSpPr>
        <p:grpSpPr>
          <a:xfrm>
            <a:off x="4390179" y="2219411"/>
            <a:ext cx="363647" cy="365773"/>
            <a:chOff x="5021825" y="2668525"/>
            <a:chExt cx="708725" cy="708725"/>
          </a:xfrm>
        </p:grpSpPr>
        <p:sp>
          <p:nvSpPr>
            <p:cNvPr id="526" name="Google Shape;526;p5"/>
            <p:cNvSpPr/>
            <p:nvPr/>
          </p:nvSpPr>
          <p:spPr>
            <a:xfrm>
              <a:off x="5021825" y="3283575"/>
              <a:ext cx="708725" cy="93675"/>
            </a:xfrm>
            <a:custGeom>
              <a:rect b="b" l="l" r="r" t="t"/>
              <a:pathLst>
                <a:path extrusionOk="0" h="3747" w="28349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h="3139" w="5261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fill="none" h="3139" w="5261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5219325" y="2668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h="13086" w="11683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fill="none" h="13086" w="11683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5247450" y="32189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5076750" y="2784350"/>
              <a:ext cx="257025" cy="92300"/>
            </a:xfrm>
            <a:custGeom>
              <a:rect b="b" l="l" r="r" t="t"/>
              <a:pathLst>
                <a:path extrusionOk="0" h="3692" w="10281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h="5796" w="16685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fill="none" h="5796" w="16685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5289900" y="3065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52899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57070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fill="none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329125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fill="none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5607800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h="3785" w="4763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fill="none" h="3785" w="4763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5557975" y="3107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5"/>
          <p:cNvGrpSpPr/>
          <p:nvPr/>
        </p:nvGrpSpPr>
        <p:grpSpPr>
          <a:xfrm>
            <a:off x="6507025" y="1140950"/>
            <a:ext cx="2298600" cy="3593024"/>
            <a:chOff x="6507025" y="1140950"/>
            <a:chExt cx="2298600" cy="3593024"/>
          </a:xfrm>
        </p:grpSpPr>
        <p:sp>
          <p:nvSpPr>
            <p:cNvPr id="553" name="Google Shape;553;p5"/>
            <p:cNvSpPr txBox="1"/>
            <p:nvPr/>
          </p:nvSpPr>
          <p:spPr>
            <a:xfrm>
              <a:off x="6625816" y="3117654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Recommend_department</a:t>
              </a:r>
              <a:endParaRPr b="1" i="0" sz="14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4" name="Google Shape;554;p5"/>
            <p:cNvSpPr txBox="1"/>
            <p:nvPr/>
          </p:nvSpPr>
          <p:spPr>
            <a:xfrm>
              <a:off x="6507025" y="3465574"/>
              <a:ext cx="22986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Cette fonction recommande des restaurants similaires en prenant en compte un département donné</a:t>
              </a:r>
              <a:endParaRPr/>
            </a:p>
          </p:txBody>
        </p:sp>
        <p:sp>
          <p:nvSpPr>
            <p:cNvPr id="555" name="Google Shape;555;p5"/>
            <p:cNvSpPr txBox="1"/>
            <p:nvPr/>
          </p:nvSpPr>
          <p:spPr>
            <a:xfrm>
              <a:off x="6625825" y="1140950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Fonction 03</a:t>
              </a:r>
              <a:endParaRPr b="1" i="0" sz="24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56" name="Google Shape;556;p5"/>
          <p:cNvGrpSpPr/>
          <p:nvPr/>
        </p:nvGrpSpPr>
        <p:grpSpPr>
          <a:xfrm>
            <a:off x="457200" y="1196415"/>
            <a:ext cx="2061025" cy="3528585"/>
            <a:chOff x="457200" y="1196415"/>
            <a:chExt cx="2061025" cy="3528585"/>
          </a:xfrm>
        </p:grpSpPr>
        <p:sp>
          <p:nvSpPr>
            <p:cNvPr id="557" name="Google Shape;557;p5"/>
            <p:cNvSpPr txBox="1"/>
            <p:nvPr/>
          </p:nvSpPr>
          <p:spPr>
            <a:xfrm>
              <a:off x="4572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Recommend_restaurant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8" name="Google Shape;558;p5"/>
            <p:cNvSpPr txBox="1"/>
            <p:nvPr/>
          </p:nvSpPr>
          <p:spPr>
            <a:xfrm>
              <a:off x="457200" y="3456600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Cette fonction recommande des restaurants similaires en fonction du score de cosine similarity, en prenant en compte le restaurant donné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5"/>
            <p:cNvSpPr txBox="1"/>
            <p:nvPr/>
          </p:nvSpPr>
          <p:spPr>
            <a:xfrm>
              <a:off x="457225" y="119641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Fonction 01</a:t>
              </a:r>
              <a:endParaRPr b="1" i="0" sz="24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0" name="Google Shape;560;p5"/>
          <p:cNvGrpSpPr/>
          <p:nvPr/>
        </p:nvGrpSpPr>
        <p:grpSpPr>
          <a:xfrm>
            <a:off x="3541505" y="1143865"/>
            <a:ext cx="2061018" cy="3581135"/>
            <a:chOff x="3541495" y="1143865"/>
            <a:chExt cx="2061018" cy="3581135"/>
          </a:xfrm>
        </p:grpSpPr>
        <p:sp>
          <p:nvSpPr>
            <p:cNvPr id="561" name="Google Shape;561;p5"/>
            <p:cNvSpPr txBox="1"/>
            <p:nvPr/>
          </p:nvSpPr>
          <p:spPr>
            <a:xfrm>
              <a:off x="35415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Recommend_region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5"/>
            <p:cNvSpPr txBox="1"/>
            <p:nvPr/>
          </p:nvSpPr>
          <p:spPr>
            <a:xfrm>
              <a:off x="3541495" y="3456600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Cette fonction recommande des restaurants similaires en prenant en compte une région donnée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5"/>
            <p:cNvSpPr txBox="1"/>
            <p:nvPr/>
          </p:nvSpPr>
          <p:spPr>
            <a:xfrm>
              <a:off x="3541513" y="1143865"/>
              <a:ext cx="20610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Fonction 02</a:t>
              </a:r>
              <a:endParaRPr b="1" i="0" sz="24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4" name="Google Shape;564;p5"/>
          <p:cNvSpPr txBox="1"/>
          <p:nvPr>
            <p:ph type="title"/>
          </p:nvPr>
        </p:nvSpPr>
        <p:spPr>
          <a:xfrm>
            <a:off x="311700" y="16392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Modélisation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"/>
          <p:cNvSpPr txBox="1"/>
          <p:nvPr>
            <p:ph type="title"/>
          </p:nvPr>
        </p:nvSpPr>
        <p:spPr>
          <a:xfrm>
            <a:off x="311700" y="16392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Interface utilisateur</a:t>
            </a:r>
            <a:endParaRPr/>
          </a:p>
        </p:txBody>
      </p:sp>
      <p:pic>
        <p:nvPicPr>
          <p:cNvPr id="570" name="Google Shape;5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0" y="1005720"/>
            <a:ext cx="8143099" cy="383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g2169e531a49_1_1"/>
          <p:cNvGrpSpPr/>
          <p:nvPr/>
        </p:nvGrpSpPr>
        <p:grpSpPr>
          <a:xfrm>
            <a:off x="885525" y="2302150"/>
            <a:ext cx="7374475" cy="2030800"/>
            <a:chOff x="885525" y="2302150"/>
            <a:chExt cx="7374475" cy="2030800"/>
          </a:xfrm>
        </p:grpSpPr>
        <p:sp>
          <p:nvSpPr>
            <p:cNvPr id="576" name="Google Shape;576;g2169e531a49_1_1"/>
            <p:cNvSpPr/>
            <p:nvPr/>
          </p:nvSpPr>
          <p:spPr>
            <a:xfrm>
              <a:off x="3125750" y="2302150"/>
              <a:ext cx="648600" cy="64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2169e531a49_1_1"/>
            <p:cNvSpPr/>
            <p:nvPr/>
          </p:nvSpPr>
          <p:spPr>
            <a:xfrm>
              <a:off x="5368575" y="2302150"/>
              <a:ext cx="648600" cy="64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2169e531a49_1_1"/>
            <p:cNvSpPr/>
            <p:nvPr/>
          </p:nvSpPr>
          <p:spPr>
            <a:xfrm>
              <a:off x="7611400" y="2302150"/>
              <a:ext cx="648600" cy="64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2169e531a49_1_1"/>
            <p:cNvSpPr/>
            <p:nvPr/>
          </p:nvSpPr>
          <p:spPr>
            <a:xfrm>
              <a:off x="885525" y="2302150"/>
              <a:ext cx="648600" cy="64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2169e531a49_1_1"/>
            <p:cNvSpPr/>
            <p:nvPr/>
          </p:nvSpPr>
          <p:spPr>
            <a:xfrm>
              <a:off x="4095348" y="3379550"/>
              <a:ext cx="953400" cy="95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1" name="Google Shape;581;g2169e531a49_1_1"/>
            <p:cNvCxnSpPr>
              <a:stCxn id="579" idx="4"/>
              <a:endCxn id="580" idx="2"/>
            </p:cNvCxnSpPr>
            <p:nvPr/>
          </p:nvCxnSpPr>
          <p:spPr>
            <a:xfrm flipH="1" rot="-5400000">
              <a:off x="2199825" y="1960750"/>
              <a:ext cx="905400" cy="2885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2" name="Google Shape;582;g2169e531a49_1_1"/>
            <p:cNvCxnSpPr>
              <a:stCxn id="576" idx="4"/>
              <a:endCxn id="580" idx="1"/>
            </p:cNvCxnSpPr>
            <p:nvPr/>
          </p:nvCxnSpPr>
          <p:spPr>
            <a:xfrm flipH="1" rot="-5400000">
              <a:off x="3558200" y="2842600"/>
              <a:ext cx="568500" cy="784800"/>
            </a:xfrm>
            <a:prstGeom prst="bentConnector3">
              <a:avLst>
                <a:gd fmla="val 3771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3" name="Google Shape;583;g2169e531a49_1_1"/>
            <p:cNvCxnSpPr>
              <a:stCxn id="580" idx="6"/>
              <a:endCxn id="578" idx="4"/>
            </p:cNvCxnSpPr>
            <p:nvPr/>
          </p:nvCxnSpPr>
          <p:spPr>
            <a:xfrm flipH="1" rot="10800000">
              <a:off x="5048748" y="2950850"/>
              <a:ext cx="2886900" cy="905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4" name="Google Shape;584;g2169e531a49_1_1"/>
            <p:cNvCxnSpPr>
              <a:stCxn id="580" idx="7"/>
              <a:endCxn id="577" idx="4"/>
            </p:cNvCxnSpPr>
            <p:nvPr/>
          </p:nvCxnSpPr>
          <p:spPr>
            <a:xfrm rot="-5400000">
              <a:off x="5016676" y="2843122"/>
              <a:ext cx="568500" cy="783600"/>
            </a:xfrm>
            <a:prstGeom prst="bentConnector3">
              <a:avLst>
                <a:gd fmla="val 6227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5" name="Google Shape;585;g2169e531a49_1_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Fonctionnalités et Interactions</a:t>
            </a:r>
            <a:endParaRPr/>
          </a:p>
        </p:txBody>
      </p:sp>
      <p:grpSp>
        <p:nvGrpSpPr>
          <p:cNvPr id="586" name="Google Shape;586;g2169e531a49_1_1"/>
          <p:cNvGrpSpPr/>
          <p:nvPr/>
        </p:nvGrpSpPr>
        <p:grpSpPr>
          <a:xfrm>
            <a:off x="457225" y="975000"/>
            <a:ext cx="1643100" cy="1500317"/>
            <a:chOff x="457225" y="3461650"/>
            <a:chExt cx="1643100" cy="1247354"/>
          </a:xfrm>
        </p:grpSpPr>
        <p:sp>
          <p:nvSpPr>
            <p:cNvPr id="587" name="Google Shape;587;g2169e531a49_1_1"/>
            <p:cNvSpPr txBox="1"/>
            <p:nvPr/>
          </p:nvSpPr>
          <p:spPr>
            <a:xfrm>
              <a:off x="457225" y="3461650"/>
              <a:ext cx="16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Greetings phrases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2169e531a49_1_1"/>
            <p:cNvSpPr txBox="1"/>
            <p:nvPr/>
          </p:nvSpPr>
          <p:spPr>
            <a:xfrm>
              <a:off x="526225" y="4079904"/>
              <a:ext cx="15051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Bonjour, merci, au revoir…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9" name="Google Shape;589;g2169e531a49_1_1"/>
          <p:cNvGrpSpPr/>
          <p:nvPr/>
        </p:nvGrpSpPr>
        <p:grpSpPr>
          <a:xfrm>
            <a:off x="4768725" y="903375"/>
            <a:ext cx="1776600" cy="1315381"/>
            <a:chOff x="3647954" y="3402102"/>
            <a:chExt cx="1776600" cy="1093600"/>
          </a:xfrm>
        </p:grpSpPr>
        <p:sp>
          <p:nvSpPr>
            <p:cNvPr id="590" name="Google Shape;590;g2169e531a49_1_1"/>
            <p:cNvSpPr txBox="1"/>
            <p:nvPr/>
          </p:nvSpPr>
          <p:spPr>
            <a:xfrm>
              <a:off x="3724304" y="3402102"/>
              <a:ext cx="1695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Recherche d’une précision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2169e531a49_1_1"/>
            <p:cNvSpPr txBox="1"/>
            <p:nvPr/>
          </p:nvSpPr>
          <p:spPr>
            <a:xfrm>
              <a:off x="3647954" y="3866601"/>
              <a:ext cx="17766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Regarde si un département/région est présente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2" name="Google Shape;592;g2169e531a49_1_1"/>
          <p:cNvGrpSpPr/>
          <p:nvPr/>
        </p:nvGrpSpPr>
        <p:grpSpPr>
          <a:xfrm>
            <a:off x="2698775" y="975000"/>
            <a:ext cx="1695600" cy="1350305"/>
            <a:chOff x="2138390" y="3461650"/>
            <a:chExt cx="1695600" cy="1122635"/>
          </a:xfrm>
        </p:grpSpPr>
        <p:sp>
          <p:nvSpPr>
            <p:cNvPr id="593" name="Google Shape;593;g2169e531a49_1_1"/>
            <p:cNvSpPr txBox="1"/>
            <p:nvPr/>
          </p:nvSpPr>
          <p:spPr>
            <a:xfrm>
              <a:off x="2138390" y="3461650"/>
              <a:ext cx="1695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Recherche d’un restaurant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2169e531a49_1_1"/>
            <p:cNvSpPr txBox="1"/>
            <p:nvPr/>
          </p:nvSpPr>
          <p:spPr>
            <a:xfrm>
              <a:off x="2233638" y="3955185"/>
              <a:ext cx="15051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Regarde si un restaurant est présent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5" name="Google Shape;595;g2169e531a49_1_1"/>
          <p:cNvGrpSpPr/>
          <p:nvPr/>
        </p:nvGrpSpPr>
        <p:grpSpPr>
          <a:xfrm>
            <a:off x="7181870" y="974997"/>
            <a:ext cx="1505100" cy="1243758"/>
            <a:chOff x="5500688" y="3461648"/>
            <a:chExt cx="1505100" cy="1034052"/>
          </a:xfrm>
        </p:grpSpPr>
        <p:sp>
          <p:nvSpPr>
            <p:cNvPr id="596" name="Google Shape;596;g2169e531a49_1_1"/>
            <p:cNvSpPr txBox="1"/>
            <p:nvPr/>
          </p:nvSpPr>
          <p:spPr>
            <a:xfrm>
              <a:off x="5691338" y="3461648"/>
              <a:ext cx="112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Max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2169e531a49_1_1"/>
            <p:cNvSpPr txBox="1"/>
            <p:nvPr/>
          </p:nvSpPr>
          <p:spPr>
            <a:xfrm>
              <a:off x="5500688" y="3866600"/>
              <a:ext cx="15051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Recherche le nombre max de reco. souhaité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8" name="Google Shape;598;g2169e531a49_1_1"/>
          <p:cNvGrpSpPr/>
          <p:nvPr/>
        </p:nvGrpSpPr>
        <p:grpSpPr>
          <a:xfrm>
            <a:off x="7796360" y="2443692"/>
            <a:ext cx="276129" cy="365739"/>
            <a:chOff x="2037725" y="238125"/>
            <a:chExt cx="490025" cy="646525"/>
          </a:xfrm>
        </p:grpSpPr>
        <p:sp>
          <p:nvSpPr>
            <p:cNvPr id="599" name="Google Shape;599;g2169e531a49_1_1"/>
            <p:cNvSpPr/>
            <p:nvPr/>
          </p:nvSpPr>
          <p:spPr>
            <a:xfrm>
              <a:off x="2198850" y="238125"/>
              <a:ext cx="241300" cy="185550"/>
            </a:xfrm>
            <a:custGeom>
              <a:rect b="b" l="l" r="r" t="t"/>
              <a:pathLst>
                <a:path extrusionOk="0" h="7422" w="9652">
                  <a:moveTo>
                    <a:pt x="6343" y="0"/>
                  </a:moveTo>
                  <a:lnTo>
                    <a:pt x="6147" y="11"/>
                  </a:lnTo>
                  <a:lnTo>
                    <a:pt x="5963" y="34"/>
                  </a:lnTo>
                  <a:lnTo>
                    <a:pt x="5780" y="69"/>
                  </a:lnTo>
                  <a:lnTo>
                    <a:pt x="5607" y="126"/>
                  </a:lnTo>
                  <a:lnTo>
                    <a:pt x="5447" y="195"/>
                  </a:lnTo>
                  <a:lnTo>
                    <a:pt x="5274" y="276"/>
                  </a:lnTo>
                  <a:lnTo>
                    <a:pt x="5125" y="356"/>
                  </a:lnTo>
                  <a:lnTo>
                    <a:pt x="4975" y="460"/>
                  </a:lnTo>
                  <a:lnTo>
                    <a:pt x="4838" y="574"/>
                  </a:lnTo>
                  <a:lnTo>
                    <a:pt x="4711" y="701"/>
                  </a:lnTo>
                  <a:lnTo>
                    <a:pt x="4596" y="839"/>
                  </a:lnTo>
                  <a:lnTo>
                    <a:pt x="4493" y="977"/>
                  </a:lnTo>
                  <a:lnTo>
                    <a:pt x="4390" y="1126"/>
                  </a:lnTo>
                  <a:lnTo>
                    <a:pt x="4309" y="1287"/>
                  </a:lnTo>
                  <a:lnTo>
                    <a:pt x="4229" y="1459"/>
                  </a:lnTo>
                  <a:lnTo>
                    <a:pt x="4171" y="1631"/>
                  </a:lnTo>
                  <a:lnTo>
                    <a:pt x="4022" y="1677"/>
                  </a:lnTo>
                  <a:lnTo>
                    <a:pt x="3861" y="1746"/>
                  </a:lnTo>
                  <a:lnTo>
                    <a:pt x="3712" y="1827"/>
                  </a:lnTo>
                  <a:lnTo>
                    <a:pt x="3574" y="1907"/>
                  </a:lnTo>
                  <a:lnTo>
                    <a:pt x="3448" y="1999"/>
                  </a:lnTo>
                  <a:lnTo>
                    <a:pt x="3321" y="2102"/>
                  </a:lnTo>
                  <a:lnTo>
                    <a:pt x="3195" y="2217"/>
                  </a:lnTo>
                  <a:lnTo>
                    <a:pt x="3091" y="2344"/>
                  </a:lnTo>
                  <a:lnTo>
                    <a:pt x="2988" y="2470"/>
                  </a:lnTo>
                  <a:lnTo>
                    <a:pt x="2896" y="2608"/>
                  </a:lnTo>
                  <a:lnTo>
                    <a:pt x="2816" y="2746"/>
                  </a:lnTo>
                  <a:lnTo>
                    <a:pt x="2747" y="2895"/>
                  </a:lnTo>
                  <a:lnTo>
                    <a:pt x="2689" y="3056"/>
                  </a:lnTo>
                  <a:lnTo>
                    <a:pt x="2643" y="3217"/>
                  </a:lnTo>
                  <a:lnTo>
                    <a:pt x="2597" y="3378"/>
                  </a:lnTo>
                  <a:lnTo>
                    <a:pt x="2574" y="3550"/>
                  </a:lnTo>
                  <a:lnTo>
                    <a:pt x="2299" y="3688"/>
                  </a:lnTo>
                  <a:lnTo>
                    <a:pt x="2023" y="3849"/>
                  </a:lnTo>
                  <a:lnTo>
                    <a:pt x="1770" y="4021"/>
                  </a:lnTo>
                  <a:lnTo>
                    <a:pt x="1517" y="4205"/>
                  </a:lnTo>
                  <a:lnTo>
                    <a:pt x="1276" y="4400"/>
                  </a:lnTo>
                  <a:lnTo>
                    <a:pt x="1046" y="4618"/>
                  </a:lnTo>
                  <a:lnTo>
                    <a:pt x="828" y="4848"/>
                  </a:lnTo>
                  <a:lnTo>
                    <a:pt x="621" y="5101"/>
                  </a:lnTo>
                  <a:lnTo>
                    <a:pt x="438" y="5354"/>
                  </a:lnTo>
                  <a:lnTo>
                    <a:pt x="277" y="5606"/>
                  </a:lnTo>
                  <a:lnTo>
                    <a:pt x="139" y="5882"/>
                  </a:lnTo>
                  <a:lnTo>
                    <a:pt x="1" y="6169"/>
                  </a:lnTo>
                  <a:lnTo>
                    <a:pt x="242" y="6123"/>
                  </a:lnTo>
                  <a:lnTo>
                    <a:pt x="495" y="6089"/>
                  </a:lnTo>
                  <a:lnTo>
                    <a:pt x="759" y="6066"/>
                  </a:lnTo>
                  <a:lnTo>
                    <a:pt x="1311" y="6066"/>
                  </a:lnTo>
                  <a:lnTo>
                    <a:pt x="1575" y="6089"/>
                  </a:lnTo>
                  <a:lnTo>
                    <a:pt x="1828" y="6112"/>
                  </a:lnTo>
                  <a:lnTo>
                    <a:pt x="2092" y="6158"/>
                  </a:lnTo>
                  <a:lnTo>
                    <a:pt x="2345" y="6204"/>
                  </a:lnTo>
                  <a:lnTo>
                    <a:pt x="2597" y="6273"/>
                  </a:lnTo>
                  <a:lnTo>
                    <a:pt x="2839" y="6342"/>
                  </a:lnTo>
                  <a:lnTo>
                    <a:pt x="3080" y="6422"/>
                  </a:lnTo>
                  <a:lnTo>
                    <a:pt x="3321" y="6514"/>
                  </a:lnTo>
                  <a:lnTo>
                    <a:pt x="3551" y="6617"/>
                  </a:lnTo>
                  <a:lnTo>
                    <a:pt x="3769" y="6732"/>
                  </a:lnTo>
                  <a:lnTo>
                    <a:pt x="3999" y="6847"/>
                  </a:lnTo>
                  <a:lnTo>
                    <a:pt x="4206" y="6985"/>
                  </a:lnTo>
                  <a:lnTo>
                    <a:pt x="4424" y="7123"/>
                  </a:lnTo>
                  <a:lnTo>
                    <a:pt x="4619" y="7261"/>
                  </a:lnTo>
                  <a:lnTo>
                    <a:pt x="4826" y="7422"/>
                  </a:lnTo>
                  <a:lnTo>
                    <a:pt x="4964" y="7307"/>
                  </a:lnTo>
                  <a:lnTo>
                    <a:pt x="5171" y="7157"/>
                  </a:lnTo>
                  <a:lnTo>
                    <a:pt x="5378" y="7019"/>
                  </a:lnTo>
                  <a:lnTo>
                    <a:pt x="5584" y="6893"/>
                  </a:lnTo>
                  <a:lnTo>
                    <a:pt x="5803" y="6767"/>
                  </a:lnTo>
                  <a:lnTo>
                    <a:pt x="6021" y="6663"/>
                  </a:lnTo>
                  <a:lnTo>
                    <a:pt x="6239" y="6560"/>
                  </a:lnTo>
                  <a:lnTo>
                    <a:pt x="6469" y="6468"/>
                  </a:lnTo>
                  <a:lnTo>
                    <a:pt x="6699" y="6376"/>
                  </a:lnTo>
                  <a:lnTo>
                    <a:pt x="6929" y="6307"/>
                  </a:lnTo>
                  <a:lnTo>
                    <a:pt x="7158" y="6238"/>
                  </a:lnTo>
                  <a:lnTo>
                    <a:pt x="7400" y="6192"/>
                  </a:lnTo>
                  <a:lnTo>
                    <a:pt x="7641" y="6146"/>
                  </a:lnTo>
                  <a:lnTo>
                    <a:pt x="7882" y="6112"/>
                  </a:lnTo>
                  <a:lnTo>
                    <a:pt x="8123" y="6089"/>
                  </a:lnTo>
                  <a:lnTo>
                    <a:pt x="8365" y="6066"/>
                  </a:lnTo>
                  <a:lnTo>
                    <a:pt x="8870" y="6066"/>
                  </a:lnTo>
                  <a:lnTo>
                    <a:pt x="9123" y="6089"/>
                  </a:lnTo>
                  <a:lnTo>
                    <a:pt x="9387" y="6123"/>
                  </a:lnTo>
                  <a:lnTo>
                    <a:pt x="9651" y="6169"/>
                  </a:lnTo>
                  <a:lnTo>
                    <a:pt x="9651" y="6169"/>
                  </a:lnTo>
                  <a:lnTo>
                    <a:pt x="9559" y="5951"/>
                  </a:lnTo>
                  <a:lnTo>
                    <a:pt x="9445" y="5744"/>
                  </a:lnTo>
                  <a:lnTo>
                    <a:pt x="9330" y="5549"/>
                  </a:lnTo>
                  <a:lnTo>
                    <a:pt x="9203" y="5354"/>
                  </a:lnTo>
                  <a:lnTo>
                    <a:pt x="9065" y="5170"/>
                  </a:lnTo>
                  <a:lnTo>
                    <a:pt x="8916" y="4986"/>
                  </a:lnTo>
                  <a:lnTo>
                    <a:pt x="8767" y="4814"/>
                  </a:lnTo>
                  <a:lnTo>
                    <a:pt x="8606" y="4641"/>
                  </a:lnTo>
                  <a:lnTo>
                    <a:pt x="8445" y="4481"/>
                  </a:lnTo>
                  <a:lnTo>
                    <a:pt x="8273" y="4331"/>
                  </a:lnTo>
                  <a:lnTo>
                    <a:pt x="8089" y="4182"/>
                  </a:lnTo>
                  <a:lnTo>
                    <a:pt x="7894" y="4044"/>
                  </a:lnTo>
                  <a:lnTo>
                    <a:pt x="7698" y="3918"/>
                  </a:lnTo>
                  <a:lnTo>
                    <a:pt x="7503" y="3791"/>
                  </a:lnTo>
                  <a:lnTo>
                    <a:pt x="7285" y="3676"/>
                  </a:lnTo>
                  <a:lnTo>
                    <a:pt x="7078" y="3573"/>
                  </a:lnTo>
                  <a:lnTo>
                    <a:pt x="7055" y="3424"/>
                  </a:lnTo>
                  <a:lnTo>
                    <a:pt x="7032" y="3274"/>
                  </a:lnTo>
                  <a:lnTo>
                    <a:pt x="6986" y="3136"/>
                  </a:lnTo>
                  <a:lnTo>
                    <a:pt x="6940" y="2998"/>
                  </a:lnTo>
                  <a:lnTo>
                    <a:pt x="6883" y="2861"/>
                  </a:lnTo>
                  <a:lnTo>
                    <a:pt x="6825" y="2723"/>
                  </a:lnTo>
                  <a:lnTo>
                    <a:pt x="6756" y="2608"/>
                  </a:lnTo>
                  <a:lnTo>
                    <a:pt x="6676" y="2482"/>
                  </a:lnTo>
                  <a:lnTo>
                    <a:pt x="6584" y="2367"/>
                  </a:lnTo>
                  <a:lnTo>
                    <a:pt x="6492" y="2263"/>
                  </a:lnTo>
                  <a:lnTo>
                    <a:pt x="6389" y="2160"/>
                  </a:lnTo>
                  <a:lnTo>
                    <a:pt x="6285" y="2056"/>
                  </a:lnTo>
                  <a:lnTo>
                    <a:pt x="6170" y="1976"/>
                  </a:lnTo>
                  <a:lnTo>
                    <a:pt x="6055" y="1884"/>
                  </a:lnTo>
                  <a:lnTo>
                    <a:pt x="5929" y="1815"/>
                  </a:lnTo>
                  <a:lnTo>
                    <a:pt x="5803" y="1746"/>
                  </a:lnTo>
                  <a:lnTo>
                    <a:pt x="5860" y="1700"/>
                  </a:lnTo>
                  <a:lnTo>
                    <a:pt x="5918" y="1654"/>
                  </a:lnTo>
                  <a:lnTo>
                    <a:pt x="5975" y="1608"/>
                  </a:lnTo>
                  <a:lnTo>
                    <a:pt x="6044" y="1585"/>
                  </a:lnTo>
                  <a:lnTo>
                    <a:pt x="6113" y="1551"/>
                  </a:lnTo>
                  <a:lnTo>
                    <a:pt x="6182" y="1539"/>
                  </a:lnTo>
                  <a:lnTo>
                    <a:pt x="6262" y="1528"/>
                  </a:lnTo>
                  <a:lnTo>
                    <a:pt x="6343" y="1516"/>
                  </a:lnTo>
                  <a:lnTo>
                    <a:pt x="6423" y="1516"/>
                  </a:lnTo>
                  <a:lnTo>
                    <a:pt x="6492" y="1505"/>
                  </a:lnTo>
                  <a:lnTo>
                    <a:pt x="6561" y="1482"/>
                  </a:lnTo>
                  <a:lnTo>
                    <a:pt x="6641" y="1459"/>
                  </a:lnTo>
                  <a:lnTo>
                    <a:pt x="6699" y="1425"/>
                  </a:lnTo>
                  <a:lnTo>
                    <a:pt x="6768" y="1390"/>
                  </a:lnTo>
                  <a:lnTo>
                    <a:pt x="6825" y="1344"/>
                  </a:lnTo>
                  <a:lnTo>
                    <a:pt x="6871" y="1298"/>
                  </a:lnTo>
                  <a:lnTo>
                    <a:pt x="6929" y="1241"/>
                  </a:lnTo>
                  <a:lnTo>
                    <a:pt x="6974" y="1183"/>
                  </a:lnTo>
                  <a:lnTo>
                    <a:pt x="7009" y="1126"/>
                  </a:lnTo>
                  <a:lnTo>
                    <a:pt x="7043" y="1057"/>
                  </a:lnTo>
                  <a:lnTo>
                    <a:pt x="7066" y="988"/>
                  </a:lnTo>
                  <a:lnTo>
                    <a:pt x="7078" y="919"/>
                  </a:lnTo>
                  <a:lnTo>
                    <a:pt x="7089" y="839"/>
                  </a:lnTo>
                  <a:lnTo>
                    <a:pt x="7101" y="758"/>
                  </a:lnTo>
                  <a:lnTo>
                    <a:pt x="7089" y="689"/>
                  </a:lnTo>
                  <a:lnTo>
                    <a:pt x="7078" y="609"/>
                  </a:lnTo>
                  <a:lnTo>
                    <a:pt x="7066" y="540"/>
                  </a:lnTo>
                  <a:lnTo>
                    <a:pt x="7043" y="471"/>
                  </a:lnTo>
                  <a:lnTo>
                    <a:pt x="7009" y="402"/>
                  </a:lnTo>
                  <a:lnTo>
                    <a:pt x="6974" y="333"/>
                  </a:lnTo>
                  <a:lnTo>
                    <a:pt x="6929" y="276"/>
                  </a:lnTo>
                  <a:lnTo>
                    <a:pt x="6871" y="230"/>
                  </a:lnTo>
                  <a:lnTo>
                    <a:pt x="6825" y="172"/>
                  </a:lnTo>
                  <a:lnTo>
                    <a:pt x="6768" y="138"/>
                  </a:lnTo>
                  <a:lnTo>
                    <a:pt x="6699" y="92"/>
                  </a:lnTo>
                  <a:lnTo>
                    <a:pt x="6641" y="69"/>
                  </a:lnTo>
                  <a:lnTo>
                    <a:pt x="6561" y="34"/>
                  </a:lnTo>
                  <a:lnTo>
                    <a:pt x="6492" y="23"/>
                  </a:lnTo>
                  <a:lnTo>
                    <a:pt x="6423" y="11"/>
                  </a:lnTo>
                  <a:lnTo>
                    <a:pt x="6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2169e531a49_1_1"/>
            <p:cNvSpPr/>
            <p:nvPr/>
          </p:nvSpPr>
          <p:spPr>
            <a:xfrm>
              <a:off x="2037725" y="238125"/>
              <a:ext cx="151400" cy="170625"/>
            </a:xfrm>
            <a:custGeom>
              <a:rect b="b" l="l" r="r" t="t"/>
              <a:pathLst>
                <a:path extrusionOk="0" h="6825" w="6056">
                  <a:moveTo>
                    <a:pt x="1517" y="0"/>
                  </a:moveTo>
                  <a:lnTo>
                    <a:pt x="1368" y="11"/>
                  </a:lnTo>
                  <a:lnTo>
                    <a:pt x="1219" y="34"/>
                  </a:lnTo>
                  <a:lnTo>
                    <a:pt x="1069" y="69"/>
                  </a:lnTo>
                  <a:lnTo>
                    <a:pt x="932" y="115"/>
                  </a:lnTo>
                  <a:lnTo>
                    <a:pt x="794" y="184"/>
                  </a:lnTo>
                  <a:lnTo>
                    <a:pt x="667" y="253"/>
                  </a:lnTo>
                  <a:lnTo>
                    <a:pt x="552" y="345"/>
                  </a:lnTo>
                  <a:lnTo>
                    <a:pt x="438" y="448"/>
                  </a:lnTo>
                  <a:lnTo>
                    <a:pt x="334" y="563"/>
                  </a:lnTo>
                  <a:lnTo>
                    <a:pt x="254" y="689"/>
                  </a:lnTo>
                  <a:lnTo>
                    <a:pt x="173" y="816"/>
                  </a:lnTo>
                  <a:lnTo>
                    <a:pt x="116" y="954"/>
                  </a:lnTo>
                  <a:lnTo>
                    <a:pt x="58" y="1103"/>
                  </a:lnTo>
                  <a:lnTo>
                    <a:pt x="24" y="1252"/>
                  </a:lnTo>
                  <a:lnTo>
                    <a:pt x="1" y="1402"/>
                  </a:lnTo>
                  <a:lnTo>
                    <a:pt x="1" y="1562"/>
                  </a:lnTo>
                  <a:lnTo>
                    <a:pt x="1" y="1712"/>
                  </a:lnTo>
                  <a:lnTo>
                    <a:pt x="24" y="1850"/>
                  </a:lnTo>
                  <a:lnTo>
                    <a:pt x="58" y="1999"/>
                  </a:lnTo>
                  <a:lnTo>
                    <a:pt x="116" y="2137"/>
                  </a:lnTo>
                  <a:lnTo>
                    <a:pt x="173" y="2263"/>
                  </a:lnTo>
                  <a:lnTo>
                    <a:pt x="254" y="2390"/>
                  </a:lnTo>
                  <a:lnTo>
                    <a:pt x="334" y="2516"/>
                  </a:lnTo>
                  <a:lnTo>
                    <a:pt x="438" y="2619"/>
                  </a:lnTo>
                  <a:lnTo>
                    <a:pt x="4631" y="6824"/>
                  </a:lnTo>
                  <a:lnTo>
                    <a:pt x="4723" y="6480"/>
                  </a:lnTo>
                  <a:lnTo>
                    <a:pt x="4826" y="6146"/>
                  </a:lnTo>
                  <a:lnTo>
                    <a:pt x="4952" y="5813"/>
                  </a:lnTo>
                  <a:lnTo>
                    <a:pt x="5090" y="5491"/>
                  </a:lnTo>
                  <a:lnTo>
                    <a:pt x="5251" y="5181"/>
                  </a:lnTo>
                  <a:lnTo>
                    <a:pt x="5424" y="4883"/>
                  </a:lnTo>
                  <a:lnTo>
                    <a:pt x="5607" y="4584"/>
                  </a:lnTo>
                  <a:lnTo>
                    <a:pt x="5803" y="4308"/>
                  </a:lnTo>
                  <a:lnTo>
                    <a:pt x="5860" y="4205"/>
                  </a:lnTo>
                  <a:lnTo>
                    <a:pt x="5918" y="4124"/>
                  </a:lnTo>
                  <a:lnTo>
                    <a:pt x="6055" y="3964"/>
                  </a:lnTo>
                  <a:lnTo>
                    <a:pt x="2586" y="448"/>
                  </a:lnTo>
                  <a:lnTo>
                    <a:pt x="2482" y="345"/>
                  </a:lnTo>
                  <a:lnTo>
                    <a:pt x="2356" y="253"/>
                  </a:lnTo>
                  <a:lnTo>
                    <a:pt x="2230" y="184"/>
                  </a:lnTo>
                  <a:lnTo>
                    <a:pt x="2092" y="115"/>
                  </a:lnTo>
                  <a:lnTo>
                    <a:pt x="1954" y="69"/>
                  </a:lnTo>
                  <a:lnTo>
                    <a:pt x="1816" y="34"/>
                  </a:lnTo>
                  <a:lnTo>
                    <a:pt x="1667" y="11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2169e531a49_1_1"/>
            <p:cNvSpPr/>
            <p:nvPr/>
          </p:nvSpPr>
          <p:spPr>
            <a:xfrm>
              <a:off x="2112125" y="579025"/>
              <a:ext cx="414750" cy="305625"/>
            </a:xfrm>
            <a:custGeom>
              <a:rect b="b" l="l" r="r" t="t"/>
              <a:pathLst>
                <a:path extrusionOk="0" h="12225" w="16590">
                  <a:moveTo>
                    <a:pt x="0" y="1"/>
                  </a:moveTo>
                  <a:lnTo>
                    <a:pt x="46" y="380"/>
                  </a:lnTo>
                  <a:lnTo>
                    <a:pt x="104" y="736"/>
                  </a:lnTo>
                  <a:lnTo>
                    <a:pt x="173" y="1104"/>
                  </a:lnTo>
                  <a:lnTo>
                    <a:pt x="265" y="1460"/>
                  </a:lnTo>
                  <a:lnTo>
                    <a:pt x="368" y="1805"/>
                  </a:lnTo>
                  <a:lnTo>
                    <a:pt x="494" y="2149"/>
                  </a:lnTo>
                  <a:lnTo>
                    <a:pt x="621" y="2482"/>
                  </a:lnTo>
                  <a:lnTo>
                    <a:pt x="770" y="2804"/>
                  </a:lnTo>
                  <a:lnTo>
                    <a:pt x="931" y="3126"/>
                  </a:lnTo>
                  <a:lnTo>
                    <a:pt x="1103" y="3436"/>
                  </a:lnTo>
                  <a:lnTo>
                    <a:pt x="1299" y="3735"/>
                  </a:lnTo>
                  <a:lnTo>
                    <a:pt x="1494" y="4033"/>
                  </a:lnTo>
                  <a:lnTo>
                    <a:pt x="1701" y="4321"/>
                  </a:lnTo>
                  <a:lnTo>
                    <a:pt x="1931" y="4596"/>
                  </a:lnTo>
                  <a:lnTo>
                    <a:pt x="2160" y="4860"/>
                  </a:lnTo>
                  <a:lnTo>
                    <a:pt x="2413" y="5113"/>
                  </a:lnTo>
                  <a:lnTo>
                    <a:pt x="2666" y="5354"/>
                  </a:lnTo>
                  <a:lnTo>
                    <a:pt x="2930" y="5596"/>
                  </a:lnTo>
                  <a:lnTo>
                    <a:pt x="3206" y="5814"/>
                  </a:lnTo>
                  <a:lnTo>
                    <a:pt x="3493" y="6021"/>
                  </a:lnTo>
                  <a:lnTo>
                    <a:pt x="3792" y="6216"/>
                  </a:lnTo>
                  <a:lnTo>
                    <a:pt x="4102" y="6411"/>
                  </a:lnTo>
                  <a:lnTo>
                    <a:pt x="4412" y="6584"/>
                  </a:lnTo>
                  <a:lnTo>
                    <a:pt x="4734" y="6745"/>
                  </a:lnTo>
                  <a:lnTo>
                    <a:pt x="5055" y="6882"/>
                  </a:lnTo>
                  <a:lnTo>
                    <a:pt x="5389" y="7020"/>
                  </a:lnTo>
                  <a:lnTo>
                    <a:pt x="5733" y="7135"/>
                  </a:lnTo>
                  <a:lnTo>
                    <a:pt x="6089" y="7239"/>
                  </a:lnTo>
                  <a:lnTo>
                    <a:pt x="6434" y="7330"/>
                  </a:lnTo>
                  <a:lnTo>
                    <a:pt x="6802" y="7411"/>
                  </a:lnTo>
                  <a:lnTo>
                    <a:pt x="7169" y="7468"/>
                  </a:lnTo>
                  <a:lnTo>
                    <a:pt x="7537" y="7503"/>
                  </a:lnTo>
                  <a:lnTo>
                    <a:pt x="7537" y="10708"/>
                  </a:lnTo>
                  <a:lnTo>
                    <a:pt x="5182" y="10708"/>
                  </a:lnTo>
                  <a:lnTo>
                    <a:pt x="5113" y="10720"/>
                  </a:lnTo>
                  <a:lnTo>
                    <a:pt x="5044" y="10743"/>
                  </a:lnTo>
                  <a:lnTo>
                    <a:pt x="4975" y="10766"/>
                  </a:lnTo>
                  <a:lnTo>
                    <a:pt x="4906" y="10800"/>
                  </a:lnTo>
                  <a:lnTo>
                    <a:pt x="4837" y="10834"/>
                  </a:lnTo>
                  <a:lnTo>
                    <a:pt x="4780" y="10880"/>
                  </a:lnTo>
                  <a:lnTo>
                    <a:pt x="4734" y="10926"/>
                  </a:lnTo>
                  <a:lnTo>
                    <a:pt x="4676" y="10984"/>
                  </a:lnTo>
                  <a:lnTo>
                    <a:pt x="4642" y="11041"/>
                  </a:lnTo>
                  <a:lnTo>
                    <a:pt x="4596" y="11110"/>
                  </a:lnTo>
                  <a:lnTo>
                    <a:pt x="4561" y="11168"/>
                  </a:lnTo>
                  <a:lnTo>
                    <a:pt x="4538" y="11237"/>
                  </a:lnTo>
                  <a:lnTo>
                    <a:pt x="4527" y="11317"/>
                  </a:lnTo>
                  <a:lnTo>
                    <a:pt x="4515" y="11386"/>
                  </a:lnTo>
                  <a:lnTo>
                    <a:pt x="4504" y="11466"/>
                  </a:lnTo>
                  <a:lnTo>
                    <a:pt x="4515" y="11547"/>
                  </a:lnTo>
                  <a:lnTo>
                    <a:pt x="4527" y="11616"/>
                  </a:lnTo>
                  <a:lnTo>
                    <a:pt x="4538" y="11696"/>
                  </a:lnTo>
                  <a:lnTo>
                    <a:pt x="4561" y="11765"/>
                  </a:lnTo>
                  <a:lnTo>
                    <a:pt x="4596" y="11822"/>
                  </a:lnTo>
                  <a:lnTo>
                    <a:pt x="4642" y="11891"/>
                  </a:lnTo>
                  <a:lnTo>
                    <a:pt x="4676" y="11949"/>
                  </a:lnTo>
                  <a:lnTo>
                    <a:pt x="4734" y="12006"/>
                  </a:lnTo>
                  <a:lnTo>
                    <a:pt x="4780" y="12052"/>
                  </a:lnTo>
                  <a:lnTo>
                    <a:pt x="4837" y="12098"/>
                  </a:lnTo>
                  <a:lnTo>
                    <a:pt x="4906" y="12133"/>
                  </a:lnTo>
                  <a:lnTo>
                    <a:pt x="4975" y="12167"/>
                  </a:lnTo>
                  <a:lnTo>
                    <a:pt x="5044" y="12190"/>
                  </a:lnTo>
                  <a:lnTo>
                    <a:pt x="5113" y="12213"/>
                  </a:lnTo>
                  <a:lnTo>
                    <a:pt x="5182" y="12225"/>
                  </a:lnTo>
                  <a:lnTo>
                    <a:pt x="11397" y="12225"/>
                  </a:lnTo>
                  <a:lnTo>
                    <a:pt x="11477" y="12213"/>
                  </a:lnTo>
                  <a:lnTo>
                    <a:pt x="11546" y="12190"/>
                  </a:lnTo>
                  <a:lnTo>
                    <a:pt x="11615" y="12167"/>
                  </a:lnTo>
                  <a:lnTo>
                    <a:pt x="11684" y="12133"/>
                  </a:lnTo>
                  <a:lnTo>
                    <a:pt x="11753" y="12098"/>
                  </a:lnTo>
                  <a:lnTo>
                    <a:pt x="11811" y="12052"/>
                  </a:lnTo>
                  <a:lnTo>
                    <a:pt x="11857" y="12006"/>
                  </a:lnTo>
                  <a:lnTo>
                    <a:pt x="11914" y="11949"/>
                  </a:lnTo>
                  <a:lnTo>
                    <a:pt x="11948" y="11891"/>
                  </a:lnTo>
                  <a:lnTo>
                    <a:pt x="11994" y="11822"/>
                  </a:lnTo>
                  <a:lnTo>
                    <a:pt x="12017" y="11765"/>
                  </a:lnTo>
                  <a:lnTo>
                    <a:pt x="12052" y="11696"/>
                  </a:lnTo>
                  <a:lnTo>
                    <a:pt x="12063" y="11616"/>
                  </a:lnTo>
                  <a:lnTo>
                    <a:pt x="12075" y="11547"/>
                  </a:lnTo>
                  <a:lnTo>
                    <a:pt x="12086" y="11466"/>
                  </a:lnTo>
                  <a:lnTo>
                    <a:pt x="12075" y="11386"/>
                  </a:lnTo>
                  <a:lnTo>
                    <a:pt x="12063" y="11317"/>
                  </a:lnTo>
                  <a:lnTo>
                    <a:pt x="12052" y="11237"/>
                  </a:lnTo>
                  <a:lnTo>
                    <a:pt x="12017" y="11168"/>
                  </a:lnTo>
                  <a:lnTo>
                    <a:pt x="11994" y="11110"/>
                  </a:lnTo>
                  <a:lnTo>
                    <a:pt x="11948" y="11041"/>
                  </a:lnTo>
                  <a:lnTo>
                    <a:pt x="11914" y="10984"/>
                  </a:lnTo>
                  <a:lnTo>
                    <a:pt x="11857" y="10926"/>
                  </a:lnTo>
                  <a:lnTo>
                    <a:pt x="11811" y="10880"/>
                  </a:lnTo>
                  <a:lnTo>
                    <a:pt x="11753" y="10834"/>
                  </a:lnTo>
                  <a:lnTo>
                    <a:pt x="11684" y="10800"/>
                  </a:lnTo>
                  <a:lnTo>
                    <a:pt x="11615" y="10766"/>
                  </a:lnTo>
                  <a:lnTo>
                    <a:pt x="11546" y="10743"/>
                  </a:lnTo>
                  <a:lnTo>
                    <a:pt x="11477" y="10720"/>
                  </a:lnTo>
                  <a:lnTo>
                    <a:pt x="11397" y="10708"/>
                  </a:lnTo>
                  <a:lnTo>
                    <a:pt x="9053" y="10708"/>
                  </a:lnTo>
                  <a:lnTo>
                    <a:pt x="9053" y="7503"/>
                  </a:lnTo>
                  <a:lnTo>
                    <a:pt x="9421" y="7468"/>
                  </a:lnTo>
                  <a:lnTo>
                    <a:pt x="9789" y="7411"/>
                  </a:lnTo>
                  <a:lnTo>
                    <a:pt x="10156" y="7330"/>
                  </a:lnTo>
                  <a:lnTo>
                    <a:pt x="10501" y="7239"/>
                  </a:lnTo>
                  <a:lnTo>
                    <a:pt x="10857" y="7135"/>
                  </a:lnTo>
                  <a:lnTo>
                    <a:pt x="11202" y="7020"/>
                  </a:lnTo>
                  <a:lnTo>
                    <a:pt x="11535" y="6882"/>
                  </a:lnTo>
                  <a:lnTo>
                    <a:pt x="11857" y="6745"/>
                  </a:lnTo>
                  <a:lnTo>
                    <a:pt x="12178" y="6584"/>
                  </a:lnTo>
                  <a:lnTo>
                    <a:pt x="12488" y="6411"/>
                  </a:lnTo>
                  <a:lnTo>
                    <a:pt x="12799" y="6216"/>
                  </a:lnTo>
                  <a:lnTo>
                    <a:pt x="13097" y="6021"/>
                  </a:lnTo>
                  <a:lnTo>
                    <a:pt x="13385" y="5814"/>
                  </a:lnTo>
                  <a:lnTo>
                    <a:pt x="13660" y="5596"/>
                  </a:lnTo>
                  <a:lnTo>
                    <a:pt x="13924" y="5354"/>
                  </a:lnTo>
                  <a:lnTo>
                    <a:pt x="14177" y="5113"/>
                  </a:lnTo>
                  <a:lnTo>
                    <a:pt x="14430" y="4860"/>
                  </a:lnTo>
                  <a:lnTo>
                    <a:pt x="14660" y="4596"/>
                  </a:lnTo>
                  <a:lnTo>
                    <a:pt x="14890" y="4321"/>
                  </a:lnTo>
                  <a:lnTo>
                    <a:pt x="15096" y="4033"/>
                  </a:lnTo>
                  <a:lnTo>
                    <a:pt x="15292" y="3735"/>
                  </a:lnTo>
                  <a:lnTo>
                    <a:pt x="15487" y="3436"/>
                  </a:lnTo>
                  <a:lnTo>
                    <a:pt x="15659" y="3126"/>
                  </a:lnTo>
                  <a:lnTo>
                    <a:pt x="15820" y="2804"/>
                  </a:lnTo>
                  <a:lnTo>
                    <a:pt x="15969" y="2482"/>
                  </a:lnTo>
                  <a:lnTo>
                    <a:pt x="16096" y="2149"/>
                  </a:lnTo>
                  <a:lnTo>
                    <a:pt x="16222" y="1805"/>
                  </a:lnTo>
                  <a:lnTo>
                    <a:pt x="16326" y="1460"/>
                  </a:lnTo>
                  <a:lnTo>
                    <a:pt x="16417" y="1104"/>
                  </a:lnTo>
                  <a:lnTo>
                    <a:pt x="16486" y="736"/>
                  </a:lnTo>
                  <a:lnTo>
                    <a:pt x="16544" y="380"/>
                  </a:lnTo>
                  <a:lnTo>
                    <a:pt x="16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2169e531a49_1_1"/>
            <p:cNvSpPr/>
            <p:nvPr/>
          </p:nvSpPr>
          <p:spPr>
            <a:xfrm>
              <a:off x="2111275" y="427675"/>
              <a:ext cx="227200" cy="113475"/>
            </a:xfrm>
            <a:custGeom>
              <a:rect b="b" l="l" r="r" t="t"/>
              <a:pathLst>
                <a:path extrusionOk="0" h="4539" w="9088">
                  <a:moveTo>
                    <a:pt x="4308" y="0"/>
                  </a:moveTo>
                  <a:lnTo>
                    <a:pt x="4090" y="23"/>
                  </a:lnTo>
                  <a:lnTo>
                    <a:pt x="3860" y="46"/>
                  </a:lnTo>
                  <a:lnTo>
                    <a:pt x="3642" y="92"/>
                  </a:lnTo>
                  <a:lnTo>
                    <a:pt x="3424" y="138"/>
                  </a:lnTo>
                  <a:lnTo>
                    <a:pt x="3217" y="196"/>
                  </a:lnTo>
                  <a:lnTo>
                    <a:pt x="2998" y="265"/>
                  </a:lnTo>
                  <a:lnTo>
                    <a:pt x="2792" y="345"/>
                  </a:lnTo>
                  <a:lnTo>
                    <a:pt x="2596" y="437"/>
                  </a:lnTo>
                  <a:lnTo>
                    <a:pt x="2401" y="529"/>
                  </a:lnTo>
                  <a:lnTo>
                    <a:pt x="2206" y="644"/>
                  </a:lnTo>
                  <a:lnTo>
                    <a:pt x="2022" y="759"/>
                  </a:lnTo>
                  <a:lnTo>
                    <a:pt x="1850" y="885"/>
                  </a:lnTo>
                  <a:lnTo>
                    <a:pt x="1677" y="1011"/>
                  </a:lnTo>
                  <a:lnTo>
                    <a:pt x="1505" y="1149"/>
                  </a:lnTo>
                  <a:lnTo>
                    <a:pt x="1344" y="1299"/>
                  </a:lnTo>
                  <a:lnTo>
                    <a:pt x="1195" y="1459"/>
                  </a:lnTo>
                  <a:lnTo>
                    <a:pt x="1057" y="1620"/>
                  </a:lnTo>
                  <a:lnTo>
                    <a:pt x="919" y="1793"/>
                  </a:lnTo>
                  <a:lnTo>
                    <a:pt x="793" y="1976"/>
                  </a:lnTo>
                  <a:lnTo>
                    <a:pt x="666" y="2160"/>
                  </a:lnTo>
                  <a:lnTo>
                    <a:pt x="551" y="2344"/>
                  </a:lnTo>
                  <a:lnTo>
                    <a:pt x="460" y="2539"/>
                  </a:lnTo>
                  <a:lnTo>
                    <a:pt x="368" y="2746"/>
                  </a:lnTo>
                  <a:lnTo>
                    <a:pt x="276" y="2953"/>
                  </a:lnTo>
                  <a:lnTo>
                    <a:pt x="207" y="3171"/>
                  </a:lnTo>
                  <a:lnTo>
                    <a:pt x="138" y="3390"/>
                  </a:lnTo>
                  <a:lnTo>
                    <a:pt x="92" y="3608"/>
                  </a:lnTo>
                  <a:lnTo>
                    <a:pt x="46" y="3838"/>
                  </a:lnTo>
                  <a:lnTo>
                    <a:pt x="23" y="4067"/>
                  </a:lnTo>
                  <a:lnTo>
                    <a:pt x="0" y="4297"/>
                  </a:lnTo>
                  <a:lnTo>
                    <a:pt x="0" y="4538"/>
                  </a:lnTo>
                  <a:lnTo>
                    <a:pt x="9087" y="4538"/>
                  </a:lnTo>
                  <a:lnTo>
                    <a:pt x="9076" y="4309"/>
                  </a:lnTo>
                  <a:lnTo>
                    <a:pt x="9064" y="4079"/>
                  </a:lnTo>
                  <a:lnTo>
                    <a:pt x="9030" y="3849"/>
                  </a:lnTo>
                  <a:lnTo>
                    <a:pt x="8995" y="3631"/>
                  </a:lnTo>
                  <a:lnTo>
                    <a:pt x="8938" y="3412"/>
                  </a:lnTo>
                  <a:lnTo>
                    <a:pt x="8881" y="3194"/>
                  </a:lnTo>
                  <a:lnTo>
                    <a:pt x="8812" y="2976"/>
                  </a:lnTo>
                  <a:lnTo>
                    <a:pt x="8731" y="2769"/>
                  </a:lnTo>
                  <a:lnTo>
                    <a:pt x="8639" y="2574"/>
                  </a:lnTo>
                  <a:lnTo>
                    <a:pt x="8536" y="2379"/>
                  </a:lnTo>
                  <a:lnTo>
                    <a:pt x="8433" y="2183"/>
                  </a:lnTo>
                  <a:lnTo>
                    <a:pt x="8306" y="1999"/>
                  </a:lnTo>
                  <a:lnTo>
                    <a:pt x="8180" y="1827"/>
                  </a:lnTo>
                  <a:lnTo>
                    <a:pt x="8042" y="1655"/>
                  </a:lnTo>
                  <a:lnTo>
                    <a:pt x="7904" y="1482"/>
                  </a:lnTo>
                  <a:lnTo>
                    <a:pt x="7755" y="1333"/>
                  </a:lnTo>
                  <a:lnTo>
                    <a:pt x="7594" y="1184"/>
                  </a:lnTo>
                  <a:lnTo>
                    <a:pt x="7433" y="1034"/>
                  </a:lnTo>
                  <a:lnTo>
                    <a:pt x="7261" y="897"/>
                  </a:lnTo>
                  <a:lnTo>
                    <a:pt x="7077" y="770"/>
                  </a:lnTo>
                  <a:lnTo>
                    <a:pt x="6893" y="655"/>
                  </a:lnTo>
                  <a:lnTo>
                    <a:pt x="6709" y="552"/>
                  </a:lnTo>
                  <a:lnTo>
                    <a:pt x="6514" y="448"/>
                  </a:lnTo>
                  <a:lnTo>
                    <a:pt x="6307" y="357"/>
                  </a:lnTo>
                  <a:lnTo>
                    <a:pt x="6100" y="276"/>
                  </a:lnTo>
                  <a:lnTo>
                    <a:pt x="5894" y="207"/>
                  </a:lnTo>
                  <a:lnTo>
                    <a:pt x="5675" y="138"/>
                  </a:lnTo>
                  <a:lnTo>
                    <a:pt x="5457" y="92"/>
                  </a:lnTo>
                  <a:lnTo>
                    <a:pt x="5227" y="46"/>
                  </a:lnTo>
                  <a:lnTo>
                    <a:pt x="5009" y="23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2169e531a49_1_1"/>
            <p:cNvSpPr/>
            <p:nvPr/>
          </p:nvSpPr>
          <p:spPr>
            <a:xfrm>
              <a:off x="2345925" y="427675"/>
              <a:ext cx="181825" cy="113475"/>
            </a:xfrm>
            <a:custGeom>
              <a:rect b="b" l="l" r="r" t="t"/>
              <a:pathLst>
                <a:path extrusionOk="0" h="4539" w="7273">
                  <a:moveTo>
                    <a:pt x="2539" y="0"/>
                  </a:moveTo>
                  <a:lnTo>
                    <a:pt x="2344" y="12"/>
                  </a:lnTo>
                  <a:lnTo>
                    <a:pt x="2160" y="35"/>
                  </a:lnTo>
                  <a:lnTo>
                    <a:pt x="1976" y="58"/>
                  </a:lnTo>
                  <a:lnTo>
                    <a:pt x="1792" y="92"/>
                  </a:lnTo>
                  <a:lnTo>
                    <a:pt x="1608" y="138"/>
                  </a:lnTo>
                  <a:lnTo>
                    <a:pt x="1436" y="196"/>
                  </a:lnTo>
                  <a:lnTo>
                    <a:pt x="1264" y="253"/>
                  </a:lnTo>
                  <a:lnTo>
                    <a:pt x="1091" y="311"/>
                  </a:lnTo>
                  <a:lnTo>
                    <a:pt x="931" y="380"/>
                  </a:lnTo>
                  <a:lnTo>
                    <a:pt x="758" y="460"/>
                  </a:lnTo>
                  <a:lnTo>
                    <a:pt x="597" y="540"/>
                  </a:lnTo>
                  <a:lnTo>
                    <a:pt x="448" y="632"/>
                  </a:lnTo>
                  <a:lnTo>
                    <a:pt x="287" y="724"/>
                  </a:lnTo>
                  <a:lnTo>
                    <a:pt x="0" y="931"/>
                  </a:lnTo>
                  <a:lnTo>
                    <a:pt x="138" y="1126"/>
                  </a:lnTo>
                  <a:lnTo>
                    <a:pt x="264" y="1322"/>
                  </a:lnTo>
                  <a:lnTo>
                    <a:pt x="391" y="1528"/>
                  </a:lnTo>
                  <a:lnTo>
                    <a:pt x="506" y="1735"/>
                  </a:lnTo>
                  <a:lnTo>
                    <a:pt x="609" y="1942"/>
                  </a:lnTo>
                  <a:lnTo>
                    <a:pt x="712" y="2160"/>
                  </a:lnTo>
                  <a:lnTo>
                    <a:pt x="804" y="2379"/>
                  </a:lnTo>
                  <a:lnTo>
                    <a:pt x="885" y="2608"/>
                  </a:lnTo>
                  <a:lnTo>
                    <a:pt x="965" y="2838"/>
                  </a:lnTo>
                  <a:lnTo>
                    <a:pt x="1034" y="3068"/>
                  </a:lnTo>
                  <a:lnTo>
                    <a:pt x="1080" y="3309"/>
                  </a:lnTo>
                  <a:lnTo>
                    <a:pt x="1126" y="3550"/>
                  </a:lnTo>
                  <a:lnTo>
                    <a:pt x="1172" y="3792"/>
                  </a:lnTo>
                  <a:lnTo>
                    <a:pt x="1195" y="4044"/>
                  </a:lnTo>
                  <a:lnTo>
                    <a:pt x="1206" y="4286"/>
                  </a:lnTo>
                  <a:lnTo>
                    <a:pt x="1218" y="4538"/>
                  </a:lnTo>
                  <a:lnTo>
                    <a:pt x="7272" y="4538"/>
                  </a:lnTo>
                  <a:lnTo>
                    <a:pt x="7272" y="4309"/>
                  </a:lnTo>
                  <a:lnTo>
                    <a:pt x="7249" y="4079"/>
                  </a:lnTo>
                  <a:lnTo>
                    <a:pt x="7226" y="3861"/>
                  </a:lnTo>
                  <a:lnTo>
                    <a:pt x="7180" y="3631"/>
                  </a:lnTo>
                  <a:lnTo>
                    <a:pt x="7134" y="3412"/>
                  </a:lnTo>
                  <a:lnTo>
                    <a:pt x="7077" y="3194"/>
                  </a:lnTo>
                  <a:lnTo>
                    <a:pt x="6997" y="2987"/>
                  </a:lnTo>
                  <a:lnTo>
                    <a:pt x="6916" y="2781"/>
                  </a:lnTo>
                  <a:lnTo>
                    <a:pt x="6824" y="2585"/>
                  </a:lnTo>
                  <a:lnTo>
                    <a:pt x="6732" y="2390"/>
                  </a:lnTo>
                  <a:lnTo>
                    <a:pt x="6617" y="2195"/>
                  </a:lnTo>
                  <a:lnTo>
                    <a:pt x="6503" y="2011"/>
                  </a:lnTo>
                  <a:lnTo>
                    <a:pt x="6376" y="1827"/>
                  </a:lnTo>
                  <a:lnTo>
                    <a:pt x="6238" y="1655"/>
                  </a:lnTo>
                  <a:lnTo>
                    <a:pt x="6100" y="1494"/>
                  </a:lnTo>
                  <a:lnTo>
                    <a:pt x="5951" y="1333"/>
                  </a:lnTo>
                  <a:lnTo>
                    <a:pt x="5790" y="1184"/>
                  </a:lnTo>
                  <a:lnTo>
                    <a:pt x="5629" y="1046"/>
                  </a:lnTo>
                  <a:lnTo>
                    <a:pt x="5457" y="908"/>
                  </a:lnTo>
                  <a:lnTo>
                    <a:pt x="5273" y="782"/>
                  </a:lnTo>
                  <a:lnTo>
                    <a:pt x="5089" y="655"/>
                  </a:lnTo>
                  <a:lnTo>
                    <a:pt x="4906" y="552"/>
                  </a:lnTo>
                  <a:lnTo>
                    <a:pt x="4710" y="448"/>
                  </a:lnTo>
                  <a:lnTo>
                    <a:pt x="4504" y="357"/>
                  </a:lnTo>
                  <a:lnTo>
                    <a:pt x="4297" y="276"/>
                  </a:lnTo>
                  <a:lnTo>
                    <a:pt x="4090" y="207"/>
                  </a:lnTo>
                  <a:lnTo>
                    <a:pt x="3872" y="138"/>
                  </a:lnTo>
                  <a:lnTo>
                    <a:pt x="3653" y="92"/>
                  </a:lnTo>
                  <a:lnTo>
                    <a:pt x="3424" y="46"/>
                  </a:lnTo>
                  <a:lnTo>
                    <a:pt x="3194" y="23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g2169e531a49_1_1"/>
          <p:cNvGrpSpPr/>
          <p:nvPr/>
        </p:nvGrpSpPr>
        <p:grpSpPr>
          <a:xfrm>
            <a:off x="1003052" y="2455141"/>
            <a:ext cx="364331" cy="342842"/>
            <a:chOff x="4845800" y="259075"/>
            <a:chExt cx="646550" cy="606050"/>
          </a:xfrm>
        </p:grpSpPr>
        <p:sp>
          <p:nvSpPr>
            <p:cNvPr id="605" name="Google Shape;605;g2169e531a49_1_1"/>
            <p:cNvSpPr/>
            <p:nvPr/>
          </p:nvSpPr>
          <p:spPr>
            <a:xfrm>
              <a:off x="5001175" y="675525"/>
              <a:ext cx="226925" cy="189600"/>
            </a:xfrm>
            <a:custGeom>
              <a:rect b="b" l="l" r="r" t="t"/>
              <a:pathLst>
                <a:path extrusionOk="0" h="7584" w="9077">
                  <a:moveTo>
                    <a:pt x="748" y="1"/>
                  </a:moveTo>
                  <a:lnTo>
                    <a:pt x="667" y="12"/>
                  </a:lnTo>
                  <a:lnTo>
                    <a:pt x="598" y="24"/>
                  </a:lnTo>
                  <a:lnTo>
                    <a:pt x="518" y="35"/>
                  </a:lnTo>
                  <a:lnTo>
                    <a:pt x="449" y="58"/>
                  </a:lnTo>
                  <a:lnTo>
                    <a:pt x="392" y="93"/>
                  </a:lnTo>
                  <a:lnTo>
                    <a:pt x="323" y="139"/>
                  </a:lnTo>
                  <a:lnTo>
                    <a:pt x="265" y="173"/>
                  </a:lnTo>
                  <a:lnTo>
                    <a:pt x="219" y="231"/>
                  </a:lnTo>
                  <a:lnTo>
                    <a:pt x="162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72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7583"/>
                  </a:lnTo>
                  <a:lnTo>
                    <a:pt x="9077" y="7583"/>
                  </a:lnTo>
                  <a:lnTo>
                    <a:pt x="9077" y="759"/>
                  </a:lnTo>
                  <a:lnTo>
                    <a:pt x="9077" y="679"/>
                  </a:lnTo>
                  <a:lnTo>
                    <a:pt x="9065" y="610"/>
                  </a:lnTo>
                  <a:lnTo>
                    <a:pt x="9054" y="541"/>
                  </a:lnTo>
                  <a:lnTo>
                    <a:pt x="9019" y="472"/>
                  </a:lnTo>
                  <a:lnTo>
                    <a:pt x="8996" y="403"/>
                  </a:lnTo>
                  <a:lnTo>
                    <a:pt x="8950" y="334"/>
                  </a:lnTo>
                  <a:lnTo>
                    <a:pt x="8904" y="277"/>
                  </a:lnTo>
                  <a:lnTo>
                    <a:pt x="8858" y="231"/>
                  </a:lnTo>
                  <a:lnTo>
                    <a:pt x="8801" y="173"/>
                  </a:lnTo>
                  <a:lnTo>
                    <a:pt x="8744" y="139"/>
                  </a:lnTo>
                  <a:lnTo>
                    <a:pt x="8686" y="93"/>
                  </a:lnTo>
                  <a:lnTo>
                    <a:pt x="8617" y="58"/>
                  </a:lnTo>
                  <a:lnTo>
                    <a:pt x="8548" y="35"/>
                  </a:lnTo>
                  <a:lnTo>
                    <a:pt x="8479" y="24"/>
                  </a:lnTo>
                  <a:lnTo>
                    <a:pt x="8399" y="1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2169e531a49_1_1"/>
            <p:cNvSpPr/>
            <p:nvPr/>
          </p:nvSpPr>
          <p:spPr>
            <a:xfrm>
              <a:off x="4845800" y="372825"/>
              <a:ext cx="533950" cy="492300"/>
            </a:xfrm>
            <a:custGeom>
              <a:rect b="b" l="l" r="r" t="t"/>
              <a:pathLst>
                <a:path extrusionOk="0" h="19692" w="21358">
                  <a:moveTo>
                    <a:pt x="10065" y="3022"/>
                  </a:moveTo>
                  <a:lnTo>
                    <a:pt x="10145" y="3033"/>
                  </a:lnTo>
                  <a:lnTo>
                    <a:pt x="10214" y="3056"/>
                  </a:lnTo>
                  <a:lnTo>
                    <a:pt x="10283" y="3079"/>
                  </a:lnTo>
                  <a:lnTo>
                    <a:pt x="10352" y="3113"/>
                  </a:lnTo>
                  <a:lnTo>
                    <a:pt x="10421" y="3148"/>
                  </a:lnTo>
                  <a:lnTo>
                    <a:pt x="10478" y="3194"/>
                  </a:lnTo>
                  <a:lnTo>
                    <a:pt x="10524" y="3240"/>
                  </a:lnTo>
                  <a:lnTo>
                    <a:pt x="10582" y="3297"/>
                  </a:lnTo>
                  <a:lnTo>
                    <a:pt x="10616" y="3355"/>
                  </a:lnTo>
                  <a:lnTo>
                    <a:pt x="10662" y="3412"/>
                  </a:lnTo>
                  <a:lnTo>
                    <a:pt x="10696" y="3481"/>
                  </a:lnTo>
                  <a:lnTo>
                    <a:pt x="10719" y="3550"/>
                  </a:lnTo>
                  <a:lnTo>
                    <a:pt x="10731" y="3619"/>
                  </a:lnTo>
                  <a:lnTo>
                    <a:pt x="10742" y="3699"/>
                  </a:lnTo>
                  <a:lnTo>
                    <a:pt x="10754" y="3780"/>
                  </a:lnTo>
                  <a:lnTo>
                    <a:pt x="10742" y="3849"/>
                  </a:lnTo>
                  <a:lnTo>
                    <a:pt x="10731" y="3929"/>
                  </a:lnTo>
                  <a:lnTo>
                    <a:pt x="10719" y="3998"/>
                  </a:lnTo>
                  <a:lnTo>
                    <a:pt x="10696" y="4067"/>
                  </a:lnTo>
                  <a:lnTo>
                    <a:pt x="10662" y="4136"/>
                  </a:lnTo>
                  <a:lnTo>
                    <a:pt x="10616" y="4193"/>
                  </a:lnTo>
                  <a:lnTo>
                    <a:pt x="10582" y="4262"/>
                  </a:lnTo>
                  <a:lnTo>
                    <a:pt x="10524" y="4308"/>
                  </a:lnTo>
                  <a:lnTo>
                    <a:pt x="10478" y="4354"/>
                  </a:lnTo>
                  <a:lnTo>
                    <a:pt x="10421" y="4400"/>
                  </a:lnTo>
                  <a:lnTo>
                    <a:pt x="10352" y="4446"/>
                  </a:lnTo>
                  <a:lnTo>
                    <a:pt x="10283" y="4469"/>
                  </a:lnTo>
                  <a:lnTo>
                    <a:pt x="10214" y="4504"/>
                  </a:lnTo>
                  <a:lnTo>
                    <a:pt x="10145" y="4515"/>
                  </a:lnTo>
                  <a:lnTo>
                    <a:pt x="10065" y="4527"/>
                  </a:lnTo>
                  <a:lnTo>
                    <a:pt x="9996" y="4538"/>
                  </a:lnTo>
                  <a:lnTo>
                    <a:pt x="9915" y="4527"/>
                  </a:lnTo>
                  <a:lnTo>
                    <a:pt x="9835" y="4515"/>
                  </a:lnTo>
                  <a:lnTo>
                    <a:pt x="9766" y="4504"/>
                  </a:lnTo>
                  <a:lnTo>
                    <a:pt x="9697" y="4469"/>
                  </a:lnTo>
                  <a:lnTo>
                    <a:pt x="9628" y="4446"/>
                  </a:lnTo>
                  <a:lnTo>
                    <a:pt x="9571" y="4400"/>
                  </a:lnTo>
                  <a:lnTo>
                    <a:pt x="9513" y="4354"/>
                  </a:lnTo>
                  <a:lnTo>
                    <a:pt x="9456" y="4308"/>
                  </a:lnTo>
                  <a:lnTo>
                    <a:pt x="9410" y="4262"/>
                  </a:lnTo>
                  <a:lnTo>
                    <a:pt x="9364" y="4193"/>
                  </a:lnTo>
                  <a:lnTo>
                    <a:pt x="9329" y="4136"/>
                  </a:lnTo>
                  <a:lnTo>
                    <a:pt x="9295" y="4067"/>
                  </a:lnTo>
                  <a:lnTo>
                    <a:pt x="9272" y="3998"/>
                  </a:lnTo>
                  <a:lnTo>
                    <a:pt x="9249" y="3929"/>
                  </a:lnTo>
                  <a:lnTo>
                    <a:pt x="9237" y="3849"/>
                  </a:lnTo>
                  <a:lnTo>
                    <a:pt x="9237" y="3780"/>
                  </a:lnTo>
                  <a:lnTo>
                    <a:pt x="9237" y="3699"/>
                  </a:lnTo>
                  <a:lnTo>
                    <a:pt x="9249" y="3619"/>
                  </a:lnTo>
                  <a:lnTo>
                    <a:pt x="9272" y="3550"/>
                  </a:lnTo>
                  <a:lnTo>
                    <a:pt x="9295" y="3481"/>
                  </a:lnTo>
                  <a:lnTo>
                    <a:pt x="9329" y="3412"/>
                  </a:lnTo>
                  <a:lnTo>
                    <a:pt x="9364" y="3355"/>
                  </a:lnTo>
                  <a:lnTo>
                    <a:pt x="9410" y="3297"/>
                  </a:lnTo>
                  <a:lnTo>
                    <a:pt x="9456" y="3240"/>
                  </a:lnTo>
                  <a:lnTo>
                    <a:pt x="9513" y="3194"/>
                  </a:lnTo>
                  <a:lnTo>
                    <a:pt x="9571" y="3148"/>
                  </a:lnTo>
                  <a:lnTo>
                    <a:pt x="9628" y="3113"/>
                  </a:lnTo>
                  <a:lnTo>
                    <a:pt x="9697" y="3079"/>
                  </a:lnTo>
                  <a:lnTo>
                    <a:pt x="9766" y="3056"/>
                  </a:lnTo>
                  <a:lnTo>
                    <a:pt x="9835" y="3033"/>
                  </a:lnTo>
                  <a:lnTo>
                    <a:pt x="9915" y="3022"/>
                  </a:lnTo>
                  <a:close/>
                  <a:moveTo>
                    <a:pt x="12339" y="4538"/>
                  </a:moveTo>
                  <a:lnTo>
                    <a:pt x="12420" y="4550"/>
                  </a:lnTo>
                  <a:lnTo>
                    <a:pt x="12489" y="4573"/>
                  </a:lnTo>
                  <a:lnTo>
                    <a:pt x="12558" y="4595"/>
                  </a:lnTo>
                  <a:lnTo>
                    <a:pt x="12626" y="4630"/>
                  </a:lnTo>
                  <a:lnTo>
                    <a:pt x="12684" y="4664"/>
                  </a:lnTo>
                  <a:lnTo>
                    <a:pt x="12753" y="4710"/>
                  </a:lnTo>
                  <a:lnTo>
                    <a:pt x="12799" y="4756"/>
                  </a:lnTo>
                  <a:lnTo>
                    <a:pt x="12856" y="4814"/>
                  </a:lnTo>
                  <a:lnTo>
                    <a:pt x="12891" y="4871"/>
                  </a:lnTo>
                  <a:lnTo>
                    <a:pt x="12937" y="4929"/>
                  </a:lnTo>
                  <a:lnTo>
                    <a:pt x="12960" y="4998"/>
                  </a:lnTo>
                  <a:lnTo>
                    <a:pt x="12994" y="5067"/>
                  </a:lnTo>
                  <a:lnTo>
                    <a:pt x="13006" y="5135"/>
                  </a:lnTo>
                  <a:lnTo>
                    <a:pt x="13017" y="5216"/>
                  </a:lnTo>
                  <a:lnTo>
                    <a:pt x="13029" y="5296"/>
                  </a:lnTo>
                  <a:lnTo>
                    <a:pt x="13017" y="5365"/>
                  </a:lnTo>
                  <a:lnTo>
                    <a:pt x="13006" y="5446"/>
                  </a:lnTo>
                  <a:lnTo>
                    <a:pt x="12994" y="5515"/>
                  </a:lnTo>
                  <a:lnTo>
                    <a:pt x="12960" y="5584"/>
                  </a:lnTo>
                  <a:lnTo>
                    <a:pt x="12937" y="5652"/>
                  </a:lnTo>
                  <a:lnTo>
                    <a:pt x="12891" y="5710"/>
                  </a:lnTo>
                  <a:lnTo>
                    <a:pt x="12856" y="5767"/>
                  </a:lnTo>
                  <a:lnTo>
                    <a:pt x="12799" y="5825"/>
                  </a:lnTo>
                  <a:lnTo>
                    <a:pt x="12753" y="5871"/>
                  </a:lnTo>
                  <a:lnTo>
                    <a:pt x="12684" y="5917"/>
                  </a:lnTo>
                  <a:lnTo>
                    <a:pt x="12626" y="5963"/>
                  </a:lnTo>
                  <a:lnTo>
                    <a:pt x="12558" y="5986"/>
                  </a:lnTo>
                  <a:lnTo>
                    <a:pt x="12489" y="6020"/>
                  </a:lnTo>
                  <a:lnTo>
                    <a:pt x="12420" y="6032"/>
                  </a:lnTo>
                  <a:lnTo>
                    <a:pt x="12339" y="6043"/>
                  </a:lnTo>
                  <a:lnTo>
                    <a:pt x="12190" y="6043"/>
                  </a:lnTo>
                  <a:lnTo>
                    <a:pt x="12109" y="6032"/>
                  </a:lnTo>
                  <a:lnTo>
                    <a:pt x="12041" y="6020"/>
                  </a:lnTo>
                  <a:lnTo>
                    <a:pt x="11972" y="5986"/>
                  </a:lnTo>
                  <a:lnTo>
                    <a:pt x="11903" y="5963"/>
                  </a:lnTo>
                  <a:lnTo>
                    <a:pt x="11845" y="5917"/>
                  </a:lnTo>
                  <a:lnTo>
                    <a:pt x="11788" y="5871"/>
                  </a:lnTo>
                  <a:lnTo>
                    <a:pt x="11730" y="5825"/>
                  </a:lnTo>
                  <a:lnTo>
                    <a:pt x="11684" y="5767"/>
                  </a:lnTo>
                  <a:lnTo>
                    <a:pt x="11638" y="5710"/>
                  </a:lnTo>
                  <a:lnTo>
                    <a:pt x="11604" y="5652"/>
                  </a:lnTo>
                  <a:lnTo>
                    <a:pt x="11570" y="5584"/>
                  </a:lnTo>
                  <a:lnTo>
                    <a:pt x="11547" y="5515"/>
                  </a:lnTo>
                  <a:lnTo>
                    <a:pt x="11524" y="5446"/>
                  </a:lnTo>
                  <a:lnTo>
                    <a:pt x="11512" y="5365"/>
                  </a:lnTo>
                  <a:lnTo>
                    <a:pt x="11512" y="5296"/>
                  </a:lnTo>
                  <a:lnTo>
                    <a:pt x="11512" y="5216"/>
                  </a:lnTo>
                  <a:lnTo>
                    <a:pt x="11524" y="5135"/>
                  </a:lnTo>
                  <a:lnTo>
                    <a:pt x="11547" y="5067"/>
                  </a:lnTo>
                  <a:lnTo>
                    <a:pt x="11570" y="4998"/>
                  </a:lnTo>
                  <a:lnTo>
                    <a:pt x="11604" y="4929"/>
                  </a:lnTo>
                  <a:lnTo>
                    <a:pt x="11638" y="4871"/>
                  </a:lnTo>
                  <a:lnTo>
                    <a:pt x="11684" y="4814"/>
                  </a:lnTo>
                  <a:lnTo>
                    <a:pt x="11730" y="4756"/>
                  </a:lnTo>
                  <a:lnTo>
                    <a:pt x="11788" y="4710"/>
                  </a:lnTo>
                  <a:lnTo>
                    <a:pt x="11845" y="4664"/>
                  </a:lnTo>
                  <a:lnTo>
                    <a:pt x="11903" y="4630"/>
                  </a:lnTo>
                  <a:lnTo>
                    <a:pt x="11972" y="4595"/>
                  </a:lnTo>
                  <a:lnTo>
                    <a:pt x="12041" y="4573"/>
                  </a:lnTo>
                  <a:lnTo>
                    <a:pt x="12109" y="4550"/>
                  </a:lnTo>
                  <a:lnTo>
                    <a:pt x="12190" y="4538"/>
                  </a:lnTo>
                  <a:close/>
                  <a:moveTo>
                    <a:pt x="10409" y="0"/>
                  </a:moveTo>
                  <a:lnTo>
                    <a:pt x="10133" y="35"/>
                  </a:lnTo>
                  <a:lnTo>
                    <a:pt x="9858" y="81"/>
                  </a:lnTo>
                  <a:lnTo>
                    <a:pt x="9582" y="138"/>
                  </a:lnTo>
                  <a:lnTo>
                    <a:pt x="9306" y="218"/>
                  </a:lnTo>
                  <a:lnTo>
                    <a:pt x="9031" y="322"/>
                  </a:lnTo>
                  <a:lnTo>
                    <a:pt x="8755" y="437"/>
                  </a:lnTo>
                  <a:lnTo>
                    <a:pt x="8491" y="563"/>
                  </a:lnTo>
                  <a:lnTo>
                    <a:pt x="8238" y="724"/>
                  </a:lnTo>
                  <a:lnTo>
                    <a:pt x="7985" y="885"/>
                  </a:lnTo>
                  <a:lnTo>
                    <a:pt x="7744" y="1069"/>
                  </a:lnTo>
                  <a:lnTo>
                    <a:pt x="7526" y="1264"/>
                  </a:lnTo>
                  <a:lnTo>
                    <a:pt x="7307" y="1482"/>
                  </a:lnTo>
                  <a:lnTo>
                    <a:pt x="7101" y="1723"/>
                  </a:lnTo>
                  <a:lnTo>
                    <a:pt x="6917" y="1965"/>
                  </a:lnTo>
                  <a:lnTo>
                    <a:pt x="6756" y="2229"/>
                  </a:lnTo>
                  <a:lnTo>
                    <a:pt x="6733" y="2263"/>
                  </a:lnTo>
                  <a:lnTo>
                    <a:pt x="575" y="13085"/>
                  </a:lnTo>
                  <a:lnTo>
                    <a:pt x="449" y="13350"/>
                  </a:lnTo>
                  <a:lnTo>
                    <a:pt x="322" y="13614"/>
                  </a:lnTo>
                  <a:lnTo>
                    <a:pt x="230" y="13878"/>
                  </a:lnTo>
                  <a:lnTo>
                    <a:pt x="139" y="14154"/>
                  </a:lnTo>
                  <a:lnTo>
                    <a:pt x="81" y="14430"/>
                  </a:lnTo>
                  <a:lnTo>
                    <a:pt x="35" y="14717"/>
                  </a:lnTo>
                  <a:lnTo>
                    <a:pt x="12" y="14993"/>
                  </a:lnTo>
                  <a:lnTo>
                    <a:pt x="1" y="15268"/>
                  </a:lnTo>
                  <a:lnTo>
                    <a:pt x="12" y="15487"/>
                  </a:lnTo>
                  <a:lnTo>
                    <a:pt x="24" y="15705"/>
                  </a:lnTo>
                  <a:lnTo>
                    <a:pt x="58" y="15912"/>
                  </a:lnTo>
                  <a:lnTo>
                    <a:pt x="93" y="16130"/>
                  </a:lnTo>
                  <a:lnTo>
                    <a:pt x="139" y="16337"/>
                  </a:lnTo>
                  <a:lnTo>
                    <a:pt x="196" y="16532"/>
                  </a:lnTo>
                  <a:lnTo>
                    <a:pt x="265" y="16739"/>
                  </a:lnTo>
                  <a:lnTo>
                    <a:pt x="345" y="16934"/>
                  </a:lnTo>
                  <a:lnTo>
                    <a:pt x="426" y="17129"/>
                  </a:lnTo>
                  <a:lnTo>
                    <a:pt x="529" y="17313"/>
                  </a:lnTo>
                  <a:lnTo>
                    <a:pt x="633" y="17509"/>
                  </a:lnTo>
                  <a:lnTo>
                    <a:pt x="747" y="17681"/>
                  </a:lnTo>
                  <a:lnTo>
                    <a:pt x="862" y="17853"/>
                  </a:lnTo>
                  <a:lnTo>
                    <a:pt x="1000" y="18026"/>
                  </a:lnTo>
                  <a:lnTo>
                    <a:pt x="1138" y="18186"/>
                  </a:lnTo>
                  <a:lnTo>
                    <a:pt x="1287" y="18347"/>
                  </a:lnTo>
                  <a:lnTo>
                    <a:pt x="1437" y="18497"/>
                  </a:lnTo>
                  <a:lnTo>
                    <a:pt x="1598" y="18634"/>
                  </a:lnTo>
                  <a:lnTo>
                    <a:pt x="1770" y="18772"/>
                  </a:lnTo>
                  <a:lnTo>
                    <a:pt x="1942" y="18899"/>
                  </a:lnTo>
                  <a:lnTo>
                    <a:pt x="2126" y="19014"/>
                  </a:lnTo>
                  <a:lnTo>
                    <a:pt x="2310" y="19128"/>
                  </a:lnTo>
                  <a:lnTo>
                    <a:pt x="2505" y="19232"/>
                  </a:lnTo>
                  <a:lnTo>
                    <a:pt x="2712" y="19324"/>
                  </a:lnTo>
                  <a:lnTo>
                    <a:pt x="2919" y="19404"/>
                  </a:lnTo>
                  <a:lnTo>
                    <a:pt x="3137" y="19485"/>
                  </a:lnTo>
                  <a:lnTo>
                    <a:pt x="3355" y="19542"/>
                  </a:lnTo>
                  <a:lnTo>
                    <a:pt x="3585" y="19599"/>
                  </a:lnTo>
                  <a:lnTo>
                    <a:pt x="3815" y="19634"/>
                  </a:lnTo>
                  <a:lnTo>
                    <a:pt x="4045" y="19668"/>
                  </a:lnTo>
                  <a:lnTo>
                    <a:pt x="4286" y="19680"/>
                  </a:lnTo>
                  <a:lnTo>
                    <a:pt x="4527" y="19691"/>
                  </a:lnTo>
                  <a:lnTo>
                    <a:pt x="4688" y="19691"/>
                  </a:lnTo>
                  <a:lnTo>
                    <a:pt x="4688" y="12867"/>
                  </a:lnTo>
                  <a:lnTo>
                    <a:pt x="4699" y="12637"/>
                  </a:lnTo>
                  <a:lnTo>
                    <a:pt x="4734" y="12408"/>
                  </a:lnTo>
                  <a:lnTo>
                    <a:pt x="4791" y="12189"/>
                  </a:lnTo>
                  <a:lnTo>
                    <a:pt x="4872" y="11983"/>
                  </a:lnTo>
                  <a:lnTo>
                    <a:pt x="4964" y="11787"/>
                  </a:lnTo>
                  <a:lnTo>
                    <a:pt x="5079" y="11603"/>
                  </a:lnTo>
                  <a:lnTo>
                    <a:pt x="5205" y="11420"/>
                  </a:lnTo>
                  <a:lnTo>
                    <a:pt x="5354" y="11259"/>
                  </a:lnTo>
                  <a:lnTo>
                    <a:pt x="5515" y="11121"/>
                  </a:lnTo>
                  <a:lnTo>
                    <a:pt x="5687" y="10983"/>
                  </a:lnTo>
                  <a:lnTo>
                    <a:pt x="5883" y="10868"/>
                  </a:lnTo>
                  <a:lnTo>
                    <a:pt x="6078" y="10776"/>
                  </a:lnTo>
                  <a:lnTo>
                    <a:pt x="6285" y="10696"/>
                  </a:lnTo>
                  <a:lnTo>
                    <a:pt x="6503" y="10638"/>
                  </a:lnTo>
                  <a:lnTo>
                    <a:pt x="6733" y="10604"/>
                  </a:lnTo>
                  <a:lnTo>
                    <a:pt x="6963" y="10592"/>
                  </a:lnTo>
                  <a:lnTo>
                    <a:pt x="14545" y="10592"/>
                  </a:lnTo>
                  <a:lnTo>
                    <a:pt x="14775" y="10604"/>
                  </a:lnTo>
                  <a:lnTo>
                    <a:pt x="14993" y="10638"/>
                  </a:lnTo>
                  <a:lnTo>
                    <a:pt x="15211" y="10696"/>
                  </a:lnTo>
                  <a:lnTo>
                    <a:pt x="15430" y="10776"/>
                  </a:lnTo>
                  <a:lnTo>
                    <a:pt x="15625" y="10868"/>
                  </a:lnTo>
                  <a:lnTo>
                    <a:pt x="15809" y="10983"/>
                  </a:lnTo>
                  <a:lnTo>
                    <a:pt x="15993" y="11121"/>
                  </a:lnTo>
                  <a:lnTo>
                    <a:pt x="16153" y="11259"/>
                  </a:lnTo>
                  <a:lnTo>
                    <a:pt x="16303" y="11420"/>
                  </a:lnTo>
                  <a:lnTo>
                    <a:pt x="16429" y="11603"/>
                  </a:lnTo>
                  <a:lnTo>
                    <a:pt x="16544" y="11787"/>
                  </a:lnTo>
                  <a:lnTo>
                    <a:pt x="16647" y="11983"/>
                  </a:lnTo>
                  <a:lnTo>
                    <a:pt x="16716" y="12189"/>
                  </a:lnTo>
                  <a:lnTo>
                    <a:pt x="16774" y="12408"/>
                  </a:lnTo>
                  <a:lnTo>
                    <a:pt x="16808" y="12637"/>
                  </a:lnTo>
                  <a:lnTo>
                    <a:pt x="16820" y="12867"/>
                  </a:lnTo>
                  <a:lnTo>
                    <a:pt x="16820" y="19691"/>
                  </a:lnTo>
                  <a:lnTo>
                    <a:pt x="16843" y="19691"/>
                  </a:lnTo>
                  <a:lnTo>
                    <a:pt x="17084" y="19680"/>
                  </a:lnTo>
                  <a:lnTo>
                    <a:pt x="17325" y="19668"/>
                  </a:lnTo>
                  <a:lnTo>
                    <a:pt x="17555" y="19634"/>
                  </a:lnTo>
                  <a:lnTo>
                    <a:pt x="17785" y="19599"/>
                  </a:lnTo>
                  <a:lnTo>
                    <a:pt x="18015" y="19542"/>
                  </a:lnTo>
                  <a:lnTo>
                    <a:pt x="18233" y="19485"/>
                  </a:lnTo>
                  <a:lnTo>
                    <a:pt x="18451" y="19404"/>
                  </a:lnTo>
                  <a:lnTo>
                    <a:pt x="18658" y="19324"/>
                  </a:lnTo>
                  <a:lnTo>
                    <a:pt x="18865" y="19232"/>
                  </a:lnTo>
                  <a:lnTo>
                    <a:pt x="19060" y="19128"/>
                  </a:lnTo>
                  <a:lnTo>
                    <a:pt x="19244" y="19014"/>
                  </a:lnTo>
                  <a:lnTo>
                    <a:pt x="19439" y="18899"/>
                  </a:lnTo>
                  <a:lnTo>
                    <a:pt x="19611" y="18772"/>
                  </a:lnTo>
                  <a:lnTo>
                    <a:pt x="19784" y="18634"/>
                  </a:lnTo>
                  <a:lnTo>
                    <a:pt x="19945" y="18485"/>
                  </a:lnTo>
                  <a:lnTo>
                    <a:pt x="20105" y="18336"/>
                  </a:lnTo>
                  <a:lnTo>
                    <a:pt x="20255" y="18175"/>
                  </a:lnTo>
                  <a:lnTo>
                    <a:pt x="20393" y="18014"/>
                  </a:lnTo>
                  <a:lnTo>
                    <a:pt x="20519" y="17842"/>
                  </a:lnTo>
                  <a:lnTo>
                    <a:pt x="20645" y="17658"/>
                  </a:lnTo>
                  <a:lnTo>
                    <a:pt x="20760" y="17474"/>
                  </a:lnTo>
                  <a:lnTo>
                    <a:pt x="20864" y="17279"/>
                  </a:lnTo>
                  <a:lnTo>
                    <a:pt x="20956" y="17083"/>
                  </a:lnTo>
                  <a:lnTo>
                    <a:pt x="21047" y="16888"/>
                  </a:lnTo>
                  <a:lnTo>
                    <a:pt x="21128" y="16681"/>
                  </a:lnTo>
                  <a:lnTo>
                    <a:pt x="21185" y="16475"/>
                  </a:lnTo>
                  <a:lnTo>
                    <a:pt x="21243" y="16256"/>
                  </a:lnTo>
                  <a:lnTo>
                    <a:pt x="21289" y="16038"/>
                  </a:lnTo>
                  <a:lnTo>
                    <a:pt x="21323" y="15820"/>
                  </a:lnTo>
                  <a:lnTo>
                    <a:pt x="21346" y="15601"/>
                  </a:lnTo>
                  <a:lnTo>
                    <a:pt x="21358" y="15372"/>
                  </a:lnTo>
                  <a:lnTo>
                    <a:pt x="21358" y="15142"/>
                  </a:lnTo>
                  <a:lnTo>
                    <a:pt x="21346" y="14878"/>
                  </a:lnTo>
                  <a:lnTo>
                    <a:pt x="21312" y="14613"/>
                  </a:lnTo>
                  <a:lnTo>
                    <a:pt x="21266" y="14349"/>
                  </a:lnTo>
                  <a:lnTo>
                    <a:pt x="21197" y="14096"/>
                  </a:lnTo>
                  <a:lnTo>
                    <a:pt x="21116" y="13832"/>
                  </a:lnTo>
                  <a:lnTo>
                    <a:pt x="21025" y="13579"/>
                  </a:lnTo>
                  <a:lnTo>
                    <a:pt x="20910" y="13338"/>
                  </a:lnTo>
                  <a:lnTo>
                    <a:pt x="20783" y="13085"/>
                  </a:lnTo>
                  <a:lnTo>
                    <a:pt x="14637" y="2263"/>
                  </a:lnTo>
                  <a:lnTo>
                    <a:pt x="14476" y="1999"/>
                  </a:lnTo>
                  <a:lnTo>
                    <a:pt x="14292" y="1758"/>
                  </a:lnTo>
                  <a:lnTo>
                    <a:pt x="14108" y="1528"/>
                  </a:lnTo>
                  <a:lnTo>
                    <a:pt x="13902" y="1310"/>
                  </a:lnTo>
                  <a:lnTo>
                    <a:pt x="13695" y="1103"/>
                  </a:lnTo>
                  <a:lnTo>
                    <a:pt x="13465" y="919"/>
                  </a:lnTo>
                  <a:lnTo>
                    <a:pt x="13224" y="747"/>
                  </a:lnTo>
                  <a:lnTo>
                    <a:pt x="12971" y="598"/>
                  </a:lnTo>
                  <a:lnTo>
                    <a:pt x="12718" y="460"/>
                  </a:lnTo>
                  <a:lnTo>
                    <a:pt x="12443" y="333"/>
                  </a:lnTo>
                  <a:lnTo>
                    <a:pt x="12167" y="230"/>
                  </a:lnTo>
                  <a:lnTo>
                    <a:pt x="11891" y="149"/>
                  </a:lnTo>
                  <a:lnTo>
                    <a:pt x="11592" y="81"/>
                  </a:lnTo>
                  <a:lnTo>
                    <a:pt x="11294" y="35"/>
                  </a:lnTo>
                  <a:lnTo>
                    <a:pt x="10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2169e531a49_1_1"/>
            <p:cNvSpPr/>
            <p:nvPr/>
          </p:nvSpPr>
          <p:spPr>
            <a:xfrm>
              <a:off x="5116925" y="259075"/>
              <a:ext cx="375425" cy="485700"/>
            </a:xfrm>
            <a:custGeom>
              <a:rect b="b" l="l" r="r" t="t"/>
              <a:pathLst>
                <a:path extrusionOk="0" h="19428" w="15017">
                  <a:moveTo>
                    <a:pt x="4527" y="2264"/>
                  </a:moveTo>
                  <a:lnTo>
                    <a:pt x="4608" y="2275"/>
                  </a:lnTo>
                  <a:lnTo>
                    <a:pt x="4677" y="2298"/>
                  </a:lnTo>
                  <a:lnTo>
                    <a:pt x="4745" y="2321"/>
                  </a:lnTo>
                  <a:lnTo>
                    <a:pt x="4814" y="2356"/>
                  </a:lnTo>
                  <a:lnTo>
                    <a:pt x="4872" y="2390"/>
                  </a:lnTo>
                  <a:lnTo>
                    <a:pt x="4929" y="2436"/>
                  </a:lnTo>
                  <a:lnTo>
                    <a:pt x="4987" y="2482"/>
                  </a:lnTo>
                  <a:lnTo>
                    <a:pt x="5033" y="2540"/>
                  </a:lnTo>
                  <a:lnTo>
                    <a:pt x="5079" y="2597"/>
                  </a:lnTo>
                  <a:lnTo>
                    <a:pt x="5113" y="2655"/>
                  </a:lnTo>
                  <a:lnTo>
                    <a:pt x="5148" y="2723"/>
                  </a:lnTo>
                  <a:lnTo>
                    <a:pt x="5171" y="2792"/>
                  </a:lnTo>
                  <a:lnTo>
                    <a:pt x="5194" y="2873"/>
                  </a:lnTo>
                  <a:lnTo>
                    <a:pt x="5205" y="2942"/>
                  </a:lnTo>
                  <a:lnTo>
                    <a:pt x="5205" y="3022"/>
                  </a:lnTo>
                  <a:lnTo>
                    <a:pt x="5205" y="3103"/>
                  </a:lnTo>
                  <a:lnTo>
                    <a:pt x="5194" y="3171"/>
                  </a:lnTo>
                  <a:lnTo>
                    <a:pt x="5171" y="3240"/>
                  </a:lnTo>
                  <a:lnTo>
                    <a:pt x="5148" y="3321"/>
                  </a:lnTo>
                  <a:lnTo>
                    <a:pt x="5113" y="3378"/>
                  </a:lnTo>
                  <a:lnTo>
                    <a:pt x="5079" y="3447"/>
                  </a:lnTo>
                  <a:lnTo>
                    <a:pt x="5033" y="3505"/>
                  </a:lnTo>
                  <a:lnTo>
                    <a:pt x="4987" y="3551"/>
                  </a:lnTo>
                  <a:lnTo>
                    <a:pt x="4929" y="3608"/>
                  </a:lnTo>
                  <a:lnTo>
                    <a:pt x="4872" y="3654"/>
                  </a:lnTo>
                  <a:lnTo>
                    <a:pt x="4814" y="3688"/>
                  </a:lnTo>
                  <a:lnTo>
                    <a:pt x="4745" y="3723"/>
                  </a:lnTo>
                  <a:lnTo>
                    <a:pt x="4677" y="3746"/>
                  </a:lnTo>
                  <a:lnTo>
                    <a:pt x="4608" y="3757"/>
                  </a:lnTo>
                  <a:lnTo>
                    <a:pt x="4527" y="3769"/>
                  </a:lnTo>
                  <a:lnTo>
                    <a:pt x="4447" y="3780"/>
                  </a:lnTo>
                  <a:lnTo>
                    <a:pt x="4378" y="3769"/>
                  </a:lnTo>
                  <a:lnTo>
                    <a:pt x="4297" y="3757"/>
                  </a:lnTo>
                  <a:lnTo>
                    <a:pt x="4228" y="3746"/>
                  </a:lnTo>
                  <a:lnTo>
                    <a:pt x="4160" y="3723"/>
                  </a:lnTo>
                  <a:lnTo>
                    <a:pt x="4091" y="3688"/>
                  </a:lnTo>
                  <a:lnTo>
                    <a:pt x="4033" y="3654"/>
                  </a:lnTo>
                  <a:lnTo>
                    <a:pt x="3976" y="3608"/>
                  </a:lnTo>
                  <a:lnTo>
                    <a:pt x="3918" y="3551"/>
                  </a:lnTo>
                  <a:lnTo>
                    <a:pt x="3872" y="3505"/>
                  </a:lnTo>
                  <a:lnTo>
                    <a:pt x="3826" y="3447"/>
                  </a:lnTo>
                  <a:lnTo>
                    <a:pt x="3780" y="3378"/>
                  </a:lnTo>
                  <a:lnTo>
                    <a:pt x="3757" y="3321"/>
                  </a:lnTo>
                  <a:lnTo>
                    <a:pt x="3723" y="3240"/>
                  </a:lnTo>
                  <a:lnTo>
                    <a:pt x="3712" y="3171"/>
                  </a:lnTo>
                  <a:lnTo>
                    <a:pt x="3700" y="3103"/>
                  </a:lnTo>
                  <a:lnTo>
                    <a:pt x="3700" y="3022"/>
                  </a:lnTo>
                  <a:lnTo>
                    <a:pt x="3700" y="2942"/>
                  </a:lnTo>
                  <a:lnTo>
                    <a:pt x="3712" y="2873"/>
                  </a:lnTo>
                  <a:lnTo>
                    <a:pt x="3723" y="2792"/>
                  </a:lnTo>
                  <a:lnTo>
                    <a:pt x="3757" y="2723"/>
                  </a:lnTo>
                  <a:lnTo>
                    <a:pt x="3780" y="2655"/>
                  </a:lnTo>
                  <a:lnTo>
                    <a:pt x="3826" y="2597"/>
                  </a:lnTo>
                  <a:lnTo>
                    <a:pt x="3872" y="2540"/>
                  </a:lnTo>
                  <a:lnTo>
                    <a:pt x="3918" y="2482"/>
                  </a:lnTo>
                  <a:lnTo>
                    <a:pt x="3976" y="2436"/>
                  </a:lnTo>
                  <a:lnTo>
                    <a:pt x="4033" y="2390"/>
                  </a:lnTo>
                  <a:lnTo>
                    <a:pt x="4091" y="2356"/>
                  </a:lnTo>
                  <a:lnTo>
                    <a:pt x="4160" y="2321"/>
                  </a:lnTo>
                  <a:lnTo>
                    <a:pt x="4228" y="2298"/>
                  </a:lnTo>
                  <a:lnTo>
                    <a:pt x="4297" y="2275"/>
                  </a:lnTo>
                  <a:lnTo>
                    <a:pt x="4378" y="2264"/>
                  </a:lnTo>
                  <a:close/>
                  <a:moveTo>
                    <a:pt x="6802" y="4539"/>
                  </a:moveTo>
                  <a:lnTo>
                    <a:pt x="6882" y="4550"/>
                  </a:lnTo>
                  <a:lnTo>
                    <a:pt x="6951" y="4573"/>
                  </a:lnTo>
                  <a:lnTo>
                    <a:pt x="7020" y="4596"/>
                  </a:lnTo>
                  <a:lnTo>
                    <a:pt x="7089" y="4631"/>
                  </a:lnTo>
                  <a:lnTo>
                    <a:pt x="7147" y="4665"/>
                  </a:lnTo>
                  <a:lnTo>
                    <a:pt x="7204" y="4711"/>
                  </a:lnTo>
                  <a:lnTo>
                    <a:pt x="7261" y="4757"/>
                  </a:lnTo>
                  <a:lnTo>
                    <a:pt x="7307" y="4814"/>
                  </a:lnTo>
                  <a:lnTo>
                    <a:pt x="7353" y="4872"/>
                  </a:lnTo>
                  <a:lnTo>
                    <a:pt x="7388" y="4929"/>
                  </a:lnTo>
                  <a:lnTo>
                    <a:pt x="7422" y="4998"/>
                  </a:lnTo>
                  <a:lnTo>
                    <a:pt x="7445" y="5067"/>
                  </a:lnTo>
                  <a:lnTo>
                    <a:pt x="7468" y="5136"/>
                  </a:lnTo>
                  <a:lnTo>
                    <a:pt x="7480" y="5216"/>
                  </a:lnTo>
                  <a:lnTo>
                    <a:pt x="7480" y="5297"/>
                  </a:lnTo>
                  <a:lnTo>
                    <a:pt x="7480" y="5366"/>
                  </a:lnTo>
                  <a:lnTo>
                    <a:pt x="7468" y="5446"/>
                  </a:lnTo>
                  <a:lnTo>
                    <a:pt x="7445" y="5515"/>
                  </a:lnTo>
                  <a:lnTo>
                    <a:pt x="7422" y="5584"/>
                  </a:lnTo>
                  <a:lnTo>
                    <a:pt x="7388" y="5653"/>
                  </a:lnTo>
                  <a:lnTo>
                    <a:pt x="7353" y="5722"/>
                  </a:lnTo>
                  <a:lnTo>
                    <a:pt x="7307" y="5779"/>
                  </a:lnTo>
                  <a:lnTo>
                    <a:pt x="7261" y="5825"/>
                  </a:lnTo>
                  <a:lnTo>
                    <a:pt x="7204" y="5883"/>
                  </a:lnTo>
                  <a:lnTo>
                    <a:pt x="7147" y="5917"/>
                  </a:lnTo>
                  <a:lnTo>
                    <a:pt x="7089" y="5963"/>
                  </a:lnTo>
                  <a:lnTo>
                    <a:pt x="7020" y="5998"/>
                  </a:lnTo>
                  <a:lnTo>
                    <a:pt x="6951" y="6021"/>
                  </a:lnTo>
                  <a:lnTo>
                    <a:pt x="6882" y="6032"/>
                  </a:lnTo>
                  <a:lnTo>
                    <a:pt x="6802" y="6044"/>
                  </a:lnTo>
                  <a:lnTo>
                    <a:pt x="6721" y="6055"/>
                  </a:lnTo>
                  <a:lnTo>
                    <a:pt x="6653" y="6044"/>
                  </a:lnTo>
                  <a:lnTo>
                    <a:pt x="6572" y="6032"/>
                  </a:lnTo>
                  <a:lnTo>
                    <a:pt x="6503" y="6021"/>
                  </a:lnTo>
                  <a:lnTo>
                    <a:pt x="6434" y="5998"/>
                  </a:lnTo>
                  <a:lnTo>
                    <a:pt x="6365" y="5963"/>
                  </a:lnTo>
                  <a:lnTo>
                    <a:pt x="6308" y="5917"/>
                  </a:lnTo>
                  <a:lnTo>
                    <a:pt x="6239" y="5883"/>
                  </a:lnTo>
                  <a:lnTo>
                    <a:pt x="6193" y="5825"/>
                  </a:lnTo>
                  <a:lnTo>
                    <a:pt x="6136" y="5779"/>
                  </a:lnTo>
                  <a:lnTo>
                    <a:pt x="6101" y="5722"/>
                  </a:lnTo>
                  <a:lnTo>
                    <a:pt x="6055" y="5653"/>
                  </a:lnTo>
                  <a:lnTo>
                    <a:pt x="6032" y="5584"/>
                  </a:lnTo>
                  <a:lnTo>
                    <a:pt x="5998" y="5515"/>
                  </a:lnTo>
                  <a:lnTo>
                    <a:pt x="5986" y="5446"/>
                  </a:lnTo>
                  <a:lnTo>
                    <a:pt x="5975" y="5366"/>
                  </a:lnTo>
                  <a:lnTo>
                    <a:pt x="5963" y="5297"/>
                  </a:lnTo>
                  <a:lnTo>
                    <a:pt x="5975" y="5216"/>
                  </a:lnTo>
                  <a:lnTo>
                    <a:pt x="5986" y="5136"/>
                  </a:lnTo>
                  <a:lnTo>
                    <a:pt x="5998" y="5067"/>
                  </a:lnTo>
                  <a:lnTo>
                    <a:pt x="6032" y="4998"/>
                  </a:lnTo>
                  <a:lnTo>
                    <a:pt x="6055" y="4929"/>
                  </a:lnTo>
                  <a:lnTo>
                    <a:pt x="6101" y="4872"/>
                  </a:lnTo>
                  <a:lnTo>
                    <a:pt x="6136" y="4814"/>
                  </a:lnTo>
                  <a:lnTo>
                    <a:pt x="6193" y="4757"/>
                  </a:lnTo>
                  <a:lnTo>
                    <a:pt x="6239" y="4711"/>
                  </a:lnTo>
                  <a:lnTo>
                    <a:pt x="6308" y="4665"/>
                  </a:lnTo>
                  <a:lnTo>
                    <a:pt x="6365" y="4631"/>
                  </a:lnTo>
                  <a:lnTo>
                    <a:pt x="6434" y="4596"/>
                  </a:lnTo>
                  <a:lnTo>
                    <a:pt x="6503" y="4573"/>
                  </a:lnTo>
                  <a:lnTo>
                    <a:pt x="6572" y="4550"/>
                  </a:lnTo>
                  <a:lnTo>
                    <a:pt x="6653" y="4539"/>
                  </a:lnTo>
                  <a:close/>
                  <a:moveTo>
                    <a:pt x="4378" y="1"/>
                  </a:moveTo>
                  <a:lnTo>
                    <a:pt x="4068" y="12"/>
                  </a:lnTo>
                  <a:lnTo>
                    <a:pt x="3769" y="35"/>
                  </a:lnTo>
                  <a:lnTo>
                    <a:pt x="3470" y="81"/>
                  </a:lnTo>
                  <a:lnTo>
                    <a:pt x="3183" y="150"/>
                  </a:lnTo>
                  <a:lnTo>
                    <a:pt x="2896" y="242"/>
                  </a:lnTo>
                  <a:lnTo>
                    <a:pt x="2620" y="345"/>
                  </a:lnTo>
                  <a:lnTo>
                    <a:pt x="2344" y="460"/>
                  </a:lnTo>
                  <a:lnTo>
                    <a:pt x="2092" y="598"/>
                  </a:lnTo>
                  <a:lnTo>
                    <a:pt x="1839" y="747"/>
                  </a:lnTo>
                  <a:lnTo>
                    <a:pt x="1598" y="920"/>
                  </a:lnTo>
                  <a:lnTo>
                    <a:pt x="1368" y="1104"/>
                  </a:lnTo>
                  <a:lnTo>
                    <a:pt x="1161" y="1310"/>
                  </a:lnTo>
                  <a:lnTo>
                    <a:pt x="954" y="1529"/>
                  </a:lnTo>
                  <a:lnTo>
                    <a:pt x="770" y="1758"/>
                  </a:lnTo>
                  <a:lnTo>
                    <a:pt x="598" y="2000"/>
                  </a:lnTo>
                  <a:lnTo>
                    <a:pt x="437" y="2264"/>
                  </a:lnTo>
                  <a:lnTo>
                    <a:pt x="1" y="3034"/>
                  </a:lnTo>
                  <a:lnTo>
                    <a:pt x="403" y="3057"/>
                  </a:lnTo>
                  <a:lnTo>
                    <a:pt x="793" y="3103"/>
                  </a:lnTo>
                  <a:lnTo>
                    <a:pt x="1173" y="3171"/>
                  </a:lnTo>
                  <a:lnTo>
                    <a:pt x="1552" y="3263"/>
                  </a:lnTo>
                  <a:lnTo>
                    <a:pt x="1919" y="3378"/>
                  </a:lnTo>
                  <a:lnTo>
                    <a:pt x="2275" y="3528"/>
                  </a:lnTo>
                  <a:lnTo>
                    <a:pt x="2632" y="3688"/>
                  </a:lnTo>
                  <a:lnTo>
                    <a:pt x="2965" y="3872"/>
                  </a:lnTo>
                  <a:lnTo>
                    <a:pt x="3286" y="4079"/>
                  </a:lnTo>
                  <a:lnTo>
                    <a:pt x="3597" y="4297"/>
                  </a:lnTo>
                  <a:lnTo>
                    <a:pt x="3884" y="4550"/>
                  </a:lnTo>
                  <a:lnTo>
                    <a:pt x="4160" y="4814"/>
                  </a:lnTo>
                  <a:lnTo>
                    <a:pt x="4424" y="5102"/>
                  </a:lnTo>
                  <a:lnTo>
                    <a:pt x="4665" y="5400"/>
                  </a:lnTo>
                  <a:lnTo>
                    <a:pt x="4895" y="5722"/>
                  </a:lnTo>
                  <a:lnTo>
                    <a:pt x="5102" y="6067"/>
                  </a:lnTo>
                  <a:lnTo>
                    <a:pt x="11259" y="16889"/>
                  </a:lnTo>
                  <a:lnTo>
                    <a:pt x="11420" y="17187"/>
                  </a:lnTo>
                  <a:lnTo>
                    <a:pt x="11558" y="17498"/>
                  </a:lnTo>
                  <a:lnTo>
                    <a:pt x="11673" y="17808"/>
                  </a:lnTo>
                  <a:lnTo>
                    <a:pt x="11776" y="18129"/>
                  </a:lnTo>
                  <a:lnTo>
                    <a:pt x="11868" y="18451"/>
                  </a:lnTo>
                  <a:lnTo>
                    <a:pt x="11926" y="18773"/>
                  </a:lnTo>
                  <a:lnTo>
                    <a:pt x="11983" y="19095"/>
                  </a:lnTo>
                  <a:lnTo>
                    <a:pt x="12006" y="19428"/>
                  </a:lnTo>
                  <a:lnTo>
                    <a:pt x="12259" y="19336"/>
                  </a:lnTo>
                  <a:lnTo>
                    <a:pt x="12500" y="19232"/>
                  </a:lnTo>
                  <a:lnTo>
                    <a:pt x="12730" y="19118"/>
                  </a:lnTo>
                  <a:lnTo>
                    <a:pt x="12948" y="18991"/>
                  </a:lnTo>
                  <a:lnTo>
                    <a:pt x="13155" y="18853"/>
                  </a:lnTo>
                  <a:lnTo>
                    <a:pt x="13362" y="18704"/>
                  </a:lnTo>
                  <a:lnTo>
                    <a:pt x="13546" y="18543"/>
                  </a:lnTo>
                  <a:lnTo>
                    <a:pt x="13729" y="18382"/>
                  </a:lnTo>
                  <a:lnTo>
                    <a:pt x="13890" y="18210"/>
                  </a:lnTo>
                  <a:lnTo>
                    <a:pt x="14051" y="18026"/>
                  </a:lnTo>
                  <a:lnTo>
                    <a:pt x="14189" y="17842"/>
                  </a:lnTo>
                  <a:lnTo>
                    <a:pt x="14327" y="17647"/>
                  </a:lnTo>
                  <a:lnTo>
                    <a:pt x="14453" y="17440"/>
                  </a:lnTo>
                  <a:lnTo>
                    <a:pt x="14557" y="17233"/>
                  </a:lnTo>
                  <a:lnTo>
                    <a:pt x="14660" y="17027"/>
                  </a:lnTo>
                  <a:lnTo>
                    <a:pt x="14740" y="16808"/>
                  </a:lnTo>
                  <a:lnTo>
                    <a:pt x="14821" y="16590"/>
                  </a:lnTo>
                  <a:lnTo>
                    <a:pt x="14878" y="16360"/>
                  </a:lnTo>
                  <a:lnTo>
                    <a:pt x="14936" y="16130"/>
                  </a:lnTo>
                  <a:lnTo>
                    <a:pt x="14970" y="15901"/>
                  </a:lnTo>
                  <a:lnTo>
                    <a:pt x="14993" y="15671"/>
                  </a:lnTo>
                  <a:lnTo>
                    <a:pt x="15016" y="15430"/>
                  </a:lnTo>
                  <a:lnTo>
                    <a:pt x="15016" y="15200"/>
                  </a:lnTo>
                  <a:lnTo>
                    <a:pt x="15005" y="14959"/>
                  </a:lnTo>
                  <a:lnTo>
                    <a:pt x="14970" y="14717"/>
                  </a:lnTo>
                  <a:lnTo>
                    <a:pt x="14936" y="14476"/>
                  </a:lnTo>
                  <a:lnTo>
                    <a:pt x="14890" y="14246"/>
                  </a:lnTo>
                  <a:lnTo>
                    <a:pt x="14821" y="14005"/>
                  </a:lnTo>
                  <a:lnTo>
                    <a:pt x="14740" y="13775"/>
                  </a:lnTo>
                  <a:lnTo>
                    <a:pt x="14649" y="13546"/>
                  </a:lnTo>
                  <a:lnTo>
                    <a:pt x="14545" y="13316"/>
                  </a:lnTo>
                  <a:lnTo>
                    <a:pt x="14419" y="13086"/>
                  </a:lnTo>
                  <a:lnTo>
                    <a:pt x="8330" y="2264"/>
                  </a:lnTo>
                  <a:lnTo>
                    <a:pt x="8169" y="2000"/>
                  </a:lnTo>
                  <a:lnTo>
                    <a:pt x="7997" y="1758"/>
                  </a:lnTo>
                  <a:lnTo>
                    <a:pt x="7813" y="1529"/>
                  </a:lnTo>
                  <a:lnTo>
                    <a:pt x="7606" y="1310"/>
                  </a:lnTo>
                  <a:lnTo>
                    <a:pt x="7388" y="1104"/>
                  </a:lnTo>
                  <a:lnTo>
                    <a:pt x="7170" y="920"/>
                  </a:lnTo>
                  <a:lnTo>
                    <a:pt x="6928" y="747"/>
                  </a:lnTo>
                  <a:lnTo>
                    <a:pt x="6676" y="598"/>
                  </a:lnTo>
                  <a:lnTo>
                    <a:pt x="6423" y="460"/>
                  </a:lnTo>
                  <a:lnTo>
                    <a:pt x="6147" y="345"/>
                  </a:lnTo>
                  <a:lnTo>
                    <a:pt x="5871" y="242"/>
                  </a:lnTo>
                  <a:lnTo>
                    <a:pt x="5584" y="150"/>
                  </a:lnTo>
                  <a:lnTo>
                    <a:pt x="5297" y="81"/>
                  </a:lnTo>
                  <a:lnTo>
                    <a:pt x="4998" y="35"/>
                  </a:lnTo>
                  <a:lnTo>
                    <a:pt x="4688" y="12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g2169e531a49_1_1"/>
          <p:cNvGrpSpPr/>
          <p:nvPr/>
        </p:nvGrpSpPr>
        <p:grpSpPr>
          <a:xfrm>
            <a:off x="3310691" y="2443619"/>
            <a:ext cx="278707" cy="365739"/>
            <a:chOff x="2045200" y="2538975"/>
            <a:chExt cx="494600" cy="646525"/>
          </a:xfrm>
        </p:grpSpPr>
        <p:sp>
          <p:nvSpPr>
            <p:cNvPr id="609" name="Google Shape;609;g2169e531a49_1_1"/>
            <p:cNvSpPr/>
            <p:nvPr/>
          </p:nvSpPr>
          <p:spPr>
            <a:xfrm>
              <a:off x="2456200" y="2594400"/>
              <a:ext cx="82450" cy="185000"/>
            </a:xfrm>
            <a:custGeom>
              <a:rect b="b" l="l" r="r" t="t"/>
              <a:pathLst>
                <a:path extrusionOk="0" h="7400" w="3298">
                  <a:moveTo>
                    <a:pt x="943" y="1"/>
                  </a:moveTo>
                  <a:lnTo>
                    <a:pt x="1023" y="230"/>
                  </a:lnTo>
                  <a:lnTo>
                    <a:pt x="1104" y="460"/>
                  </a:lnTo>
                  <a:lnTo>
                    <a:pt x="1184" y="701"/>
                  </a:lnTo>
                  <a:lnTo>
                    <a:pt x="1253" y="954"/>
                  </a:lnTo>
                  <a:lnTo>
                    <a:pt x="1310" y="1207"/>
                  </a:lnTo>
                  <a:lnTo>
                    <a:pt x="1356" y="1471"/>
                  </a:lnTo>
                  <a:lnTo>
                    <a:pt x="1402" y="1747"/>
                  </a:lnTo>
                  <a:lnTo>
                    <a:pt x="1425" y="2023"/>
                  </a:lnTo>
                  <a:lnTo>
                    <a:pt x="1448" y="2436"/>
                  </a:lnTo>
                  <a:lnTo>
                    <a:pt x="1448" y="2838"/>
                  </a:lnTo>
                  <a:lnTo>
                    <a:pt x="1425" y="3217"/>
                  </a:lnTo>
                  <a:lnTo>
                    <a:pt x="1379" y="3585"/>
                  </a:lnTo>
                  <a:lnTo>
                    <a:pt x="1310" y="3930"/>
                  </a:lnTo>
                  <a:lnTo>
                    <a:pt x="1230" y="4263"/>
                  </a:lnTo>
                  <a:lnTo>
                    <a:pt x="1138" y="4573"/>
                  </a:lnTo>
                  <a:lnTo>
                    <a:pt x="1023" y="4883"/>
                  </a:lnTo>
                  <a:lnTo>
                    <a:pt x="908" y="5170"/>
                  </a:lnTo>
                  <a:lnTo>
                    <a:pt x="782" y="5435"/>
                  </a:lnTo>
                  <a:lnTo>
                    <a:pt x="655" y="5687"/>
                  </a:lnTo>
                  <a:lnTo>
                    <a:pt x="518" y="5929"/>
                  </a:lnTo>
                  <a:lnTo>
                    <a:pt x="253" y="6365"/>
                  </a:lnTo>
                  <a:lnTo>
                    <a:pt x="1" y="6744"/>
                  </a:lnTo>
                  <a:lnTo>
                    <a:pt x="299" y="7077"/>
                  </a:lnTo>
                  <a:lnTo>
                    <a:pt x="587" y="7399"/>
                  </a:lnTo>
                  <a:lnTo>
                    <a:pt x="920" y="7089"/>
                  </a:lnTo>
                  <a:lnTo>
                    <a:pt x="1253" y="6779"/>
                  </a:lnTo>
                  <a:lnTo>
                    <a:pt x="1575" y="6446"/>
                  </a:lnTo>
                  <a:lnTo>
                    <a:pt x="1885" y="6101"/>
                  </a:lnTo>
                  <a:lnTo>
                    <a:pt x="2172" y="5756"/>
                  </a:lnTo>
                  <a:lnTo>
                    <a:pt x="2436" y="5389"/>
                  </a:lnTo>
                  <a:lnTo>
                    <a:pt x="2563" y="5216"/>
                  </a:lnTo>
                  <a:lnTo>
                    <a:pt x="2677" y="5021"/>
                  </a:lnTo>
                  <a:lnTo>
                    <a:pt x="2792" y="4837"/>
                  </a:lnTo>
                  <a:lnTo>
                    <a:pt x="2884" y="4653"/>
                  </a:lnTo>
                  <a:lnTo>
                    <a:pt x="2976" y="4470"/>
                  </a:lnTo>
                  <a:lnTo>
                    <a:pt x="3057" y="4274"/>
                  </a:lnTo>
                  <a:lnTo>
                    <a:pt x="3126" y="4079"/>
                  </a:lnTo>
                  <a:lnTo>
                    <a:pt x="3183" y="3884"/>
                  </a:lnTo>
                  <a:lnTo>
                    <a:pt x="3240" y="3700"/>
                  </a:lnTo>
                  <a:lnTo>
                    <a:pt x="3275" y="3505"/>
                  </a:lnTo>
                  <a:lnTo>
                    <a:pt x="3298" y="3309"/>
                  </a:lnTo>
                  <a:lnTo>
                    <a:pt x="3298" y="3102"/>
                  </a:lnTo>
                  <a:lnTo>
                    <a:pt x="3298" y="2907"/>
                  </a:lnTo>
                  <a:lnTo>
                    <a:pt x="3275" y="2712"/>
                  </a:lnTo>
                  <a:lnTo>
                    <a:pt x="3240" y="2517"/>
                  </a:lnTo>
                  <a:lnTo>
                    <a:pt x="3194" y="2310"/>
                  </a:lnTo>
                  <a:lnTo>
                    <a:pt x="3126" y="2114"/>
                  </a:lnTo>
                  <a:lnTo>
                    <a:pt x="3045" y="1908"/>
                  </a:lnTo>
                  <a:lnTo>
                    <a:pt x="2953" y="1712"/>
                  </a:lnTo>
                  <a:lnTo>
                    <a:pt x="2827" y="1517"/>
                  </a:lnTo>
                  <a:lnTo>
                    <a:pt x="2643" y="1230"/>
                  </a:lnTo>
                  <a:lnTo>
                    <a:pt x="2540" y="1103"/>
                  </a:lnTo>
                  <a:lnTo>
                    <a:pt x="2425" y="977"/>
                  </a:lnTo>
                  <a:lnTo>
                    <a:pt x="2321" y="862"/>
                  </a:lnTo>
                  <a:lnTo>
                    <a:pt x="2206" y="747"/>
                  </a:lnTo>
                  <a:lnTo>
                    <a:pt x="1977" y="552"/>
                  </a:lnTo>
                  <a:lnTo>
                    <a:pt x="1735" y="380"/>
                  </a:lnTo>
                  <a:lnTo>
                    <a:pt x="1483" y="230"/>
                  </a:lnTo>
                  <a:lnTo>
                    <a:pt x="1218" y="104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2169e531a49_1_1"/>
            <p:cNvSpPr/>
            <p:nvPr/>
          </p:nvSpPr>
          <p:spPr>
            <a:xfrm>
              <a:off x="2093450" y="2538975"/>
              <a:ext cx="397250" cy="568975"/>
            </a:xfrm>
            <a:custGeom>
              <a:rect b="b" l="l" r="r" t="t"/>
              <a:pathLst>
                <a:path extrusionOk="0" h="22759" w="15890">
                  <a:moveTo>
                    <a:pt x="10490" y="0"/>
                  </a:moveTo>
                  <a:lnTo>
                    <a:pt x="10306" y="12"/>
                  </a:lnTo>
                  <a:lnTo>
                    <a:pt x="10122" y="23"/>
                  </a:lnTo>
                  <a:lnTo>
                    <a:pt x="9938" y="58"/>
                  </a:lnTo>
                  <a:lnTo>
                    <a:pt x="9766" y="104"/>
                  </a:lnTo>
                  <a:lnTo>
                    <a:pt x="9594" y="161"/>
                  </a:lnTo>
                  <a:lnTo>
                    <a:pt x="9421" y="219"/>
                  </a:lnTo>
                  <a:lnTo>
                    <a:pt x="9260" y="299"/>
                  </a:lnTo>
                  <a:lnTo>
                    <a:pt x="9111" y="379"/>
                  </a:lnTo>
                  <a:lnTo>
                    <a:pt x="8973" y="471"/>
                  </a:lnTo>
                  <a:lnTo>
                    <a:pt x="8835" y="575"/>
                  </a:lnTo>
                  <a:lnTo>
                    <a:pt x="8709" y="678"/>
                  </a:lnTo>
                  <a:lnTo>
                    <a:pt x="8606" y="793"/>
                  </a:lnTo>
                  <a:lnTo>
                    <a:pt x="8422" y="977"/>
                  </a:lnTo>
                  <a:lnTo>
                    <a:pt x="8341" y="1057"/>
                  </a:lnTo>
                  <a:lnTo>
                    <a:pt x="8261" y="1115"/>
                  </a:lnTo>
                  <a:lnTo>
                    <a:pt x="8192" y="1161"/>
                  </a:lnTo>
                  <a:lnTo>
                    <a:pt x="8123" y="1195"/>
                  </a:lnTo>
                  <a:lnTo>
                    <a:pt x="8054" y="1218"/>
                  </a:lnTo>
                  <a:lnTo>
                    <a:pt x="7985" y="1230"/>
                  </a:lnTo>
                  <a:lnTo>
                    <a:pt x="7916" y="1230"/>
                  </a:lnTo>
                  <a:lnTo>
                    <a:pt x="7847" y="1218"/>
                  </a:lnTo>
                  <a:lnTo>
                    <a:pt x="7790" y="1184"/>
                  </a:lnTo>
                  <a:lnTo>
                    <a:pt x="7721" y="1149"/>
                  </a:lnTo>
                  <a:lnTo>
                    <a:pt x="7652" y="1103"/>
                  </a:lnTo>
                  <a:lnTo>
                    <a:pt x="7572" y="1046"/>
                  </a:lnTo>
                  <a:lnTo>
                    <a:pt x="7422" y="896"/>
                  </a:lnTo>
                  <a:lnTo>
                    <a:pt x="7227" y="713"/>
                  </a:lnTo>
                  <a:lnTo>
                    <a:pt x="7032" y="540"/>
                  </a:lnTo>
                  <a:lnTo>
                    <a:pt x="6836" y="402"/>
                  </a:lnTo>
                  <a:lnTo>
                    <a:pt x="6630" y="287"/>
                  </a:lnTo>
                  <a:lnTo>
                    <a:pt x="6411" y="184"/>
                  </a:lnTo>
                  <a:lnTo>
                    <a:pt x="6193" y="115"/>
                  </a:lnTo>
                  <a:lnTo>
                    <a:pt x="5975" y="58"/>
                  </a:lnTo>
                  <a:lnTo>
                    <a:pt x="5745" y="23"/>
                  </a:lnTo>
                  <a:lnTo>
                    <a:pt x="5584" y="12"/>
                  </a:lnTo>
                  <a:lnTo>
                    <a:pt x="5251" y="12"/>
                  </a:lnTo>
                  <a:lnTo>
                    <a:pt x="5090" y="35"/>
                  </a:lnTo>
                  <a:lnTo>
                    <a:pt x="4918" y="69"/>
                  </a:lnTo>
                  <a:lnTo>
                    <a:pt x="4745" y="104"/>
                  </a:lnTo>
                  <a:lnTo>
                    <a:pt x="4573" y="150"/>
                  </a:lnTo>
                  <a:lnTo>
                    <a:pt x="4401" y="219"/>
                  </a:lnTo>
                  <a:lnTo>
                    <a:pt x="4240" y="287"/>
                  </a:lnTo>
                  <a:lnTo>
                    <a:pt x="4068" y="368"/>
                  </a:lnTo>
                  <a:lnTo>
                    <a:pt x="3895" y="448"/>
                  </a:lnTo>
                  <a:lnTo>
                    <a:pt x="3723" y="552"/>
                  </a:lnTo>
                  <a:lnTo>
                    <a:pt x="3562" y="655"/>
                  </a:lnTo>
                  <a:lnTo>
                    <a:pt x="3401" y="781"/>
                  </a:lnTo>
                  <a:lnTo>
                    <a:pt x="3240" y="908"/>
                  </a:lnTo>
                  <a:lnTo>
                    <a:pt x="3091" y="1046"/>
                  </a:lnTo>
                  <a:lnTo>
                    <a:pt x="2930" y="1184"/>
                  </a:lnTo>
                  <a:lnTo>
                    <a:pt x="2792" y="1344"/>
                  </a:lnTo>
                  <a:lnTo>
                    <a:pt x="2643" y="1505"/>
                  </a:lnTo>
                  <a:lnTo>
                    <a:pt x="2505" y="1678"/>
                  </a:lnTo>
                  <a:lnTo>
                    <a:pt x="2379" y="1861"/>
                  </a:lnTo>
                  <a:lnTo>
                    <a:pt x="2252" y="2045"/>
                  </a:lnTo>
                  <a:lnTo>
                    <a:pt x="2138" y="2241"/>
                  </a:lnTo>
                  <a:lnTo>
                    <a:pt x="2034" y="2447"/>
                  </a:lnTo>
                  <a:lnTo>
                    <a:pt x="1931" y="2666"/>
                  </a:lnTo>
                  <a:lnTo>
                    <a:pt x="1839" y="2884"/>
                  </a:lnTo>
                  <a:lnTo>
                    <a:pt x="1758" y="3114"/>
                  </a:lnTo>
                  <a:lnTo>
                    <a:pt x="1678" y="3355"/>
                  </a:lnTo>
                  <a:lnTo>
                    <a:pt x="1621" y="3596"/>
                  </a:lnTo>
                  <a:lnTo>
                    <a:pt x="1563" y="3849"/>
                  </a:lnTo>
                  <a:lnTo>
                    <a:pt x="1529" y="4113"/>
                  </a:lnTo>
                  <a:lnTo>
                    <a:pt x="1494" y="4377"/>
                  </a:lnTo>
                  <a:lnTo>
                    <a:pt x="1471" y="4734"/>
                  </a:lnTo>
                  <a:lnTo>
                    <a:pt x="1471" y="5055"/>
                  </a:lnTo>
                  <a:lnTo>
                    <a:pt x="1494" y="5365"/>
                  </a:lnTo>
                  <a:lnTo>
                    <a:pt x="1529" y="5653"/>
                  </a:lnTo>
                  <a:lnTo>
                    <a:pt x="1586" y="5928"/>
                  </a:lnTo>
                  <a:lnTo>
                    <a:pt x="1667" y="6193"/>
                  </a:lnTo>
                  <a:lnTo>
                    <a:pt x="1747" y="6445"/>
                  </a:lnTo>
                  <a:lnTo>
                    <a:pt x="1850" y="6687"/>
                  </a:lnTo>
                  <a:lnTo>
                    <a:pt x="1965" y="6916"/>
                  </a:lnTo>
                  <a:lnTo>
                    <a:pt x="2092" y="7158"/>
                  </a:lnTo>
                  <a:lnTo>
                    <a:pt x="2379" y="7629"/>
                  </a:lnTo>
                  <a:lnTo>
                    <a:pt x="2689" y="8123"/>
                  </a:lnTo>
                  <a:lnTo>
                    <a:pt x="3022" y="8663"/>
                  </a:lnTo>
                  <a:lnTo>
                    <a:pt x="3080" y="8777"/>
                  </a:lnTo>
                  <a:lnTo>
                    <a:pt x="3114" y="8904"/>
                  </a:lnTo>
                  <a:lnTo>
                    <a:pt x="3126" y="9019"/>
                  </a:lnTo>
                  <a:lnTo>
                    <a:pt x="3126" y="9145"/>
                  </a:lnTo>
                  <a:lnTo>
                    <a:pt x="3103" y="9260"/>
                  </a:lnTo>
                  <a:lnTo>
                    <a:pt x="3057" y="9375"/>
                  </a:lnTo>
                  <a:lnTo>
                    <a:pt x="2988" y="9490"/>
                  </a:lnTo>
                  <a:lnTo>
                    <a:pt x="2907" y="9582"/>
                  </a:lnTo>
                  <a:lnTo>
                    <a:pt x="2655" y="9846"/>
                  </a:lnTo>
                  <a:lnTo>
                    <a:pt x="2425" y="10099"/>
                  </a:lnTo>
                  <a:lnTo>
                    <a:pt x="1988" y="10593"/>
                  </a:lnTo>
                  <a:lnTo>
                    <a:pt x="1793" y="10834"/>
                  </a:lnTo>
                  <a:lnTo>
                    <a:pt x="1598" y="11075"/>
                  </a:lnTo>
                  <a:lnTo>
                    <a:pt x="1414" y="11339"/>
                  </a:lnTo>
                  <a:lnTo>
                    <a:pt x="1218" y="11604"/>
                  </a:lnTo>
                  <a:lnTo>
                    <a:pt x="1046" y="11879"/>
                  </a:lnTo>
                  <a:lnTo>
                    <a:pt x="874" y="12178"/>
                  </a:lnTo>
                  <a:lnTo>
                    <a:pt x="713" y="12465"/>
                  </a:lnTo>
                  <a:lnTo>
                    <a:pt x="552" y="12775"/>
                  </a:lnTo>
                  <a:lnTo>
                    <a:pt x="426" y="13074"/>
                  </a:lnTo>
                  <a:lnTo>
                    <a:pt x="299" y="13384"/>
                  </a:lnTo>
                  <a:lnTo>
                    <a:pt x="196" y="13695"/>
                  </a:lnTo>
                  <a:lnTo>
                    <a:pt x="116" y="14005"/>
                  </a:lnTo>
                  <a:lnTo>
                    <a:pt x="47" y="14326"/>
                  </a:lnTo>
                  <a:lnTo>
                    <a:pt x="12" y="14625"/>
                  </a:lnTo>
                  <a:lnTo>
                    <a:pt x="1" y="14935"/>
                  </a:lnTo>
                  <a:lnTo>
                    <a:pt x="1" y="15085"/>
                  </a:lnTo>
                  <a:lnTo>
                    <a:pt x="12" y="15234"/>
                  </a:lnTo>
                  <a:lnTo>
                    <a:pt x="24" y="15395"/>
                  </a:lnTo>
                  <a:lnTo>
                    <a:pt x="58" y="15544"/>
                  </a:lnTo>
                  <a:lnTo>
                    <a:pt x="93" y="15705"/>
                  </a:lnTo>
                  <a:lnTo>
                    <a:pt x="127" y="15854"/>
                  </a:lnTo>
                  <a:lnTo>
                    <a:pt x="173" y="15992"/>
                  </a:lnTo>
                  <a:lnTo>
                    <a:pt x="230" y="16130"/>
                  </a:lnTo>
                  <a:lnTo>
                    <a:pt x="357" y="16406"/>
                  </a:lnTo>
                  <a:lnTo>
                    <a:pt x="506" y="16670"/>
                  </a:lnTo>
                  <a:lnTo>
                    <a:pt x="679" y="16911"/>
                  </a:lnTo>
                  <a:lnTo>
                    <a:pt x="862" y="17153"/>
                  </a:lnTo>
                  <a:lnTo>
                    <a:pt x="1069" y="17382"/>
                  </a:lnTo>
                  <a:lnTo>
                    <a:pt x="1287" y="17589"/>
                  </a:lnTo>
                  <a:lnTo>
                    <a:pt x="1517" y="17807"/>
                  </a:lnTo>
                  <a:lnTo>
                    <a:pt x="1747" y="18003"/>
                  </a:lnTo>
                  <a:lnTo>
                    <a:pt x="2000" y="18198"/>
                  </a:lnTo>
                  <a:lnTo>
                    <a:pt x="2494" y="18566"/>
                  </a:lnTo>
                  <a:lnTo>
                    <a:pt x="2999" y="18910"/>
                  </a:lnTo>
                  <a:lnTo>
                    <a:pt x="3562" y="19301"/>
                  </a:lnTo>
                  <a:lnTo>
                    <a:pt x="3838" y="19496"/>
                  </a:lnTo>
                  <a:lnTo>
                    <a:pt x="4091" y="19692"/>
                  </a:lnTo>
                  <a:lnTo>
                    <a:pt x="4332" y="19898"/>
                  </a:lnTo>
                  <a:lnTo>
                    <a:pt x="4562" y="20094"/>
                  </a:lnTo>
                  <a:lnTo>
                    <a:pt x="4768" y="20312"/>
                  </a:lnTo>
                  <a:lnTo>
                    <a:pt x="4964" y="20519"/>
                  </a:lnTo>
                  <a:lnTo>
                    <a:pt x="5389" y="21047"/>
                  </a:lnTo>
                  <a:lnTo>
                    <a:pt x="5596" y="21277"/>
                  </a:lnTo>
                  <a:lnTo>
                    <a:pt x="5802" y="21495"/>
                  </a:lnTo>
                  <a:lnTo>
                    <a:pt x="5998" y="21702"/>
                  </a:lnTo>
                  <a:lnTo>
                    <a:pt x="6182" y="21886"/>
                  </a:lnTo>
                  <a:lnTo>
                    <a:pt x="6377" y="22047"/>
                  </a:lnTo>
                  <a:lnTo>
                    <a:pt x="6561" y="22196"/>
                  </a:lnTo>
                  <a:lnTo>
                    <a:pt x="6733" y="22334"/>
                  </a:lnTo>
                  <a:lnTo>
                    <a:pt x="6917" y="22437"/>
                  </a:lnTo>
                  <a:lnTo>
                    <a:pt x="7089" y="22541"/>
                  </a:lnTo>
                  <a:lnTo>
                    <a:pt x="7261" y="22621"/>
                  </a:lnTo>
                  <a:lnTo>
                    <a:pt x="7434" y="22679"/>
                  </a:lnTo>
                  <a:lnTo>
                    <a:pt x="7606" y="22724"/>
                  </a:lnTo>
                  <a:lnTo>
                    <a:pt x="7778" y="22747"/>
                  </a:lnTo>
                  <a:lnTo>
                    <a:pt x="7951" y="22759"/>
                  </a:lnTo>
                  <a:lnTo>
                    <a:pt x="8123" y="22759"/>
                  </a:lnTo>
                  <a:lnTo>
                    <a:pt x="8295" y="22724"/>
                  </a:lnTo>
                  <a:lnTo>
                    <a:pt x="8456" y="22690"/>
                  </a:lnTo>
                  <a:lnTo>
                    <a:pt x="8629" y="22621"/>
                  </a:lnTo>
                  <a:lnTo>
                    <a:pt x="8812" y="22552"/>
                  </a:lnTo>
                  <a:lnTo>
                    <a:pt x="8985" y="22449"/>
                  </a:lnTo>
                  <a:lnTo>
                    <a:pt x="9169" y="22334"/>
                  </a:lnTo>
                  <a:lnTo>
                    <a:pt x="9352" y="22208"/>
                  </a:lnTo>
                  <a:lnTo>
                    <a:pt x="9536" y="22058"/>
                  </a:lnTo>
                  <a:lnTo>
                    <a:pt x="9720" y="21897"/>
                  </a:lnTo>
                  <a:lnTo>
                    <a:pt x="9915" y="21714"/>
                  </a:lnTo>
                  <a:lnTo>
                    <a:pt x="10111" y="21507"/>
                  </a:lnTo>
                  <a:lnTo>
                    <a:pt x="10317" y="21288"/>
                  </a:lnTo>
                  <a:lnTo>
                    <a:pt x="10524" y="21047"/>
                  </a:lnTo>
                  <a:lnTo>
                    <a:pt x="10961" y="20519"/>
                  </a:lnTo>
                  <a:lnTo>
                    <a:pt x="11145" y="20312"/>
                  </a:lnTo>
                  <a:lnTo>
                    <a:pt x="11363" y="20094"/>
                  </a:lnTo>
                  <a:lnTo>
                    <a:pt x="11581" y="19898"/>
                  </a:lnTo>
                  <a:lnTo>
                    <a:pt x="11834" y="19692"/>
                  </a:lnTo>
                  <a:lnTo>
                    <a:pt x="12087" y="19496"/>
                  </a:lnTo>
                  <a:lnTo>
                    <a:pt x="12351" y="19301"/>
                  </a:lnTo>
                  <a:lnTo>
                    <a:pt x="12914" y="18910"/>
                  </a:lnTo>
                  <a:lnTo>
                    <a:pt x="13419" y="18566"/>
                  </a:lnTo>
                  <a:lnTo>
                    <a:pt x="13925" y="18198"/>
                  </a:lnTo>
                  <a:lnTo>
                    <a:pt x="14166" y="18003"/>
                  </a:lnTo>
                  <a:lnTo>
                    <a:pt x="14396" y="17807"/>
                  </a:lnTo>
                  <a:lnTo>
                    <a:pt x="14626" y="17612"/>
                  </a:lnTo>
                  <a:lnTo>
                    <a:pt x="14832" y="17394"/>
                  </a:lnTo>
                  <a:lnTo>
                    <a:pt x="15039" y="17176"/>
                  </a:lnTo>
                  <a:lnTo>
                    <a:pt x="15223" y="16934"/>
                  </a:lnTo>
                  <a:lnTo>
                    <a:pt x="15395" y="16693"/>
                  </a:lnTo>
                  <a:lnTo>
                    <a:pt x="15533" y="16429"/>
                  </a:lnTo>
                  <a:lnTo>
                    <a:pt x="15659" y="16165"/>
                  </a:lnTo>
                  <a:lnTo>
                    <a:pt x="15717" y="16027"/>
                  </a:lnTo>
                  <a:lnTo>
                    <a:pt x="15763" y="15877"/>
                  </a:lnTo>
                  <a:lnTo>
                    <a:pt x="15797" y="15728"/>
                  </a:lnTo>
                  <a:lnTo>
                    <a:pt x="15832" y="15579"/>
                  </a:lnTo>
                  <a:lnTo>
                    <a:pt x="15866" y="15418"/>
                  </a:lnTo>
                  <a:lnTo>
                    <a:pt x="15878" y="15257"/>
                  </a:lnTo>
                  <a:lnTo>
                    <a:pt x="15889" y="15119"/>
                  </a:lnTo>
                  <a:lnTo>
                    <a:pt x="15889" y="14970"/>
                  </a:lnTo>
                  <a:lnTo>
                    <a:pt x="15878" y="14660"/>
                  </a:lnTo>
                  <a:lnTo>
                    <a:pt x="15843" y="14349"/>
                  </a:lnTo>
                  <a:lnTo>
                    <a:pt x="15786" y="14039"/>
                  </a:lnTo>
                  <a:lnTo>
                    <a:pt x="15705" y="13729"/>
                  </a:lnTo>
                  <a:lnTo>
                    <a:pt x="15602" y="13407"/>
                  </a:lnTo>
                  <a:lnTo>
                    <a:pt x="15476" y="13097"/>
                  </a:lnTo>
                  <a:lnTo>
                    <a:pt x="15349" y="12787"/>
                  </a:lnTo>
                  <a:lnTo>
                    <a:pt x="15200" y="12488"/>
                  </a:lnTo>
                  <a:lnTo>
                    <a:pt x="15039" y="12190"/>
                  </a:lnTo>
                  <a:lnTo>
                    <a:pt x="14867" y="11891"/>
                  </a:lnTo>
                  <a:lnTo>
                    <a:pt x="14694" y="11604"/>
                  </a:lnTo>
                  <a:lnTo>
                    <a:pt x="14511" y="11339"/>
                  </a:lnTo>
                  <a:lnTo>
                    <a:pt x="14315" y="11075"/>
                  </a:lnTo>
                  <a:lnTo>
                    <a:pt x="14132" y="10834"/>
                  </a:lnTo>
                  <a:lnTo>
                    <a:pt x="13936" y="10593"/>
                  </a:lnTo>
                  <a:lnTo>
                    <a:pt x="13500" y="10099"/>
                  </a:lnTo>
                  <a:lnTo>
                    <a:pt x="13258" y="9846"/>
                  </a:lnTo>
                  <a:lnTo>
                    <a:pt x="13017" y="9582"/>
                  </a:lnTo>
                  <a:lnTo>
                    <a:pt x="12925" y="9490"/>
                  </a:lnTo>
                  <a:lnTo>
                    <a:pt x="12868" y="9375"/>
                  </a:lnTo>
                  <a:lnTo>
                    <a:pt x="12822" y="9260"/>
                  </a:lnTo>
                  <a:lnTo>
                    <a:pt x="12799" y="9145"/>
                  </a:lnTo>
                  <a:lnTo>
                    <a:pt x="12799" y="9019"/>
                  </a:lnTo>
                  <a:lnTo>
                    <a:pt x="12810" y="8892"/>
                  </a:lnTo>
                  <a:lnTo>
                    <a:pt x="12845" y="8777"/>
                  </a:lnTo>
                  <a:lnTo>
                    <a:pt x="12902" y="8663"/>
                  </a:lnTo>
                  <a:lnTo>
                    <a:pt x="13235" y="8123"/>
                  </a:lnTo>
                  <a:lnTo>
                    <a:pt x="13546" y="7629"/>
                  </a:lnTo>
                  <a:lnTo>
                    <a:pt x="13683" y="7387"/>
                  </a:lnTo>
                  <a:lnTo>
                    <a:pt x="13821" y="7158"/>
                  </a:lnTo>
                  <a:lnTo>
                    <a:pt x="13948" y="6928"/>
                  </a:lnTo>
                  <a:lnTo>
                    <a:pt x="14063" y="6687"/>
                  </a:lnTo>
                  <a:lnTo>
                    <a:pt x="14166" y="6445"/>
                  </a:lnTo>
                  <a:lnTo>
                    <a:pt x="14246" y="6193"/>
                  </a:lnTo>
                  <a:lnTo>
                    <a:pt x="14315" y="5940"/>
                  </a:lnTo>
                  <a:lnTo>
                    <a:pt x="14373" y="5664"/>
                  </a:lnTo>
                  <a:lnTo>
                    <a:pt x="14407" y="5377"/>
                  </a:lnTo>
                  <a:lnTo>
                    <a:pt x="14430" y="5078"/>
                  </a:lnTo>
                  <a:lnTo>
                    <a:pt x="14430" y="4745"/>
                  </a:lnTo>
                  <a:lnTo>
                    <a:pt x="14407" y="4400"/>
                  </a:lnTo>
                  <a:lnTo>
                    <a:pt x="14384" y="4194"/>
                  </a:lnTo>
                  <a:lnTo>
                    <a:pt x="14361" y="3998"/>
                  </a:lnTo>
                  <a:lnTo>
                    <a:pt x="14315" y="3803"/>
                  </a:lnTo>
                  <a:lnTo>
                    <a:pt x="14281" y="3608"/>
                  </a:lnTo>
                  <a:lnTo>
                    <a:pt x="14177" y="3229"/>
                  </a:lnTo>
                  <a:lnTo>
                    <a:pt x="14051" y="2872"/>
                  </a:lnTo>
                  <a:lnTo>
                    <a:pt x="13913" y="2539"/>
                  </a:lnTo>
                  <a:lnTo>
                    <a:pt x="13741" y="2218"/>
                  </a:lnTo>
                  <a:lnTo>
                    <a:pt x="13557" y="1919"/>
                  </a:lnTo>
                  <a:lnTo>
                    <a:pt x="13350" y="1632"/>
                  </a:lnTo>
                  <a:lnTo>
                    <a:pt x="13132" y="1367"/>
                  </a:lnTo>
                  <a:lnTo>
                    <a:pt x="12902" y="1126"/>
                  </a:lnTo>
                  <a:lnTo>
                    <a:pt x="12650" y="908"/>
                  </a:lnTo>
                  <a:lnTo>
                    <a:pt x="12397" y="713"/>
                  </a:lnTo>
                  <a:lnTo>
                    <a:pt x="12121" y="529"/>
                  </a:lnTo>
                  <a:lnTo>
                    <a:pt x="11834" y="368"/>
                  </a:lnTo>
                  <a:lnTo>
                    <a:pt x="11547" y="242"/>
                  </a:lnTo>
                  <a:lnTo>
                    <a:pt x="11248" y="127"/>
                  </a:lnTo>
                  <a:lnTo>
                    <a:pt x="11236" y="127"/>
                  </a:lnTo>
                  <a:lnTo>
                    <a:pt x="11053" y="69"/>
                  </a:lnTo>
                  <a:lnTo>
                    <a:pt x="10869" y="35"/>
                  </a:lnTo>
                  <a:lnTo>
                    <a:pt x="10674" y="12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169e531a49_1_1"/>
            <p:cNvSpPr/>
            <p:nvPr/>
          </p:nvSpPr>
          <p:spPr>
            <a:xfrm>
              <a:off x="2334425" y="2926425"/>
              <a:ext cx="205375" cy="259075"/>
            </a:xfrm>
            <a:custGeom>
              <a:rect b="b" l="l" r="r" t="t"/>
              <a:pathLst>
                <a:path extrusionOk="0" h="10363" w="8215">
                  <a:moveTo>
                    <a:pt x="7755" y="0"/>
                  </a:moveTo>
                  <a:lnTo>
                    <a:pt x="7732" y="219"/>
                  </a:lnTo>
                  <a:lnTo>
                    <a:pt x="7686" y="425"/>
                  </a:lnTo>
                  <a:lnTo>
                    <a:pt x="7640" y="632"/>
                  </a:lnTo>
                  <a:lnTo>
                    <a:pt x="7583" y="839"/>
                  </a:lnTo>
                  <a:lnTo>
                    <a:pt x="7514" y="1034"/>
                  </a:lnTo>
                  <a:lnTo>
                    <a:pt x="7445" y="1218"/>
                  </a:lnTo>
                  <a:lnTo>
                    <a:pt x="7365" y="1402"/>
                  </a:lnTo>
                  <a:lnTo>
                    <a:pt x="7273" y="1586"/>
                  </a:lnTo>
                  <a:lnTo>
                    <a:pt x="7181" y="1758"/>
                  </a:lnTo>
                  <a:lnTo>
                    <a:pt x="7077" y="1930"/>
                  </a:lnTo>
                  <a:lnTo>
                    <a:pt x="6974" y="2091"/>
                  </a:lnTo>
                  <a:lnTo>
                    <a:pt x="6859" y="2252"/>
                  </a:lnTo>
                  <a:lnTo>
                    <a:pt x="6629" y="2562"/>
                  </a:lnTo>
                  <a:lnTo>
                    <a:pt x="6377" y="2849"/>
                  </a:lnTo>
                  <a:lnTo>
                    <a:pt x="6112" y="3125"/>
                  </a:lnTo>
                  <a:lnTo>
                    <a:pt x="5837" y="3378"/>
                  </a:lnTo>
                  <a:lnTo>
                    <a:pt x="5549" y="3619"/>
                  </a:lnTo>
                  <a:lnTo>
                    <a:pt x="5262" y="3849"/>
                  </a:lnTo>
                  <a:lnTo>
                    <a:pt x="4975" y="4067"/>
                  </a:lnTo>
                  <a:lnTo>
                    <a:pt x="4688" y="4274"/>
                  </a:lnTo>
                  <a:lnTo>
                    <a:pt x="4136" y="4665"/>
                  </a:lnTo>
                  <a:lnTo>
                    <a:pt x="3654" y="4998"/>
                  </a:lnTo>
                  <a:lnTo>
                    <a:pt x="3194" y="5331"/>
                  </a:lnTo>
                  <a:lnTo>
                    <a:pt x="2988" y="5492"/>
                  </a:lnTo>
                  <a:lnTo>
                    <a:pt x="2804" y="5653"/>
                  </a:lnTo>
                  <a:lnTo>
                    <a:pt x="2643" y="5813"/>
                  </a:lnTo>
                  <a:lnTo>
                    <a:pt x="2505" y="5974"/>
                  </a:lnTo>
                  <a:lnTo>
                    <a:pt x="2241" y="6307"/>
                  </a:lnTo>
                  <a:lnTo>
                    <a:pt x="1965" y="6641"/>
                  </a:lnTo>
                  <a:lnTo>
                    <a:pt x="1678" y="6974"/>
                  </a:lnTo>
                  <a:lnTo>
                    <a:pt x="1379" y="7284"/>
                  </a:lnTo>
                  <a:lnTo>
                    <a:pt x="1057" y="7594"/>
                  </a:lnTo>
                  <a:lnTo>
                    <a:pt x="897" y="7732"/>
                  </a:lnTo>
                  <a:lnTo>
                    <a:pt x="724" y="7870"/>
                  </a:lnTo>
                  <a:lnTo>
                    <a:pt x="552" y="8008"/>
                  </a:lnTo>
                  <a:lnTo>
                    <a:pt x="380" y="8123"/>
                  </a:lnTo>
                  <a:lnTo>
                    <a:pt x="196" y="8237"/>
                  </a:lnTo>
                  <a:lnTo>
                    <a:pt x="1" y="8352"/>
                  </a:lnTo>
                  <a:lnTo>
                    <a:pt x="35" y="8559"/>
                  </a:lnTo>
                  <a:lnTo>
                    <a:pt x="92" y="8754"/>
                  </a:lnTo>
                  <a:lnTo>
                    <a:pt x="161" y="8950"/>
                  </a:lnTo>
                  <a:lnTo>
                    <a:pt x="253" y="9145"/>
                  </a:lnTo>
                  <a:lnTo>
                    <a:pt x="368" y="9317"/>
                  </a:lnTo>
                  <a:lnTo>
                    <a:pt x="495" y="9478"/>
                  </a:lnTo>
                  <a:lnTo>
                    <a:pt x="632" y="9639"/>
                  </a:lnTo>
                  <a:lnTo>
                    <a:pt x="782" y="9777"/>
                  </a:lnTo>
                  <a:lnTo>
                    <a:pt x="943" y="9903"/>
                  </a:lnTo>
                  <a:lnTo>
                    <a:pt x="1126" y="10018"/>
                  </a:lnTo>
                  <a:lnTo>
                    <a:pt x="1310" y="10122"/>
                  </a:lnTo>
                  <a:lnTo>
                    <a:pt x="1506" y="10202"/>
                  </a:lnTo>
                  <a:lnTo>
                    <a:pt x="1712" y="10271"/>
                  </a:lnTo>
                  <a:lnTo>
                    <a:pt x="1931" y="10317"/>
                  </a:lnTo>
                  <a:lnTo>
                    <a:pt x="2149" y="10351"/>
                  </a:lnTo>
                  <a:lnTo>
                    <a:pt x="2379" y="10363"/>
                  </a:lnTo>
                  <a:lnTo>
                    <a:pt x="2631" y="10351"/>
                  </a:lnTo>
                  <a:lnTo>
                    <a:pt x="2861" y="10317"/>
                  </a:lnTo>
                  <a:lnTo>
                    <a:pt x="3102" y="10259"/>
                  </a:lnTo>
                  <a:lnTo>
                    <a:pt x="3321" y="10179"/>
                  </a:lnTo>
                  <a:lnTo>
                    <a:pt x="3527" y="10087"/>
                  </a:lnTo>
                  <a:lnTo>
                    <a:pt x="3723" y="9972"/>
                  </a:lnTo>
                  <a:lnTo>
                    <a:pt x="3918" y="9846"/>
                  </a:lnTo>
                  <a:lnTo>
                    <a:pt x="4090" y="9697"/>
                  </a:lnTo>
                  <a:lnTo>
                    <a:pt x="4240" y="9536"/>
                  </a:lnTo>
                  <a:lnTo>
                    <a:pt x="4378" y="9363"/>
                  </a:lnTo>
                  <a:lnTo>
                    <a:pt x="4504" y="9168"/>
                  </a:lnTo>
                  <a:lnTo>
                    <a:pt x="4607" y="8973"/>
                  </a:lnTo>
                  <a:lnTo>
                    <a:pt x="4688" y="8766"/>
                  </a:lnTo>
                  <a:lnTo>
                    <a:pt x="4745" y="8548"/>
                  </a:lnTo>
                  <a:lnTo>
                    <a:pt x="4780" y="8318"/>
                  </a:lnTo>
                  <a:lnTo>
                    <a:pt x="4791" y="8088"/>
                  </a:lnTo>
                  <a:lnTo>
                    <a:pt x="4791" y="7962"/>
                  </a:lnTo>
                  <a:lnTo>
                    <a:pt x="4814" y="7812"/>
                  </a:lnTo>
                  <a:lnTo>
                    <a:pt x="4826" y="7675"/>
                  </a:lnTo>
                  <a:lnTo>
                    <a:pt x="4860" y="7525"/>
                  </a:lnTo>
                  <a:lnTo>
                    <a:pt x="4895" y="7376"/>
                  </a:lnTo>
                  <a:lnTo>
                    <a:pt x="4941" y="7226"/>
                  </a:lnTo>
                  <a:lnTo>
                    <a:pt x="4987" y="7077"/>
                  </a:lnTo>
                  <a:lnTo>
                    <a:pt x="5044" y="6939"/>
                  </a:lnTo>
                  <a:lnTo>
                    <a:pt x="5113" y="6790"/>
                  </a:lnTo>
                  <a:lnTo>
                    <a:pt x="5182" y="6652"/>
                  </a:lnTo>
                  <a:lnTo>
                    <a:pt x="5262" y="6526"/>
                  </a:lnTo>
                  <a:lnTo>
                    <a:pt x="5343" y="6399"/>
                  </a:lnTo>
                  <a:lnTo>
                    <a:pt x="5435" y="6284"/>
                  </a:lnTo>
                  <a:lnTo>
                    <a:pt x="5526" y="6181"/>
                  </a:lnTo>
                  <a:lnTo>
                    <a:pt x="5618" y="6089"/>
                  </a:lnTo>
                  <a:lnTo>
                    <a:pt x="5722" y="6009"/>
                  </a:lnTo>
                  <a:lnTo>
                    <a:pt x="5952" y="5836"/>
                  </a:lnTo>
                  <a:lnTo>
                    <a:pt x="6193" y="5664"/>
                  </a:lnTo>
                  <a:lnTo>
                    <a:pt x="6423" y="5480"/>
                  </a:lnTo>
                  <a:lnTo>
                    <a:pt x="6652" y="5273"/>
                  </a:lnTo>
                  <a:lnTo>
                    <a:pt x="6882" y="5067"/>
                  </a:lnTo>
                  <a:lnTo>
                    <a:pt x="7089" y="4848"/>
                  </a:lnTo>
                  <a:lnTo>
                    <a:pt x="7296" y="4607"/>
                  </a:lnTo>
                  <a:lnTo>
                    <a:pt x="7480" y="4366"/>
                  </a:lnTo>
                  <a:lnTo>
                    <a:pt x="7652" y="4102"/>
                  </a:lnTo>
                  <a:lnTo>
                    <a:pt x="7813" y="3826"/>
                  </a:lnTo>
                  <a:lnTo>
                    <a:pt x="7951" y="3527"/>
                  </a:lnTo>
                  <a:lnTo>
                    <a:pt x="8008" y="3378"/>
                  </a:lnTo>
                  <a:lnTo>
                    <a:pt x="8054" y="3217"/>
                  </a:lnTo>
                  <a:lnTo>
                    <a:pt x="8100" y="3056"/>
                  </a:lnTo>
                  <a:lnTo>
                    <a:pt x="8134" y="2895"/>
                  </a:lnTo>
                  <a:lnTo>
                    <a:pt x="8169" y="2723"/>
                  </a:lnTo>
                  <a:lnTo>
                    <a:pt x="8192" y="2551"/>
                  </a:lnTo>
                  <a:lnTo>
                    <a:pt x="8215" y="2367"/>
                  </a:lnTo>
                  <a:lnTo>
                    <a:pt x="8215" y="2183"/>
                  </a:lnTo>
                  <a:lnTo>
                    <a:pt x="8215" y="1999"/>
                  </a:lnTo>
                  <a:lnTo>
                    <a:pt x="8215" y="1804"/>
                  </a:lnTo>
                  <a:lnTo>
                    <a:pt x="8192" y="1540"/>
                  </a:lnTo>
                  <a:lnTo>
                    <a:pt x="8157" y="1275"/>
                  </a:lnTo>
                  <a:lnTo>
                    <a:pt x="8111" y="1034"/>
                  </a:lnTo>
                  <a:lnTo>
                    <a:pt x="8054" y="804"/>
                  </a:lnTo>
                  <a:lnTo>
                    <a:pt x="7997" y="586"/>
                  </a:lnTo>
                  <a:lnTo>
                    <a:pt x="7928" y="379"/>
                  </a:lnTo>
                  <a:lnTo>
                    <a:pt x="7847" y="184"/>
                  </a:lnTo>
                  <a:lnTo>
                    <a:pt x="7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2169e531a49_1_1"/>
            <p:cNvSpPr/>
            <p:nvPr/>
          </p:nvSpPr>
          <p:spPr>
            <a:xfrm>
              <a:off x="2046350" y="2594400"/>
              <a:ext cx="82175" cy="185000"/>
            </a:xfrm>
            <a:custGeom>
              <a:rect b="b" l="l" r="r" t="t"/>
              <a:pathLst>
                <a:path extrusionOk="0" h="7400" w="3287">
                  <a:moveTo>
                    <a:pt x="2356" y="1"/>
                  </a:moveTo>
                  <a:lnTo>
                    <a:pt x="2080" y="104"/>
                  </a:lnTo>
                  <a:lnTo>
                    <a:pt x="1816" y="230"/>
                  </a:lnTo>
                  <a:lnTo>
                    <a:pt x="1563" y="380"/>
                  </a:lnTo>
                  <a:lnTo>
                    <a:pt x="1322" y="552"/>
                  </a:lnTo>
                  <a:lnTo>
                    <a:pt x="1081" y="747"/>
                  </a:lnTo>
                  <a:lnTo>
                    <a:pt x="977" y="862"/>
                  </a:lnTo>
                  <a:lnTo>
                    <a:pt x="862" y="977"/>
                  </a:lnTo>
                  <a:lnTo>
                    <a:pt x="759" y="1103"/>
                  </a:lnTo>
                  <a:lnTo>
                    <a:pt x="655" y="1230"/>
                  </a:lnTo>
                  <a:lnTo>
                    <a:pt x="460" y="1517"/>
                  </a:lnTo>
                  <a:lnTo>
                    <a:pt x="345" y="1712"/>
                  </a:lnTo>
                  <a:lnTo>
                    <a:pt x="253" y="1908"/>
                  </a:lnTo>
                  <a:lnTo>
                    <a:pt x="173" y="2103"/>
                  </a:lnTo>
                  <a:lnTo>
                    <a:pt x="104" y="2298"/>
                  </a:lnTo>
                  <a:lnTo>
                    <a:pt x="58" y="2505"/>
                  </a:lnTo>
                  <a:lnTo>
                    <a:pt x="24" y="2700"/>
                  </a:lnTo>
                  <a:lnTo>
                    <a:pt x="1" y="2896"/>
                  </a:lnTo>
                  <a:lnTo>
                    <a:pt x="1" y="3091"/>
                  </a:lnTo>
                  <a:lnTo>
                    <a:pt x="12" y="3286"/>
                  </a:lnTo>
                  <a:lnTo>
                    <a:pt x="35" y="3482"/>
                  </a:lnTo>
                  <a:lnTo>
                    <a:pt x="70" y="3677"/>
                  </a:lnTo>
                  <a:lnTo>
                    <a:pt x="115" y="3872"/>
                  </a:lnTo>
                  <a:lnTo>
                    <a:pt x="173" y="4067"/>
                  </a:lnTo>
                  <a:lnTo>
                    <a:pt x="253" y="4263"/>
                  </a:lnTo>
                  <a:lnTo>
                    <a:pt x="334" y="4458"/>
                  </a:lnTo>
                  <a:lnTo>
                    <a:pt x="414" y="4642"/>
                  </a:lnTo>
                  <a:lnTo>
                    <a:pt x="518" y="4837"/>
                  </a:lnTo>
                  <a:lnTo>
                    <a:pt x="621" y="5021"/>
                  </a:lnTo>
                  <a:lnTo>
                    <a:pt x="736" y="5205"/>
                  </a:lnTo>
                  <a:lnTo>
                    <a:pt x="862" y="5389"/>
                  </a:lnTo>
                  <a:lnTo>
                    <a:pt x="1126" y="5745"/>
                  </a:lnTo>
                  <a:lnTo>
                    <a:pt x="1425" y="6101"/>
                  </a:lnTo>
                  <a:lnTo>
                    <a:pt x="1724" y="6446"/>
                  </a:lnTo>
                  <a:lnTo>
                    <a:pt x="2046" y="6779"/>
                  </a:lnTo>
                  <a:lnTo>
                    <a:pt x="2379" y="7089"/>
                  </a:lnTo>
                  <a:lnTo>
                    <a:pt x="2712" y="7399"/>
                  </a:lnTo>
                  <a:lnTo>
                    <a:pt x="2988" y="7077"/>
                  </a:lnTo>
                  <a:lnTo>
                    <a:pt x="3286" y="6744"/>
                  </a:lnTo>
                  <a:lnTo>
                    <a:pt x="3045" y="6365"/>
                  </a:lnTo>
                  <a:lnTo>
                    <a:pt x="2769" y="5929"/>
                  </a:lnTo>
                  <a:lnTo>
                    <a:pt x="2643" y="5687"/>
                  </a:lnTo>
                  <a:lnTo>
                    <a:pt x="2517" y="5435"/>
                  </a:lnTo>
                  <a:lnTo>
                    <a:pt x="2390" y="5159"/>
                  </a:lnTo>
                  <a:lnTo>
                    <a:pt x="2264" y="4872"/>
                  </a:lnTo>
                  <a:lnTo>
                    <a:pt x="2160" y="4573"/>
                  </a:lnTo>
                  <a:lnTo>
                    <a:pt x="2069" y="4263"/>
                  </a:lnTo>
                  <a:lnTo>
                    <a:pt x="1977" y="3930"/>
                  </a:lnTo>
                  <a:lnTo>
                    <a:pt x="1919" y="3585"/>
                  </a:lnTo>
                  <a:lnTo>
                    <a:pt x="1873" y="3217"/>
                  </a:lnTo>
                  <a:lnTo>
                    <a:pt x="1850" y="2838"/>
                  </a:lnTo>
                  <a:lnTo>
                    <a:pt x="1839" y="2436"/>
                  </a:lnTo>
                  <a:lnTo>
                    <a:pt x="1873" y="2034"/>
                  </a:lnTo>
                  <a:lnTo>
                    <a:pt x="1896" y="1747"/>
                  </a:lnTo>
                  <a:lnTo>
                    <a:pt x="1942" y="1471"/>
                  </a:lnTo>
                  <a:lnTo>
                    <a:pt x="1988" y="1207"/>
                  </a:lnTo>
                  <a:lnTo>
                    <a:pt x="2046" y="954"/>
                  </a:lnTo>
                  <a:lnTo>
                    <a:pt x="2114" y="701"/>
                  </a:lnTo>
                  <a:lnTo>
                    <a:pt x="2183" y="460"/>
                  </a:lnTo>
                  <a:lnTo>
                    <a:pt x="2264" y="230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2169e531a49_1_1"/>
            <p:cNvSpPr/>
            <p:nvPr/>
          </p:nvSpPr>
          <p:spPr>
            <a:xfrm>
              <a:off x="2045200" y="2926425"/>
              <a:ext cx="205375" cy="259075"/>
            </a:xfrm>
            <a:custGeom>
              <a:rect b="b" l="l" r="r" t="t"/>
              <a:pathLst>
                <a:path extrusionOk="0" h="10363" w="8215">
                  <a:moveTo>
                    <a:pt x="449" y="0"/>
                  </a:moveTo>
                  <a:lnTo>
                    <a:pt x="368" y="184"/>
                  </a:lnTo>
                  <a:lnTo>
                    <a:pt x="288" y="379"/>
                  </a:lnTo>
                  <a:lnTo>
                    <a:pt x="219" y="586"/>
                  </a:lnTo>
                  <a:lnTo>
                    <a:pt x="161" y="804"/>
                  </a:lnTo>
                  <a:lnTo>
                    <a:pt x="104" y="1046"/>
                  </a:lnTo>
                  <a:lnTo>
                    <a:pt x="70" y="1287"/>
                  </a:lnTo>
                  <a:lnTo>
                    <a:pt x="35" y="1551"/>
                  </a:lnTo>
                  <a:lnTo>
                    <a:pt x="12" y="1815"/>
                  </a:lnTo>
                  <a:lnTo>
                    <a:pt x="1" y="2011"/>
                  </a:lnTo>
                  <a:lnTo>
                    <a:pt x="1" y="2195"/>
                  </a:lnTo>
                  <a:lnTo>
                    <a:pt x="12" y="2378"/>
                  </a:lnTo>
                  <a:lnTo>
                    <a:pt x="24" y="2562"/>
                  </a:lnTo>
                  <a:lnTo>
                    <a:pt x="47" y="2735"/>
                  </a:lnTo>
                  <a:lnTo>
                    <a:pt x="81" y="2907"/>
                  </a:lnTo>
                  <a:lnTo>
                    <a:pt x="116" y="3068"/>
                  </a:lnTo>
                  <a:lnTo>
                    <a:pt x="161" y="3229"/>
                  </a:lnTo>
                  <a:lnTo>
                    <a:pt x="219" y="3389"/>
                  </a:lnTo>
                  <a:lnTo>
                    <a:pt x="276" y="3539"/>
                  </a:lnTo>
                  <a:lnTo>
                    <a:pt x="403" y="3826"/>
                  </a:lnTo>
                  <a:lnTo>
                    <a:pt x="564" y="4102"/>
                  </a:lnTo>
                  <a:lnTo>
                    <a:pt x="736" y="4366"/>
                  </a:lnTo>
                  <a:lnTo>
                    <a:pt x="920" y="4619"/>
                  </a:lnTo>
                  <a:lnTo>
                    <a:pt x="1127" y="4848"/>
                  </a:lnTo>
                  <a:lnTo>
                    <a:pt x="1333" y="5067"/>
                  </a:lnTo>
                  <a:lnTo>
                    <a:pt x="1563" y="5273"/>
                  </a:lnTo>
                  <a:lnTo>
                    <a:pt x="1793" y="5480"/>
                  </a:lnTo>
                  <a:lnTo>
                    <a:pt x="2023" y="5664"/>
                  </a:lnTo>
                  <a:lnTo>
                    <a:pt x="2252" y="5836"/>
                  </a:lnTo>
                  <a:lnTo>
                    <a:pt x="2494" y="6009"/>
                  </a:lnTo>
                  <a:lnTo>
                    <a:pt x="2597" y="6089"/>
                  </a:lnTo>
                  <a:lnTo>
                    <a:pt x="2689" y="6181"/>
                  </a:lnTo>
                  <a:lnTo>
                    <a:pt x="2781" y="6284"/>
                  </a:lnTo>
                  <a:lnTo>
                    <a:pt x="2873" y="6399"/>
                  </a:lnTo>
                  <a:lnTo>
                    <a:pt x="2953" y="6526"/>
                  </a:lnTo>
                  <a:lnTo>
                    <a:pt x="3034" y="6652"/>
                  </a:lnTo>
                  <a:lnTo>
                    <a:pt x="3103" y="6790"/>
                  </a:lnTo>
                  <a:lnTo>
                    <a:pt x="3160" y="6939"/>
                  </a:lnTo>
                  <a:lnTo>
                    <a:pt x="3217" y="7077"/>
                  </a:lnTo>
                  <a:lnTo>
                    <a:pt x="3275" y="7226"/>
                  </a:lnTo>
                  <a:lnTo>
                    <a:pt x="3321" y="7376"/>
                  </a:lnTo>
                  <a:lnTo>
                    <a:pt x="3355" y="7525"/>
                  </a:lnTo>
                  <a:lnTo>
                    <a:pt x="3378" y="7675"/>
                  </a:lnTo>
                  <a:lnTo>
                    <a:pt x="3401" y="7812"/>
                  </a:lnTo>
                  <a:lnTo>
                    <a:pt x="3413" y="7962"/>
                  </a:lnTo>
                  <a:lnTo>
                    <a:pt x="3424" y="8088"/>
                  </a:lnTo>
                  <a:lnTo>
                    <a:pt x="3436" y="8318"/>
                  </a:lnTo>
                  <a:lnTo>
                    <a:pt x="3470" y="8548"/>
                  </a:lnTo>
                  <a:lnTo>
                    <a:pt x="3528" y="8766"/>
                  </a:lnTo>
                  <a:lnTo>
                    <a:pt x="3608" y="8973"/>
                  </a:lnTo>
                  <a:lnTo>
                    <a:pt x="3711" y="9168"/>
                  </a:lnTo>
                  <a:lnTo>
                    <a:pt x="3838" y="9363"/>
                  </a:lnTo>
                  <a:lnTo>
                    <a:pt x="3976" y="9536"/>
                  </a:lnTo>
                  <a:lnTo>
                    <a:pt x="4125" y="9697"/>
                  </a:lnTo>
                  <a:lnTo>
                    <a:pt x="4297" y="9846"/>
                  </a:lnTo>
                  <a:lnTo>
                    <a:pt x="4481" y="9972"/>
                  </a:lnTo>
                  <a:lnTo>
                    <a:pt x="4688" y="10087"/>
                  </a:lnTo>
                  <a:lnTo>
                    <a:pt x="4895" y="10179"/>
                  </a:lnTo>
                  <a:lnTo>
                    <a:pt x="5113" y="10259"/>
                  </a:lnTo>
                  <a:lnTo>
                    <a:pt x="5343" y="10317"/>
                  </a:lnTo>
                  <a:lnTo>
                    <a:pt x="5584" y="10351"/>
                  </a:lnTo>
                  <a:lnTo>
                    <a:pt x="5825" y="10363"/>
                  </a:lnTo>
                  <a:lnTo>
                    <a:pt x="6055" y="10351"/>
                  </a:lnTo>
                  <a:lnTo>
                    <a:pt x="6285" y="10317"/>
                  </a:lnTo>
                  <a:lnTo>
                    <a:pt x="6492" y="10271"/>
                  </a:lnTo>
                  <a:lnTo>
                    <a:pt x="6698" y="10202"/>
                  </a:lnTo>
                  <a:lnTo>
                    <a:pt x="6905" y="10122"/>
                  </a:lnTo>
                  <a:lnTo>
                    <a:pt x="7089" y="10018"/>
                  </a:lnTo>
                  <a:lnTo>
                    <a:pt x="7273" y="9903"/>
                  </a:lnTo>
                  <a:lnTo>
                    <a:pt x="7434" y="9777"/>
                  </a:lnTo>
                  <a:lnTo>
                    <a:pt x="7583" y="9639"/>
                  </a:lnTo>
                  <a:lnTo>
                    <a:pt x="7721" y="9478"/>
                  </a:lnTo>
                  <a:lnTo>
                    <a:pt x="7847" y="9317"/>
                  </a:lnTo>
                  <a:lnTo>
                    <a:pt x="7951" y="9145"/>
                  </a:lnTo>
                  <a:lnTo>
                    <a:pt x="8043" y="8950"/>
                  </a:lnTo>
                  <a:lnTo>
                    <a:pt x="8123" y="8754"/>
                  </a:lnTo>
                  <a:lnTo>
                    <a:pt x="8180" y="8559"/>
                  </a:lnTo>
                  <a:lnTo>
                    <a:pt x="8215" y="8352"/>
                  </a:lnTo>
                  <a:lnTo>
                    <a:pt x="8020" y="8237"/>
                  </a:lnTo>
                  <a:lnTo>
                    <a:pt x="7836" y="8123"/>
                  </a:lnTo>
                  <a:lnTo>
                    <a:pt x="7663" y="8008"/>
                  </a:lnTo>
                  <a:lnTo>
                    <a:pt x="7491" y="7870"/>
                  </a:lnTo>
                  <a:lnTo>
                    <a:pt x="7319" y="7732"/>
                  </a:lnTo>
                  <a:lnTo>
                    <a:pt x="7158" y="7594"/>
                  </a:lnTo>
                  <a:lnTo>
                    <a:pt x="6836" y="7284"/>
                  </a:lnTo>
                  <a:lnTo>
                    <a:pt x="6538" y="6974"/>
                  </a:lnTo>
                  <a:lnTo>
                    <a:pt x="6250" y="6641"/>
                  </a:lnTo>
                  <a:lnTo>
                    <a:pt x="5975" y="6307"/>
                  </a:lnTo>
                  <a:lnTo>
                    <a:pt x="5699" y="5974"/>
                  </a:lnTo>
                  <a:lnTo>
                    <a:pt x="5573" y="5813"/>
                  </a:lnTo>
                  <a:lnTo>
                    <a:pt x="5400" y="5653"/>
                  </a:lnTo>
                  <a:lnTo>
                    <a:pt x="5216" y="5492"/>
                  </a:lnTo>
                  <a:lnTo>
                    <a:pt x="5021" y="5331"/>
                  </a:lnTo>
                  <a:lnTo>
                    <a:pt x="4562" y="4998"/>
                  </a:lnTo>
                  <a:lnTo>
                    <a:pt x="4068" y="4665"/>
                  </a:lnTo>
                  <a:lnTo>
                    <a:pt x="3528" y="4274"/>
                  </a:lnTo>
                  <a:lnTo>
                    <a:pt x="3240" y="4067"/>
                  </a:lnTo>
                  <a:lnTo>
                    <a:pt x="2953" y="3849"/>
                  </a:lnTo>
                  <a:lnTo>
                    <a:pt x="2666" y="3619"/>
                  </a:lnTo>
                  <a:lnTo>
                    <a:pt x="2379" y="3378"/>
                  </a:lnTo>
                  <a:lnTo>
                    <a:pt x="2103" y="3125"/>
                  </a:lnTo>
                  <a:lnTo>
                    <a:pt x="1839" y="2849"/>
                  </a:lnTo>
                  <a:lnTo>
                    <a:pt x="1586" y="2562"/>
                  </a:lnTo>
                  <a:lnTo>
                    <a:pt x="1356" y="2252"/>
                  </a:lnTo>
                  <a:lnTo>
                    <a:pt x="1241" y="2091"/>
                  </a:lnTo>
                  <a:lnTo>
                    <a:pt x="1138" y="1930"/>
                  </a:lnTo>
                  <a:lnTo>
                    <a:pt x="1035" y="1758"/>
                  </a:lnTo>
                  <a:lnTo>
                    <a:pt x="943" y="1586"/>
                  </a:lnTo>
                  <a:lnTo>
                    <a:pt x="851" y="1402"/>
                  </a:lnTo>
                  <a:lnTo>
                    <a:pt x="770" y="1218"/>
                  </a:lnTo>
                  <a:lnTo>
                    <a:pt x="701" y="1034"/>
                  </a:lnTo>
                  <a:lnTo>
                    <a:pt x="633" y="839"/>
                  </a:lnTo>
                  <a:lnTo>
                    <a:pt x="575" y="632"/>
                  </a:lnTo>
                  <a:lnTo>
                    <a:pt x="529" y="425"/>
                  </a:lnTo>
                  <a:lnTo>
                    <a:pt x="483" y="219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g2169e531a49_1_1"/>
          <p:cNvGrpSpPr/>
          <p:nvPr/>
        </p:nvGrpSpPr>
        <p:grpSpPr>
          <a:xfrm>
            <a:off x="4389914" y="3673420"/>
            <a:ext cx="364162" cy="365584"/>
            <a:chOff x="1920850" y="3686375"/>
            <a:chExt cx="646250" cy="646250"/>
          </a:xfrm>
        </p:grpSpPr>
        <p:sp>
          <p:nvSpPr>
            <p:cNvPr id="615" name="Google Shape;615;g2169e531a49_1_1"/>
            <p:cNvSpPr/>
            <p:nvPr/>
          </p:nvSpPr>
          <p:spPr>
            <a:xfrm>
              <a:off x="1920850" y="3686375"/>
              <a:ext cx="646250" cy="380875"/>
            </a:xfrm>
            <a:custGeom>
              <a:rect b="b" l="l" r="r" t="t"/>
              <a:pathLst>
                <a:path extrusionOk="0" h="15235" w="25850">
                  <a:moveTo>
                    <a:pt x="12971" y="1506"/>
                  </a:moveTo>
                  <a:lnTo>
                    <a:pt x="13051" y="1517"/>
                  </a:lnTo>
                  <a:lnTo>
                    <a:pt x="13131" y="1529"/>
                  </a:lnTo>
                  <a:lnTo>
                    <a:pt x="13200" y="1540"/>
                  </a:lnTo>
                  <a:lnTo>
                    <a:pt x="13269" y="1575"/>
                  </a:lnTo>
                  <a:lnTo>
                    <a:pt x="13338" y="1598"/>
                  </a:lnTo>
                  <a:lnTo>
                    <a:pt x="13396" y="1644"/>
                  </a:lnTo>
                  <a:lnTo>
                    <a:pt x="13453" y="1678"/>
                  </a:lnTo>
                  <a:lnTo>
                    <a:pt x="13511" y="1736"/>
                  </a:lnTo>
                  <a:lnTo>
                    <a:pt x="13557" y="1781"/>
                  </a:lnTo>
                  <a:lnTo>
                    <a:pt x="13602" y="1839"/>
                  </a:lnTo>
                  <a:lnTo>
                    <a:pt x="13637" y="1908"/>
                  </a:lnTo>
                  <a:lnTo>
                    <a:pt x="13671" y="1977"/>
                  </a:lnTo>
                  <a:lnTo>
                    <a:pt x="13694" y="2046"/>
                  </a:lnTo>
                  <a:lnTo>
                    <a:pt x="13717" y="2115"/>
                  </a:lnTo>
                  <a:lnTo>
                    <a:pt x="13729" y="2195"/>
                  </a:lnTo>
                  <a:lnTo>
                    <a:pt x="13729" y="2264"/>
                  </a:lnTo>
                  <a:lnTo>
                    <a:pt x="13729" y="2344"/>
                  </a:lnTo>
                  <a:lnTo>
                    <a:pt x="13717" y="2425"/>
                  </a:lnTo>
                  <a:lnTo>
                    <a:pt x="13694" y="2505"/>
                  </a:lnTo>
                  <a:lnTo>
                    <a:pt x="13671" y="2574"/>
                  </a:lnTo>
                  <a:lnTo>
                    <a:pt x="13602" y="2724"/>
                  </a:lnTo>
                  <a:lnTo>
                    <a:pt x="13511" y="2850"/>
                  </a:lnTo>
                  <a:lnTo>
                    <a:pt x="13453" y="2907"/>
                  </a:lnTo>
                  <a:lnTo>
                    <a:pt x="13396" y="2953"/>
                  </a:lnTo>
                  <a:lnTo>
                    <a:pt x="13338" y="2999"/>
                  </a:lnTo>
                  <a:lnTo>
                    <a:pt x="13269" y="3045"/>
                  </a:lnTo>
                  <a:lnTo>
                    <a:pt x="13200" y="3068"/>
                  </a:lnTo>
                  <a:lnTo>
                    <a:pt x="13131" y="3091"/>
                  </a:lnTo>
                  <a:lnTo>
                    <a:pt x="13051" y="3114"/>
                  </a:lnTo>
                  <a:lnTo>
                    <a:pt x="12902" y="3114"/>
                  </a:lnTo>
                  <a:lnTo>
                    <a:pt x="12821" y="3091"/>
                  </a:lnTo>
                  <a:lnTo>
                    <a:pt x="12752" y="3068"/>
                  </a:lnTo>
                  <a:lnTo>
                    <a:pt x="12683" y="3045"/>
                  </a:lnTo>
                  <a:lnTo>
                    <a:pt x="12614" y="2999"/>
                  </a:lnTo>
                  <a:lnTo>
                    <a:pt x="12557" y="2953"/>
                  </a:lnTo>
                  <a:lnTo>
                    <a:pt x="12500" y="2907"/>
                  </a:lnTo>
                  <a:lnTo>
                    <a:pt x="12442" y="2850"/>
                  </a:lnTo>
                  <a:lnTo>
                    <a:pt x="12350" y="2724"/>
                  </a:lnTo>
                  <a:lnTo>
                    <a:pt x="12281" y="2574"/>
                  </a:lnTo>
                  <a:lnTo>
                    <a:pt x="12258" y="2505"/>
                  </a:lnTo>
                  <a:lnTo>
                    <a:pt x="12235" y="2425"/>
                  </a:lnTo>
                  <a:lnTo>
                    <a:pt x="12224" y="2344"/>
                  </a:lnTo>
                  <a:lnTo>
                    <a:pt x="12224" y="2264"/>
                  </a:lnTo>
                  <a:lnTo>
                    <a:pt x="12224" y="2195"/>
                  </a:lnTo>
                  <a:lnTo>
                    <a:pt x="12235" y="2115"/>
                  </a:lnTo>
                  <a:lnTo>
                    <a:pt x="12258" y="2046"/>
                  </a:lnTo>
                  <a:lnTo>
                    <a:pt x="12281" y="1977"/>
                  </a:lnTo>
                  <a:lnTo>
                    <a:pt x="12316" y="1908"/>
                  </a:lnTo>
                  <a:lnTo>
                    <a:pt x="12350" y="1839"/>
                  </a:lnTo>
                  <a:lnTo>
                    <a:pt x="12396" y="1781"/>
                  </a:lnTo>
                  <a:lnTo>
                    <a:pt x="12442" y="1736"/>
                  </a:lnTo>
                  <a:lnTo>
                    <a:pt x="12500" y="1678"/>
                  </a:lnTo>
                  <a:lnTo>
                    <a:pt x="12557" y="1644"/>
                  </a:lnTo>
                  <a:lnTo>
                    <a:pt x="12614" y="1598"/>
                  </a:lnTo>
                  <a:lnTo>
                    <a:pt x="12683" y="1575"/>
                  </a:lnTo>
                  <a:lnTo>
                    <a:pt x="12752" y="1540"/>
                  </a:lnTo>
                  <a:lnTo>
                    <a:pt x="12821" y="1529"/>
                  </a:lnTo>
                  <a:lnTo>
                    <a:pt x="12902" y="1517"/>
                  </a:lnTo>
                  <a:lnTo>
                    <a:pt x="12971" y="1506"/>
                  </a:lnTo>
                  <a:close/>
                  <a:moveTo>
                    <a:pt x="12971" y="1"/>
                  </a:moveTo>
                  <a:lnTo>
                    <a:pt x="12741" y="12"/>
                  </a:lnTo>
                  <a:lnTo>
                    <a:pt x="12523" y="47"/>
                  </a:lnTo>
                  <a:lnTo>
                    <a:pt x="12304" y="93"/>
                  </a:lnTo>
                  <a:lnTo>
                    <a:pt x="12098" y="173"/>
                  </a:lnTo>
                  <a:lnTo>
                    <a:pt x="11891" y="265"/>
                  </a:lnTo>
                  <a:lnTo>
                    <a:pt x="11707" y="380"/>
                  </a:lnTo>
                  <a:lnTo>
                    <a:pt x="11535" y="518"/>
                  </a:lnTo>
                  <a:lnTo>
                    <a:pt x="11374" y="656"/>
                  </a:lnTo>
                  <a:lnTo>
                    <a:pt x="11224" y="828"/>
                  </a:lnTo>
                  <a:lnTo>
                    <a:pt x="11098" y="1000"/>
                  </a:lnTo>
                  <a:lnTo>
                    <a:pt x="10983" y="1184"/>
                  </a:lnTo>
                  <a:lnTo>
                    <a:pt x="10880" y="1379"/>
                  </a:lnTo>
                  <a:lnTo>
                    <a:pt x="10811" y="1598"/>
                  </a:lnTo>
                  <a:lnTo>
                    <a:pt x="10753" y="1804"/>
                  </a:lnTo>
                  <a:lnTo>
                    <a:pt x="10719" y="2034"/>
                  </a:lnTo>
                  <a:lnTo>
                    <a:pt x="10707" y="2264"/>
                  </a:lnTo>
                  <a:lnTo>
                    <a:pt x="10707" y="2402"/>
                  </a:lnTo>
                  <a:lnTo>
                    <a:pt x="10719" y="2528"/>
                  </a:lnTo>
                  <a:lnTo>
                    <a:pt x="10765" y="2804"/>
                  </a:lnTo>
                  <a:lnTo>
                    <a:pt x="10788" y="2942"/>
                  </a:lnTo>
                  <a:lnTo>
                    <a:pt x="10834" y="3068"/>
                  </a:lnTo>
                  <a:lnTo>
                    <a:pt x="10868" y="3195"/>
                  </a:lnTo>
                  <a:lnTo>
                    <a:pt x="10926" y="3309"/>
                  </a:lnTo>
                  <a:lnTo>
                    <a:pt x="10455" y="3401"/>
                  </a:lnTo>
                  <a:lnTo>
                    <a:pt x="9984" y="3516"/>
                  </a:lnTo>
                  <a:lnTo>
                    <a:pt x="9536" y="3654"/>
                  </a:lnTo>
                  <a:lnTo>
                    <a:pt x="9088" y="3815"/>
                  </a:lnTo>
                  <a:lnTo>
                    <a:pt x="8639" y="3976"/>
                  </a:lnTo>
                  <a:lnTo>
                    <a:pt x="8214" y="4171"/>
                  </a:lnTo>
                  <a:lnTo>
                    <a:pt x="7789" y="4378"/>
                  </a:lnTo>
                  <a:lnTo>
                    <a:pt x="7376" y="4596"/>
                  </a:lnTo>
                  <a:lnTo>
                    <a:pt x="6974" y="4837"/>
                  </a:lnTo>
                  <a:lnTo>
                    <a:pt x="6583" y="5090"/>
                  </a:lnTo>
                  <a:lnTo>
                    <a:pt x="6204" y="5354"/>
                  </a:lnTo>
                  <a:lnTo>
                    <a:pt x="5836" y="5642"/>
                  </a:lnTo>
                  <a:lnTo>
                    <a:pt x="5469" y="5940"/>
                  </a:lnTo>
                  <a:lnTo>
                    <a:pt x="5124" y="6251"/>
                  </a:lnTo>
                  <a:lnTo>
                    <a:pt x="4791" y="6572"/>
                  </a:lnTo>
                  <a:lnTo>
                    <a:pt x="4481" y="6917"/>
                  </a:lnTo>
                  <a:lnTo>
                    <a:pt x="4170" y="7262"/>
                  </a:lnTo>
                  <a:lnTo>
                    <a:pt x="3883" y="7629"/>
                  </a:lnTo>
                  <a:lnTo>
                    <a:pt x="3608" y="7997"/>
                  </a:lnTo>
                  <a:lnTo>
                    <a:pt x="3343" y="8387"/>
                  </a:lnTo>
                  <a:lnTo>
                    <a:pt x="3091" y="8789"/>
                  </a:lnTo>
                  <a:lnTo>
                    <a:pt x="2861" y="9192"/>
                  </a:lnTo>
                  <a:lnTo>
                    <a:pt x="2654" y="9605"/>
                  </a:lnTo>
                  <a:lnTo>
                    <a:pt x="2459" y="10030"/>
                  </a:lnTo>
                  <a:lnTo>
                    <a:pt x="2275" y="10467"/>
                  </a:lnTo>
                  <a:lnTo>
                    <a:pt x="2114" y="10915"/>
                  </a:lnTo>
                  <a:lnTo>
                    <a:pt x="1976" y="11363"/>
                  </a:lnTo>
                  <a:lnTo>
                    <a:pt x="1850" y="11822"/>
                  </a:lnTo>
                  <a:lnTo>
                    <a:pt x="1746" y="12293"/>
                  </a:lnTo>
                  <a:lnTo>
                    <a:pt x="1666" y="12764"/>
                  </a:lnTo>
                  <a:lnTo>
                    <a:pt x="1597" y="13247"/>
                  </a:lnTo>
                  <a:lnTo>
                    <a:pt x="1551" y="13741"/>
                  </a:lnTo>
                  <a:lnTo>
                    <a:pt x="678" y="13741"/>
                  </a:lnTo>
                  <a:lnTo>
                    <a:pt x="609" y="13752"/>
                  </a:lnTo>
                  <a:lnTo>
                    <a:pt x="529" y="13764"/>
                  </a:lnTo>
                  <a:lnTo>
                    <a:pt x="460" y="13798"/>
                  </a:lnTo>
                  <a:lnTo>
                    <a:pt x="402" y="13821"/>
                  </a:lnTo>
                  <a:lnTo>
                    <a:pt x="333" y="13856"/>
                  </a:lnTo>
                  <a:lnTo>
                    <a:pt x="276" y="13902"/>
                  </a:lnTo>
                  <a:lnTo>
                    <a:pt x="218" y="13948"/>
                  </a:lnTo>
                  <a:lnTo>
                    <a:pt x="172" y="14005"/>
                  </a:lnTo>
                  <a:lnTo>
                    <a:pt x="127" y="14051"/>
                  </a:lnTo>
                  <a:lnTo>
                    <a:pt x="92" y="14120"/>
                  </a:lnTo>
                  <a:lnTo>
                    <a:pt x="58" y="14178"/>
                  </a:lnTo>
                  <a:lnTo>
                    <a:pt x="35" y="14247"/>
                  </a:lnTo>
                  <a:lnTo>
                    <a:pt x="12" y="14327"/>
                  </a:lnTo>
                  <a:lnTo>
                    <a:pt x="0" y="14396"/>
                  </a:lnTo>
                  <a:lnTo>
                    <a:pt x="0" y="14476"/>
                  </a:lnTo>
                  <a:lnTo>
                    <a:pt x="0" y="14557"/>
                  </a:lnTo>
                  <a:lnTo>
                    <a:pt x="12" y="14626"/>
                  </a:lnTo>
                  <a:lnTo>
                    <a:pt x="35" y="14695"/>
                  </a:lnTo>
                  <a:lnTo>
                    <a:pt x="58" y="14763"/>
                  </a:lnTo>
                  <a:lnTo>
                    <a:pt x="92" y="14832"/>
                  </a:lnTo>
                  <a:lnTo>
                    <a:pt x="127" y="14901"/>
                  </a:lnTo>
                  <a:lnTo>
                    <a:pt x="172" y="14959"/>
                  </a:lnTo>
                  <a:lnTo>
                    <a:pt x="218" y="15005"/>
                  </a:lnTo>
                  <a:lnTo>
                    <a:pt x="276" y="15062"/>
                  </a:lnTo>
                  <a:lnTo>
                    <a:pt x="333" y="15097"/>
                  </a:lnTo>
                  <a:lnTo>
                    <a:pt x="402" y="15143"/>
                  </a:lnTo>
                  <a:lnTo>
                    <a:pt x="460" y="15177"/>
                  </a:lnTo>
                  <a:lnTo>
                    <a:pt x="529" y="15200"/>
                  </a:lnTo>
                  <a:lnTo>
                    <a:pt x="609" y="15212"/>
                  </a:lnTo>
                  <a:lnTo>
                    <a:pt x="678" y="15223"/>
                  </a:lnTo>
                  <a:lnTo>
                    <a:pt x="758" y="15235"/>
                  </a:lnTo>
                  <a:lnTo>
                    <a:pt x="25091" y="15235"/>
                  </a:lnTo>
                  <a:lnTo>
                    <a:pt x="25171" y="15223"/>
                  </a:lnTo>
                  <a:lnTo>
                    <a:pt x="25252" y="15212"/>
                  </a:lnTo>
                  <a:lnTo>
                    <a:pt x="25321" y="15200"/>
                  </a:lnTo>
                  <a:lnTo>
                    <a:pt x="25390" y="15177"/>
                  </a:lnTo>
                  <a:lnTo>
                    <a:pt x="25459" y="15143"/>
                  </a:lnTo>
                  <a:lnTo>
                    <a:pt x="25516" y="15097"/>
                  </a:lnTo>
                  <a:lnTo>
                    <a:pt x="25573" y="15062"/>
                  </a:lnTo>
                  <a:lnTo>
                    <a:pt x="25631" y="15005"/>
                  </a:lnTo>
                  <a:lnTo>
                    <a:pt x="25677" y="14959"/>
                  </a:lnTo>
                  <a:lnTo>
                    <a:pt x="25723" y="14901"/>
                  </a:lnTo>
                  <a:lnTo>
                    <a:pt x="25757" y="14832"/>
                  </a:lnTo>
                  <a:lnTo>
                    <a:pt x="25792" y="14763"/>
                  </a:lnTo>
                  <a:lnTo>
                    <a:pt x="25815" y="14695"/>
                  </a:lnTo>
                  <a:lnTo>
                    <a:pt x="25838" y="14626"/>
                  </a:lnTo>
                  <a:lnTo>
                    <a:pt x="25849" y="14557"/>
                  </a:lnTo>
                  <a:lnTo>
                    <a:pt x="25849" y="14476"/>
                  </a:lnTo>
                  <a:lnTo>
                    <a:pt x="25849" y="14396"/>
                  </a:lnTo>
                  <a:lnTo>
                    <a:pt x="25838" y="14327"/>
                  </a:lnTo>
                  <a:lnTo>
                    <a:pt x="25815" y="14247"/>
                  </a:lnTo>
                  <a:lnTo>
                    <a:pt x="25792" y="14178"/>
                  </a:lnTo>
                  <a:lnTo>
                    <a:pt x="25757" y="14120"/>
                  </a:lnTo>
                  <a:lnTo>
                    <a:pt x="25723" y="14051"/>
                  </a:lnTo>
                  <a:lnTo>
                    <a:pt x="25677" y="14005"/>
                  </a:lnTo>
                  <a:lnTo>
                    <a:pt x="25631" y="13948"/>
                  </a:lnTo>
                  <a:lnTo>
                    <a:pt x="25573" y="13902"/>
                  </a:lnTo>
                  <a:lnTo>
                    <a:pt x="25516" y="13856"/>
                  </a:lnTo>
                  <a:lnTo>
                    <a:pt x="25459" y="13821"/>
                  </a:lnTo>
                  <a:lnTo>
                    <a:pt x="25390" y="13798"/>
                  </a:lnTo>
                  <a:lnTo>
                    <a:pt x="25321" y="13764"/>
                  </a:lnTo>
                  <a:lnTo>
                    <a:pt x="25252" y="13752"/>
                  </a:lnTo>
                  <a:lnTo>
                    <a:pt x="25171" y="13741"/>
                  </a:lnTo>
                  <a:lnTo>
                    <a:pt x="24298" y="13741"/>
                  </a:lnTo>
                  <a:lnTo>
                    <a:pt x="24252" y="13247"/>
                  </a:lnTo>
                  <a:lnTo>
                    <a:pt x="24195" y="12764"/>
                  </a:lnTo>
                  <a:lnTo>
                    <a:pt x="24114" y="12293"/>
                  </a:lnTo>
                  <a:lnTo>
                    <a:pt x="24011" y="11822"/>
                  </a:lnTo>
                  <a:lnTo>
                    <a:pt x="23885" y="11363"/>
                  </a:lnTo>
                  <a:lnTo>
                    <a:pt x="23747" y="10915"/>
                  </a:lnTo>
                  <a:lnTo>
                    <a:pt x="23586" y="10467"/>
                  </a:lnTo>
                  <a:lnTo>
                    <a:pt x="23414" y="10030"/>
                  </a:lnTo>
                  <a:lnTo>
                    <a:pt x="23218" y="9605"/>
                  </a:lnTo>
                  <a:lnTo>
                    <a:pt x="23012" y="9192"/>
                  </a:lnTo>
                  <a:lnTo>
                    <a:pt x="22782" y="8789"/>
                  </a:lnTo>
                  <a:lnTo>
                    <a:pt x="22541" y="8387"/>
                  </a:lnTo>
                  <a:lnTo>
                    <a:pt x="22288" y="7997"/>
                  </a:lnTo>
                  <a:lnTo>
                    <a:pt x="22012" y="7629"/>
                  </a:lnTo>
                  <a:lnTo>
                    <a:pt x="21725" y="7262"/>
                  </a:lnTo>
                  <a:lnTo>
                    <a:pt x="21426" y="6917"/>
                  </a:lnTo>
                  <a:lnTo>
                    <a:pt x="21116" y="6572"/>
                  </a:lnTo>
                  <a:lnTo>
                    <a:pt x="20783" y="6251"/>
                  </a:lnTo>
                  <a:lnTo>
                    <a:pt x="20438" y="5940"/>
                  </a:lnTo>
                  <a:lnTo>
                    <a:pt x="20093" y="5642"/>
                  </a:lnTo>
                  <a:lnTo>
                    <a:pt x="19726" y="5354"/>
                  </a:lnTo>
                  <a:lnTo>
                    <a:pt x="19347" y="5090"/>
                  </a:lnTo>
                  <a:lnTo>
                    <a:pt x="18956" y="4837"/>
                  </a:lnTo>
                  <a:lnTo>
                    <a:pt x="18554" y="4596"/>
                  </a:lnTo>
                  <a:lnTo>
                    <a:pt x="18152" y="4378"/>
                  </a:lnTo>
                  <a:lnTo>
                    <a:pt x="17727" y="4171"/>
                  </a:lnTo>
                  <a:lnTo>
                    <a:pt x="17302" y="3976"/>
                  </a:lnTo>
                  <a:lnTo>
                    <a:pt x="16865" y="3815"/>
                  </a:lnTo>
                  <a:lnTo>
                    <a:pt x="16417" y="3654"/>
                  </a:lnTo>
                  <a:lnTo>
                    <a:pt x="15958" y="3516"/>
                  </a:lnTo>
                  <a:lnTo>
                    <a:pt x="15498" y="3401"/>
                  </a:lnTo>
                  <a:lnTo>
                    <a:pt x="15027" y="3309"/>
                  </a:lnTo>
                  <a:lnTo>
                    <a:pt x="15085" y="3195"/>
                  </a:lnTo>
                  <a:lnTo>
                    <a:pt x="15119" y="3068"/>
                  </a:lnTo>
                  <a:lnTo>
                    <a:pt x="15165" y="2942"/>
                  </a:lnTo>
                  <a:lnTo>
                    <a:pt x="15188" y="2804"/>
                  </a:lnTo>
                  <a:lnTo>
                    <a:pt x="15234" y="2528"/>
                  </a:lnTo>
                  <a:lnTo>
                    <a:pt x="15245" y="2402"/>
                  </a:lnTo>
                  <a:lnTo>
                    <a:pt x="15245" y="2264"/>
                  </a:lnTo>
                  <a:lnTo>
                    <a:pt x="15234" y="2034"/>
                  </a:lnTo>
                  <a:lnTo>
                    <a:pt x="15199" y="1804"/>
                  </a:lnTo>
                  <a:lnTo>
                    <a:pt x="15142" y="1598"/>
                  </a:lnTo>
                  <a:lnTo>
                    <a:pt x="15073" y="1379"/>
                  </a:lnTo>
                  <a:lnTo>
                    <a:pt x="14970" y="1184"/>
                  </a:lnTo>
                  <a:lnTo>
                    <a:pt x="14855" y="1000"/>
                  </a:lnTo>
                  <a:lnTo>
                    <a:pt x="14728" y="828"/>
                  </a:lnTo>
                  <a:lnTo>
                    <a:pt x="14579" y="656"/>
                  </a:lnTo>
                  <a:lnTo>
                    <a:pt x="14418" y="518"/>
                  </a:lnTo>
                  <a:lnTo>
                    <a:pt x="14246" y="380"/>
                  </a:lnTo>
                  <a:lnTo>
                    <a:pt x="14062" y="265"/>
                  </a:lnTo>
                  <a:lnTo>
                    <a:pt x="13855" y="173"/>
                  </a:lnTo>
                  <a:lnTo>
                    <a:pt x="13648" y="93"/>
                  </a:lnTo>
                  <a:lnTo>
                    <a:pt x="13430" y="47"/>
                  </a:lnTo>
                  <a:lnTo>
                    <a:pt x="13212" y="12"/>
                  </a:lnTo>
                  <a:lnTo>
                    <a:pt x="12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2169e531a49_1_1"/>
            <p:cNvSpPr/>
            <p:nvPr/>
          </p:nvSpPr>
          <p:spPr>
            <a:xfrm>
              <a:off x="1958750" y="4142750"/>
              <a:ext cx="75850" cy="189875"/>
            </a:xfrm>
            <a:custGeom>
              <a:rect b="b" l="l" r="r" t="t"/>
              <a:pathLst>
                <a:path extrusionOk="0" h="7595" w="3034">
                  <a:moveTo>
                    <a:pt x="759" y="1"/>
                  </a:moveTo>
                  <a:lnTo>
                    <a:pt x="678" y="12"/>
                  </a:lnTo>
                  <a:lnTo>
                    <a:pt x="598" y="24"/>
                  </a:lnTo>
                  <a:lnTo>
                    <a:pt x="529" y="35"/>
                  </a:lnTo>
                  <a:lnTo>
                    <a:pt x="460" y="58"/>
                  </a:lnTo>
                  <a:lnTo>
                    <a:pt x="391" y="93"/>
                  </a:lnTo>
                  <a:lnTo>
                    <a:pt x="334" y="139"/>
                  </a:lnTo>
                  <a:lnTo>
                    <a:pt x="276" y="173"/>
                  </a:lnTo>
                  <a:lnTo>
                    <a:pt x="219" y="219"/>
                  </a:lnTo>
                  <a:lnTo>
                    <a:pt x="173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61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6837"/>
                  </a:lnTo>
                  <a:lnTo>
                    <a:pt x="1" y="6917"/>
                  </a:lnTo>
                  <a:lnTo>
                    <a:pt x="12" y="6986"/>
                  </a:lnTo>
                  <a:lnTo>
                    <a:pt x="35" y="7055"/>
                  </a:lnTo>
                  <a:lnTo>
                    <a:pt x="58" y="7135"/>
                  </a:lnTo>
                  <a:lnTo>
                    <a:pt x="93" y="7193"/>
                  </a:lnTo>
                  <a:lnTo>
                    <a:pt x="127" y="7262"/>
                  </a:lnTo>
                  <a:lnTo>
                    <a:pt x="173" y="7319"/>
                  </a:lnTo>
                  <a:lnTo>
                    <a:pt x="219" y="7377"/>
                  </a:lnTo>
                  <a:lnTo>
                    <a:pt x="276" y="7423"/>
                  </a:lnTo>
                  <a:lnTo>
                    <a:pt x="334" y="7457"/>
                  </a:lnTo>
                  <a:lnTo>
                    <a:pt x="391" y="7503"/>
                  </a:lnTo>
                  <a:lnTo>
                    <a:pt x="460" y="7537"/>
                  </a:lnTo>
                  <a:lnTo>
                    <a:pt x="529" y="7560"/>
                  </a:lnTo>
                  <a:lnTo>
                    <a:pt x="598" y="7572"/>
                  </a:lnTo>
                  <a:lnTo>
                    <a:pt x="678" y="7583"/>
                  </a:lnTo>
                  <a:lnTo>
                    <a:pt x="759" y="7595"/>
                  </a:lnTo>
                  <a:lnTo>
                    <a:pt x="3034" y="7595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2169e531a49_1_1"/>
            <p:cNvSpPr/>
            <p:nvPr/>
          </p:nvSpPr>
          <p:spPr>
            <a:xfrm>
              <a:off x="2072200" y="4097100"/>
              <a:ext cx="446925" cy="235525"/>
            </a:xfrm>
            <a:custGeom>
              <a:rect b="b" l="l" r="r" t="t"/>
              <a:pathLst>
                <a:path extrusionOk="0" h="9421" w="17877">
                  <a:moveTo>
                    <a:pt x="3148" y="0"/>
                  </a:moveTo>
                  <a:lnTo>
                    <a:pt x="2792" y="12"/>
                  </a:lnTo>
                  <a:lnTo>
                    <a:pt x="2425" y="46"/>
                  </a:lnTo>
                  <a:lnTo>
                    <a:pt x="2057" y="104"/>
                  </a:lnTo>
                  <a:lnTo>
                    <a:pt x="1689" y="184"/>
                  </a:lnTo>
                  <a:lnTo>
                    <a:pt x="1333" y="288"/>
                  </a:lnTo>
                  <a:lnTo>
                    <a:pt x="1161" y="356"/>
                  </a:lnTo>
                  <a:lnTo>
                    <a:pt x="977" y="425"/>
                  </a:lnTo>
                  <a:lnTo>
                    <a:pt x="805" y="506"/>
                  </a:lnTo>
                  <a:lnTo>
                    <a:pt x="632" y="598"/>
                  </a:lnTo>
                  <a:lnTo>
                    <a:pt x="495" y="678"/>
                  </a:lnTo>
                  <a:lnTo>
                    <a:pt x="368" y="782"/>
                  </a:lnTo>
                  <a:lnTo>
                    <a:pt x="265" y="896"/>
                  </a:lnTo>
                  <a:lnTo>
                    <a:pt x="173" y="1023"/>
                  </a:lnTo>
                  <a:lnTo>
                    <a:pt x="104" y="1172"/>
                  </a:lnTo>
                  <a:lnTo>
                    <a:pt x="47" y="1321"/>
                  </a:lnTo>
                  <a:lnTo>
                    <a:pt x="12" y="1471"/>
                  </a:lnTo>
                  <a:lnTo>
                    <a:pt x="1" y="1632"/>
                  </a:lnTo>
                  <a:lnTo>
                    <a:pt x="1" y="9421"/>
                  </a:lnTo>
                  <a:lnTo>
                    <a:pt x="8812" y="9421"/>
                  </a:lnTo>
                  <a:lnTo>
                    <a:pt x="9122" y="9409"/>
                  </a:lnTo>
                  <a:lnTo>
                    <a:pt x="9421" y="9386"/>
                  </a:lnTo>
                  <a:lnTo>
                    <a:pt x="9708" y="9352"/>
                  </a:lnTo>
                  <a:lnTo>
                    <a:pt x="10007" y="9295"/>
                  </a:lnTo>
                  <a:lnTo>
                    <a:pt x="10294" y="9237"/>
                  </a:lnTo>
                  <a:lnTo>
                    <a:pt x="10581" y="9157"/>
                  </a:lnTo>
                  <a:lnTo>
                    <a:pt x="10857" y="9065"/>
                  </a:lnTo>
                  <a:lnTo>
                    <a:pt x="11133" y="8961"/>
                  </a:lnTo>
                  <a:lnTo>
                    <a:pt x="11409" y="8835"/>
                  </a:lnTo>
                  <a:lnTo>
                    <a:pt x="11673" y="8709"/>
                  </a:lnTo>
                  <a:lnTo>
                    <a:pt x="11926" y="8559"/>
                  </a:lnTo>
                  <a:lnTo>
                    <a:pt x="12178" y="8398"/>
                  </a:lnTo>
                  <a:lnTo>
                    <a:pt x="12420" y="8226"/>
                  </a:lnTo>
                  <a:lnTo>
                    <a:pt x="12649" y="8042"/>
                  </a:lnTo>
                  <a:lnTo>
                    <a:pt x="12879" y="7847"/>
                  </a:lnTo>
                  <a:lnTo>
                    <a:pt x="13097" y="7640"/>
                  </a:lnTo>
                  <a:lnTo>
                    <a:pt x="17440" y="3309"/>
                  </a:lnTo>
                  <a:lnTo>
                    <a:pt x="17543" y="3194"/>
                  </a:lnTo>
                  <a:lnTo>
                    <a:pt x="17635" y="3068"/>
                  </a:lnTo>
                  <a:lnTo>
                    <a:pt x="17704" y="2941"/>
                  </a:lnTo>
                  <a:lnTo>
                    <a:pt x="17773" y="2804"/>
                  </a:lnTo>
                  <a:lnTo>
                    <a:pt x="17819" y="2666"/>
                  </a:lnTo>
                  <a:lnTo>
                    <a:pt x="17854" y="2528"/>
                  </a:lnTo>
                  <a:lnTo>
                    <a:pt x="17877" y="2390"/>
                  </a:lnTo>
                  <a:lnTo>
                    <a:pt x="17877" y="2241"/>
                  </a:lnTo>
                  <a:lnTo>
                    <a:pt x="17877" y="2103"/>
                  </a:lnTo>
                  <a:lnTo>
                    <a:pt x="17854" y="1953"/>
                  </a:lnTo>
                  <a:lnTo>
                    <a:pt x="17819" y="1815"/>
                  </a:lnTo>
                  <a:lnTo>
                    <a:pt x="17773" y="1678"/>
                  </a:lnTo>
                  <a:lnTo>
                    <a:pt x="17704" y="1551"/>
                  </a:lnTo>
                  <a:lnTo>
                    <a:pt x="17635" y="1425"/>
                  </a:lnTo>
                  <a:lnTo>
                    <a:pt x="17543" y="1299"/>
                  </a:lnTo>
                  <a:lnTo>
                    <a:pt x="17440" y="1184"/>
                  </a:lnTo>
                  <a:lnTo>
                    <a:pt x="17325" y="1080"/>
                  </a:lnTo>
                  <a:lnTo>
                    <a:pt x="17199" y="988"/>
                  </a:lnTo>
                  <a:lnTo>
                    <a:pt x="17072" y="908"/>
                  </a:lnTo>
                  <a:lnTo>
                    <a:pt x="16935" y="850"/>
                  </a:lnTo>
                  <a:lnTo>
                    <a:pt x="16797" y="805"/>
                  </a:lnTo>
                  <a:lnTo>
                    <a:pt x="16659" y="770"/>
                  </a:lnTo>
                  <a:lnTo>
                    <a:pt x="16509" y="747"/>
                  </a:lnTo>
                  <a:lnTo>
                    <a:pt x="16360" y="736"/>
                  </a:lnTo>
                  <a:lnTo>
                    <a:pt x="16222" y="747"/>
                  </a:lnTo>
                  <a:lnTo>
                    <a:pt x="16073" y="770"/>
                  </a:lnTo>
                  <a:lnTo>
                    <a:pt x="15935" y="805"/>
                  </a:lnTo>
                  <a:lnTo>
                    <a:pt x="15797" y="850"/>
                  </a:lnTo>
                  <a:lnTo>
                    <a:pt x="15659" y="908"/>
                  </a:lnTo>
                  <a:lnTo>
                    <a:pt x="15533" y="988"/>
                  </a:lnTo>
                  <a:lnTo>
                    <a:pt x="15407" y="1080"/>
                  </a:lnTo>
                  <a:lnTo>
                    <a:pt x="15292" y="1184"/>
                  </a:lnTo>
                  <a:lnTo>
                    <a:pt x="10961" y="5503"/>
                  </a:lnTo>
                  <a:lnTo>
                    <a:pt x="10742" y="5687"/>
                  </a:lnTo>
                  <a:lnTo>
                    <a:pt x="10524" y="5859"/>
                  </a:lnTo>
                  <a:lnTo>
                    <a:pt x="10283" y="6009"/>
                  </a:lnTo>
                  <a:lnTo>
                    <a:pt x="10030" y="6135"/>
                  </a:lnTo>
                  <a:lnTo>
                    <a:pt x="9766" y="6227"/>
                  </a:lnTo>
                  <a:lnTo>
                    <a:pt x="9502" y="6307"/>
                  </a:lnTo>
                  <a:lnTo>
                    <a:pt x="9214" y="6353"/>
                  </a:lnTo>
                  <a:lnTo>
                    <a:pt x="8939" y="6376"/>
                  </a:lnTo>
                  <a:lnTo>
                    <a:pt x="6790" y="6376"/>
                  </a:lnTo>
                  <a:lnTo>
                    <a:pt x="6710" y="6365"/>
                  </a:lnTo>
                  <a:lnTo>
                    <a:pt x="6641" y="6342"/>
                  </a:lnTo>
                  <a:lnTo>
                    <a:pt x="6572" y="6319"/>
                  </a:lnTo>
                  <a:lnTo>
                    <a:pt x="6503" y="6285"/>
                  </a:lnTo>
                  <a:lnTo>
                    <a:pt x="6434" y="6250"/>
                  </a:lnTo>
                  <a:lnTo>
                    <a:pt x="6377" y="6216"/>
                  </a:lnTo>
                  <a:lnTo>
                    <a:pt x="6331" y="6170"/>
                  </a:lnTo>
                  <a:lnTo>
                    <a:pt x="6273" y="6112"/>
                  </a:lnTo>
                  <a:lnTo>
                    <a:pt x="6239" y="6055"/>
                  </a:lnTo>
                  <a:lnTo>
                    <a:pt x="6193" y="5997"/>
                  </a:lnTo>
                  <a:lnTo>
                    <a:pt x="6170" y="5928"/>
                  </a:lnTo>
                  <a:lnTo>
                    <a:pt x="6135" y="5859"/>
                  </a:lnTo>
                  <a:lnTo>
                    <a:pt x="6124" y="5779"/>
                  </a:lnTo>
                  <a:lnTo>
                    <a:pt x="6112" y="5699"/>
                  </a:lnTo>
                  <a:lnTo>
                    <a:pt x="6101" y="5618"/>
                  </a:lnTo>
                  <a:lnTo>
                    <a:pt x="6112" y="5538"/>
                  </a:lnTo>
                  <a:lnTo>
                    <a:pt x="6124" y="5457"/>
                  </a:lnTo>
                  <a:lnTo>
                    <a:pt x="6135" y="5377"/>
                  </a:lnTo>
                  <a:lnTo>
                    <a:pt x="6170" y="5308"/>
                  </a:lnTo>
                  <a:lnTo>
                    <a:pt x="6193" y="5239"/>
                  </a:lnTo>
                  <a:lnTo>
                    <a:pt x="6239" y="5182"/>
                  </a:lnTo>
                  <a:lnTo>
                    <a:pt x="6273" y="5124"/>
                  </a:lnTo>
                  <a:lnTo>
                    <a:pt x="6331" y="5067"/>
                  </a:lnTo>
                  <a:lnTo>
                    <a:pt x="6377" y="5021"/>
                  </a:lnTo>
                  <a:lnTo>
                    <a:pt x="6434" y="4986"/>
                  </a:lnTo>
                  <a:lnTo>
                    <a:pt x="6503" y="4940"/>
                  </a:lnTo>
                  <a:lnTo>
                    <a:pt x="6572" y="4917"/>
                  </a:lnTo>
                  <a:lnTo>
                    <a:pt x="6641" y="4894"/>
                  </a:lnTo>
                  <a:lnTo>
                    <a:pt x="6710" y="4871"/>
                  </a:lnTo>
                  <a:lnTo>
                    <a:pt x="6790" y="4860"/>
                  </a:lnTo>
                  <a:lnTo>
                    <a:pt x="9191" y="4860"/>
                  </a:lnTo>
                  <a:lnTo>
                    <a:pt x="9352" y="4848"/>
                  </a:lnTo>
                  <a:lnTo>
                    <a:pt x="9502" y="4825"/>
                  </a:lnTo>
                  <a:lnTo>
                    <a:pt x="9639" y="4791"/>
                  </a:lnTo>
                  <a:lnTo>
                    <a:pt x="9777" y="4745"/>
                  </a:lnTo>
                  <a:lnTo>
                    <a:pt x="9915" y="4676"/>
                  </a:lnTo>
                  <a:lnTo>
                    <a:pt x="10041" y="4596"/>
                  </a:lnTo>
                  <a:lnTo>
                    <a:pt x="10156" y="4515"/>
                  </a:lnTo>
                  <a:lnTo>
                    <a:pt x="10260" y="4412"/>
                  </a:lnTo>
                  <a:lnTo>
                    <a:pt x="10363" y="4308"/>
                  </a:lnTo>
                  <a:lnTo>
                    <a:pt x="10444" y="4194"/>
                  </a:lnTo>
                  <a:lnTo>
                    <a:pt x="10524" y="4067"/>
                  </a:lnTo>
                  <a:lnTo>
                    <a:pt x="10593" y="3929"/>
                  </a:lnTo>
                  <a:lnTo>
                    <a:pt x="10639" y="3792"/>
                  </a:lnTo>
                  <a:lnTo>
                    <a:pt x="10673" y="3654"/>
                  </a:lnTo>
                  <a:lnTo>
                    <a:pt x="10696" y="3504"/>
                  </a:lnTo>
                  <a:lnTo>
                    <a:pt x="10708" y="3343"/>
                  </a:lnTo>
                  <a:lnTo>
                    <a:pt x="10696" y="3194"/>
                  </a:lnTo>
                  <a:lnTo>
                    <a:pt x="10673" y="3045"/>
                  </a:lnTo>
                  <a:lnTo>
                    <a:pt x="10639" y="2895"/>
                  </a:lnTo>
                  <a:lnTo>
                    <a:pt x="10593" y="2758"/>
                  </a:lnTo>
                  <a:lnTo>
                    <a:pt x="10524" y="2631"/>
                  </a:lnTo>
                  <a:lnTo>
                    <a:pt x="10444" y="2505"/>
                  </a:lnTo>
                  <a:lnTo>
                    <a:pt x="10363" y="2390"/>
                  </a:lnTo>
                  <a:lnTo>
                    <a:pt x="10260" y="2287"/>
                  </a:lnTo>
                  <a:lnTo>
                    <a:pt x="10156" y="2195"/>
                  </a:lnTo>
                  <a:lnTo>
                    <a:pt x="10041" y="2103"/>
                  </a:lnTo>
                  <a:lnTo>
                    <a:pt x="9915" y="2034"/>
                  </a:lnTo>
                  <a:lnTo>
                    <a:pt x="9777" y="1965"/>
                  </a:lnTo>
                  <a:lnTo>
                    <a:pt x="9639" y="1919"/>
                  </a:lnTo>
                  <a:lnTo>
                    <a:pt x="9502" y="1884"/>
                  </a:lnTo>
                  <a:lnTo>
                    <a:pt x="9352" y="1861"/>
                  </a:lnTo>
                  <a:lnTo>
                    <a:pt x="9191" y="1850"/>
                  </a:lnTo>
                  <a:lnTo>
                    <a:pt x="7399" y="1850"/>
                  </a:lnTo>
                  <a:lnTo>
                    <a:pt x="7319" y="1827"/>
                  </a:lnTo>
                  <a:lnTo>
                    <a:pt x="7238" y="1815"/>
                  </a:lnTo>
                  <a:lnTo>
                    <a:pt x="7158" y="1781"/>
                  </a:lnTo>
                  <a:lnTo>
                    <a:pt x="7077" y="1735"/>
                  </a:lnTo>
                  <a:lnTo>
                    <a:pt x="6997" y="1666"/>
                  </a:lnTo>
                  <a:lnTo>
                    <a:pt x="6583" y="1299"/>
                  </a:lnTo>
                  <a:lnTo>
                    <a:pt x="6377" y="1115"/>
                  </a:lnTo>
                  <a:lnTo>
                    <a:pt x="6273" y="1034"/>
                  </a:lnTo>
                  <a:lnTo>
                    <a:pt x="6170" y="965"/>
                  </a:lnTo>
                  <a:lnTo>
                    <a:pt x="5871" y="782"/>
                  </a:lnTo>
                  <a:lnTo>
                    <a:pt x="5572" y="609"/>
                  </a:lnTo>
                  <a:lnTo>
                    <a:pt x="5251" y="460"/>
                  </a:lnTo>
                  <a:lnTo>
                    <a:pt x="4918" y="322"/>
                  </a:lnTo>
                  <a:lnTo>
                    <a:pt x="4584" y="219"/>
                  </a:lnTo>
                  <a:lnTo>
                    <a:pt x="4228" y="127"/>
                  </a:lnTo>
                  <a:lnTo>
                    <a:pt x="3872" y="69"/>
                  </a:lnTo>
                  <a:lnTo>
                    <a:pt x="3516" y="23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g2169e531a49_1_1"/>
          <p:cNvGrpSpPr/>
          <p:nvPr/>
        </p:nvGrpSpPr>
        <p:grpSpPr>
          <a:xfrm>
            <a:off x="5532733" y="2443619"/>
            <a:ext cx="320293" cy="365584"/>
            <a:chOff x="1874900" y="4830625"/>
            <a:chExt cx="568400" cy="646250"/>
          </a:xfrm>
        </p:grpSpPr>
        <p:sp>
          <p:nvSpPr>
            <p:cNvPr id="619" name="Google Shape;619;g2169e531a49_1_1"/>
            <p:cNvSpPr/>
            <p:nvPr/>
          </p:nvSpPr>
          <p:spPr>
            <a:xfrm>
              <a:off x="1874900" y="4830625"/>
              <a:ext cx="416750" cy="267425"/>
            </a:xfrm>
            <a:custGeom>
              <a:rect b="b" l="l" r="r" t="t"/>
              <a:pathLst>
                <a:path extrusionOk="0" h="10697" w="16670">
                  <a:moveTo>
                    <a:pt x="5227" y="1"/>
                  </a:moveTo>
                  <a:lnTo>
                    <a:pt x="5043" y="12"/>
                  </a:lnTo>
                  <a:lnTo>
                    <a:pt x="4860" y="35"/>
                  </a:lnTo>
                  <a:lnTo>
                    <a:pt x="4664" y="58"/>
                  </a:lnTo>
                  <a:lnTo>
                    <a:pt x="4481" y="93"/>
                  </a:lnTo>
                  <a:lnTo>
                    <a:pt x="4308" y="139"/>
                  </a:lnTo>
                  <a:lnTo>
                    <a:pt x="4124" y="196"/>
                  </a:lnTo>
                  <a:lnTo>
                    <a:pt x="3952" y="254"/>
                  </a:lnTo>
                  <a:lnTo>
                    <a:pt x="3780" y="323"/>
                  </a:lnTo>
                  <a:lnTo>
                    <a:pt x="3607" y="403"/>
                  </a:lnTo>
                  <a:lnTo>
                    <a:pt x="3447" y="495"/>
                  </a:lnTo>
                  <a:lnTo>
                    <a:pt x="3286" y="587"/>
                  </a:lnTo>
                  <a:lnTo>
                    <a:pt x="3125" y="690"/>
                  </a:lnTo>
                  <a:lnTo>
                    <a:pt x="2976" y="794"/>
                  </a:lnTo>
                  <a:lnTo>
                    <a:pt x="2826" y="920"/>
                  </a:lnTo>
                  <a:lnTo>
                    <a:pt x="2688" y="1035"/>
                  </a:lnTo>
                  <a:lnTo>
                    <a:pt x="2562" y="1173"/>
                  </a:lnTo>
                  <a:lnTo>
                    <a:pt x="2436" y="1311"/>
                  </a:lnTo>
                  <a:lnTo>
                    <a:pt x="2309" y="1448"/>
                  </a:lnTo>
                  <a:lnTo>
                    <a:pt x="2194" y="1609"/>
                  </a:lnTo>
                  <a:lnTo>
                    <a:pt x="1988" y="1678"/>
                  </a:lnTo>
                  <a:lnTo>
                    <a:pt x="1769" y="1770"/>
                  </a:lnTo>
                  <a:lnTo>
                    <a:pt x="1562" y="1874"/>
                  </a:lnTo>
                  <a:lnTo>
                    <a:pt x="1367" y="2000"/>
                  </a:lnTo>
                  <a:lnTo>
                    <a:pt x="1172" y="2138"/>
                  </a:lnTo>
                  <a:lnTo>
                    <a:pt x="988" y="2299"/>
                  </a:lnTo>
                  <a:lnTo>
                    <a:pt x="827" y="2471"/>
                  </a:lnTo>
                  <a:lnTo>
                    <a:pt x="666" y="2655"/>
                  </a:lnTo>
                  <a:lnTo>
                    <a:pt x="517" y="2850"/>
                  </a:lnTo>
                  <a:lnTo>
                    <a:pt x="391" y="3057"/>
                  </a:lnTo>
                  <a:lnTo>
                    <a:pt x="276" y="3275"/>
                  </a:lnTo>
                  <a:lnTo>
                    <a:pt x="184" y="3505"/>
                  </a:lnTo>
                  <a:lnTo>
                    <a:pt x="103" y="3746"/>
                  </a:lnTo>
                  <a:lnTo>
                    <a:pt x="46" y="3999"/>
                  </a:lnTo>
                  <a:lnTo>
                    <a:pt x="11" y="4252"/>
                  </a:lnTo>
                  <a:lnTo>
                    <a:pt x="0" y="4516"/>
                  </a:lnTo>
                  <a:lnTo>
                    <a:pt x="0" y="6159"/>
                  </a:lnTo>
                  <a:lnTo>
                    <a:pt x="3872" y="6159"/>
                  </a:lnTo>
                  <a:lnTo>
                    <a:pt x="3941" y="6170"/>
                  </a:lnTo>
                  <a:lnTo>
                    <a:pt x="4021" y="6193"/>
                  </a:lnTo>
                  <a:lnTo>
                    <a:pt x="4090" y="6216"/>
                  </a:lnTo>
                  <a:lnTo>
                    <a:pt x="4159" y="6251"/>
                  </a:lnTo>
                  <a:lnTo>
                    <a:pt x="4216" y="6285"/>
                  </a:lnTo>
                  <a:lnTo>
                    <a:pt x="4274" y="6331"/>
                  </a:lnTo>
                  <a:lnTo>
                    <a:pt x="4331" y="6377"/>
                  </a:lnTo>
                  <a:lnTo>
                    <a:pt x="4377" y="6434"/>
                  </a:lnTo>
                  <a:lnTo>
                    <a:pt x="4423" y="6492"/>
                  </a:lnTo>
                  <a:lnTo>
                    <a:pt x="4458" y="6549"/>
                  </a:lnTo>
                  <a:lnTo>
                    <a:pt x="4492" y="6618"/>
                  </a:lnTo>
                  <a:lnTo>
                    <a:pt x="4515" y="6687"/>
                  </a:lnTo>
                  <a:lnTo>
                    <a:pt x="4538" y="6756"/>
                  </a:lnTo>
                  <a:lnTo>
                    <a:pt x="4549" y="6837"/>
                  </a:lnTo>
                  <a:lnTo>
                    <a:pt x="4549" y="6917"/>
                  </a:lnTo>
                  <a:lnTo>
                    <a:pt x="4549" y="9180"/>
                  </a:lnTo>
                  <a:lnTo>
                    <a:pt x="4561" y="9341"/>
                  </a:lnTo>
                  <a:lnTo>
                    <a:pt x="4584" y="9490"/>
                  </a:lnTo>
                  <a:lnTo>
                    <a:pt x="4618" y="9640"/>
                  </a:lnTo>
                  <a:lnTo>
                    <a:pt x="4664" y="9778"/>
                  </a:lnTo>
                  <a:lnTo>
                    <a:pt x="4733" y="9904"/>
                  </a:lnTo>
                  <a:lnTo>
                    <a:pt x="4814" y="10030"/>
                  </a:lnTo>
                  <a:lnTo>
                    <a:pt x="4894" y="10145"/>
                  </a:lnTo>
                  <a:lnTo>
                    <a:pt x="4997" y="10260"/>
                  </a:lnTo>
                  <a:lnTo>
                    <a:pt x="5101" y="10352"/>
                  </a:lnTo>
                  <a:lnTo>
                    <a:pt x="5216" y="10444"/>
                  </a:lnTo>
                  <a:lnTo>
                    <a:pt x="5342" y="10513"/>
                  </a:lnTo>
                  <a:lnTo>
                    <a:pt x="5480" y="10582"/>
                  </a:lnTo>
                  <a:lnTo>
                    <a:pt x="5618" y="10628"/>
                  </a:lnTo>
                  <a:lnTo>
                    <a:pt x="5756" y="10674"/>
                  </a:lnTo>
                  <a:lnTo>
                    <a:pt x="5905" y="10697"/>
                  </a:lnTo>
                  <a:lnTo>
                    <a:pt x="6215" y="10697"/>
                  </a:lnTo>
                  <a:lnTo>
                    <a:pt x="6376" y="10674"/>
                  </a:lnTo>
                  <a:lnTo>
                    <a:pt x="6514" y="10628"/>
                  </a:lnTo>
                  <a:lnTo>
                    <a:pt x="6652" y="10582"/>
                  </a:lnTo>
                  <a:lnTo>
                    <a:pt x="6790" y="10513"/>
                  </a:lnTo>
                  <a:lnTo>
                    <a:pt x="6916" y="10444"/>
                  </a:lnTo>
                  <a:lnTo>
                    <a:pt x="7031" y="10352"/>
                  </a:lnTo>
                  <a:lnTo>
                    <a:pt x="7134" y="10260"/>
                  </a:lnTo>
                  <a:lnTo>
                    <a:pt x="7238" y="10145"/>
                  </a:lnTo>
                  <a:lnTo>
                    <a:pt x="7318" y="10030"/>
                  </a:lnTo>
                  <a:lnTo>
                    <a:pt x="7399" y="9904"/>
                  </a:lnTo>
                  <a:lnTo>
                    <a:pt x="7456" y="9778"/>
                  </a:lnTo>
                  <a:lnTo>
                    <a:pt x="7513" y="9640"/>
                  </a:lnTo>
                  <a:lnTo>
                    <a:pt x="7548" y="9490"/>
                  </a:lnTo>
                  <a:lnTo>
                    <a:pt x="7571" y="9341"/>
                  </a:lnTo>
                  <a:lnTo>
                    <a:pt x="7582" y="9180"/>
                  </a:lnTo>
                  <a:lnTo>
                    <a:pt x="7582" y="6917"/>
                  </a:lnTo>
                  <a:lnTo>
                    <a:pt x="7582" y="6837"/>
                  </a:lnTo>
                  <a:lnTo>
                    <a:pt x="7594" y="6756"/>
                  </a:lnTo>
                  <a:lnTo>
                    <a:pt x="7617" y="6687"/>
                  </a:lnTo>
                  <a:lnTo>
                    <a:pt x="7640" y="6618"/>
                  </a:lnTo>
                  <a:lnTo>
                    <a:pt x="7674" y="6549"/>
                  </a:lnTo>
                  <a:lnTo>
                    <a:pt x="7709" y="6492"/>
                  </a:lnTo>
                  <a:lnTo>
                    <a:pt x="7755" y="6434"/>
                  </a:lnTo>
                  <a:lnTo>
                    <a:pt x="7801" y="6377"/>
                  </a:lnTo>
                  <a:lnTo>
                    <a:pt x="7858" y="6331"/>
                  </a:lnTo>
                  <a:lnTo>
                    <a:pt x="7916" y="6285"/>
                  </a:lnTo>
                  <a:lnTo>
                    <a:pt x="7973" y="6251"/>
                  </a:lnTo>
                  <a:lnTo>
                    <a:pt x="8042" y="6216"/>
                  </a:lnTo>
                  <a:lnTo>
                    <a:pt x="8111" y="6193"/>
                  </a:lnTo>
                  <a:lnTo>
                    <a:pt x="8180" y="6170"/>
                  </a:lnTo>
                  <a:lnTo>
                    <a:pt x="8260" y="6159"/>
                  </a:lnTo>
                  <a:lnTo>
                    <a:pt x="8421" y="6159"/>
                  </a:lnTo>
                  <a:lnTo>
                    <a:pt x="8490" y="6170"/>
                  </a:lnTo>
                  <a:lnTo>
                    <a:pt x="8559" y="6193"/>
                  </a:lnTo>
                  <a:lnTo>
                    <a:pt x="8628" y="6216"/>
                  </a:lnTo>
                  <a:lnTo>
                    <a:pt x="8697" y="6251"/>
                  </a:lnTo>
                  <a:lnTo>
                    <a:pt x="8766" y="6285"/>
                  </a:lnTo>
                  <a:lnTo>
                    <a:pt x="8823" y="6331"/>
                  </a:lnTo>
                  <a:lnTo>
                    <a:pt x="8869" y="6377"/>
                  </a:lnTo>
                  <a:lnTo>
                    <a:pt x="8927" y="6434"/>
                  </a:lnTo>
                  <a:lnTo>
                    <a:pt x="8961" y="6492"/>
                  </a:lnTo>
                  <a:lnTo>
                    <a:pt x="9007" y="6549"/>
                  </a:lnTo>
                  <a:lnTo>
                    <a:pt x="9041" y="6618"/>
                  </a:lnTo>
                  <a:lnTo>
                    <a:pt x="9064" y="6687"/>
                  </a:lnTo>
                  <a:lnTo>
                    <a:pt x="9076" y="6756"/>
                  </a:lnTo>
                  <a:lnTo>
                    <a:pt x="9087" y="6837"/>
                  </a:lnTo>
                  <a:lnTo>
                    <a:pt x="9099" y="6917"/>
                  </a:lnTo>
                  <a:lnTo>
                    <a:pt x="9099" y="7675"/>
                  </a:lnTo>
                  <a:lnTo>
                    <a:pt x="9099" y="7825"/>
                  </a:lnTo>
                  <a:lnTo>
                    <a:pt x="9122" y="7974"/>
                  </a:lnTo>
                  <a:lnTo>
                    <a:pt x="9168" y="8123"/>
                  </a:lnTo>
                  <a:lnTo>
                    <a:pt x="9214" y="8261"/>
                  </a:lnTo>
                  <a:lnTo>
                    <a:pt x="9283" y="8388"/>
                  </a:lnTo>
                  <a:lnTo>
                    <a:pt x="9352" y="8514"/>
                  </a:lnTo>
                  <a:lnTo>
                    <a:pt x="9444" y="8629"/>
                  </a:lnTo>
                  <a:lnTo>
                    <a:pt x="9535" y="8744"/>
                  </a:lnTo>
                  <a:lnTo>
                    <a:pt x="9650" y="8836"/>
                  </a:lnTo>
                  <a:lnTo>
                    <a:pt x="9765" y="8927"/>
                  </a:lnTo>
                  <a:lnTo>
                    <a:pt x="9892" y="9008"/>
                  </a:lnTo>
                  <a:lnTo>
                    <a:pt x="10018" y="9065"/>
                  </a:lnTo>
                  <a:lnTo>
                    <a:pt x="10156" y="9123"/>
                  </a:lnTo>
                  <a:lnTo>
                    <a:pt x="10305" y="9157"/>
                  </a:lnTo>
                  <a:lnTo>
                    <a:pt x="10455" y="9180"/>
                  </a:lnTo>
                  <a:lnTo>
                    <a:pt x="10765" y="9180"/>
                  </a:lnTo>
                  <a:lnTo>
                    <a:pt x="10914" y="9157"/>
                  </a:lnTo>
                  <a:lnTo>
                    <a:pt x="11063" y="9123"/>
                  </a:lnTo>
                  <a:lnTo>
                    <a:pt x="11201" y="9065"/>
                  </a:lnTo>
                  <a:lnTo>
                    <a:pt x="11328" y="9008"/>
                  </a:lnTo>
                  <a:lnTo>
                    <a:pt x="11454" y="8927"/>
                  </a:lnTo>
                  <a:lnTo>
                    <a:pt x="11580" y="8836"/>
                  </a:lnTo>
                  <a:lnTo>
                    <a:pt x="11684" y="8744"/>
                  </a:lnTo>
                  <a:lnTo>
                    <a:pt x="11776" y="8629"/>
                  </a:lnTo>
                  <a:lnTo>
                    <a:pt x="11868" y="8514"/>
                  </a:lnTo>
                  <a:lnTo>
                    <a:pt x="11948" y="8388"/>
                  </a:lnTo>
                  <a:lnTo>
                    <a:pt x="12005" y="8261"/>
                  </a:lnTo>
                  <a:lnTo>
                    <a:pt x="12063" y="8123"/>
                  </a:lnTo>
                  <a:lnTo>
                    <a:pt x="12097" y="7974"/>
                  </a:lnTo>
                  <a:lnTo>
                    <a:pt x="12120" y="7825"/>
                  </a:lnTo>
                  <a:lnTo>
                    <a:pt x="12132" y="7675"/>
                  </a:lnTo>
                  <a:lnTo>
                    <a:pt x="12132" y="6917"/>
                  </a:lnTo>
                  <a:lnTo>
                    <a:pt x="12132" y="6837"/>
                  </a:lnTo>
                  <a:lnTo>
                    <a:pt x="12143" y="6756"/>
                  </a:lnTo>
                  <a:lnTo>
                    <a:pt x="12155" y="6687"/>
                  </a:lnTo>
                  <a:lnTo>
                    <a:pt x="12189" y="6618"/>
                  </a:lnTo>
                  <a:lnTo>
                    <a:pt x="12212" y="6549"/>
                  </a:lnTo>
                  <a:lnTo>
                    <a:pt x="12258" y="6492"/>
                  </a:lnTo>
                  <a:lnTo>
                    <a:pt x="12304" y="6434"/>
                  </a:lnTo>
                  <a:lnTo>
                    <a:pt x="12350" y="6377"/>
                  </a:lnTo>
                  <a:lnTo>
                    <a:pt x="12408" y="6331"/>
                  </a:lnTo>
                  <a:lnTo>
                    <a:pt x="12465" y="6285"/>
                  </a:lnTo>
                  <a:lnTo>
                    <a:pt x="12522" y="6251"/>
                  </a:lnTo>
                  <a:lnTo>
                    <a:pt x="12591" y="6216"/>
                  </a:lnTo>
                  <a:lnTo>
                    <a:pt x="12660" y="6193"/>
                  </a:lnTo>
                  <a:lnTo>
                    <a:pt x="12729" y="6170"/>
                  </a:lnTo>
                  <a:lnTo>
                    <a:pt x="12810" y="6159"/>
                  </a:lnTo>
                  <a:lnTo>
                    <a:pt x="16670" y="6159"/>
                  </a:lnTo>
                  <a:lnTo>
                    <a:pt x="16670" y="4516"/>
                  </a:lnTo>
                  <a:lnTo>
                    <a:pt x="16670" y="4332"/>
                  </a:lnTo>
                  <a:lnTo>
                    <a:pt x="16647" y="4160"/>
                  </a:lnTo>
                  <a:lnTo>
                    <a:pt x="16624" y="3987"/>
                  </a:lnTo>
                  <a:lnTo>
                    <a:pt x="16589" y="3815"/>
                  </a:lnTo>
                  <a:lnTo>
                    <a:pt x="16543" y="3654"/>
                  </a:lnTo>
                  <a:lnTo>
                    <a:pt x="16486" y="3493"/>
                  </a:lnTo>
                  <a:lnTo>
                    <a:pt x="16417" y="3333"/>
                  </a:lnTo>
                  <a:lnTo>
                    <a:pt x="16348" y="3172"/>
                  </a:lnTo>
                  <a:lnTo>
                    <a:pt x="16268" y="3034"/>
                  </a:lnTo>
                  <a:lnTo>
                    <a:pt x="16176" y="2885"/>
                  </a:lnTo>
                  <a:lnTo>
                    <a:pt x="16084" y="2747"/>
                  </a:lnTo>
                  <a:lnTo>
                    <a:pt x="15980" y="2620"/>
                  </a:lnTo>
                  <a:lnTo>
                    <a:pt x="15866" y="2494"/>
                  </a:lnTo>
                  <a:lnTo>
                    <a:pt x="15751" y="2368"/>
                  </a:lnTo>
                  <a:lnTo>
                    <a:pt x="15624" y="2253"/>
                  </a:lnTo>
                  <a:lnTo>
                    <a:pt x="15498" y="2149"/>
                  </a:lnTo>
                  <a:lnTo>
                    <a:pt x="15360" y="2046"/>
                  </a:lnTo>
                  <a:lnTo>
                    <a:pt x="15222" y="1954"/>
                  </a:lnTo>
                  <a:lnTo>
                    <a:pt x="15084" y="1874"/>
                  </a:lnTo>
                  <a:lnTo>
                    <a:pt x="14935" y="1793"/>
                  </a:lnTo>
                  <a:lnTo>
                    <a:pt x="14774" y="1724"/>
                  </a:lnTo>
                  <a:lnTo>
                    <a:pt x="14625" y="1667"/>
                  </a:lnTo>
                  <a:lnTo>
                    <a:pt x="14464" y="1609"/>
                  </a:lnTo>
                  <a:lnTo>
                    <a:pt x="14303" y="1563"/>
                  </a:lnTo>
                  <a:lnTo>
                    <a:pt x="14142" y="1529"/>
                  </a:lnTo>
                  <a:lnTo>
                    <a:pt x="13970" y="1506"/>
                  </a:lnTo>
                  <a:lnTo>
                    <a:pt x="13798" y="1494"/>
                  </a:lnTo>
                  <a:lnTo>
                    <a:pt x="13464" y="1494"/>
                  </a:lnTo>
                  <a:lnTo>
                    <a:pt x="13292" y="1506"/>
                  </a:lnTo>
                  <a:lnTo>
                    <a:pt x="13120" y="1540"/>
                  </a:lnTo>
                  <a:lnTo>
                    <a:pt x="12947" y="1575"/>
                  </a:lnTo>
                  <a:lnTo>
                    <a:pt x="12833" y="1425"/>
                  </a:lnTo>
                  <a:lnTo>
                    <a:pt x="12706" y="1276"/>
                  </a:lnTo>
                  <a:lnTo>
                    <a:pt x="12580" y="1138"/>
                  </a:lnTo>
                  <a:lnTo>
                    <a:pt x="12442" y="1012"/>
                  </a:lnTo>
                  <a:lnTo>
                    <a:pt x="12304" y="886"/>
                  </a:lnTo>
                  <a:lnTo>
                    <a:pt x="12155" y="771"/>
                  </a:lnTo>
                  <a:lnTo>
                    <a:pt x="12005" y="656"/>
                  </a:lnTo>
                  <a:lnTo>
                    <a:pt x="11845" y="564"/>
                  </a:lnTo>
                  <a:lnTo>
                    <a:pt x="11684" y="472"/>
                  </a:lnTo>
                  <a:lnTo>
                    <a:pt x="11523" y="380"/>
                  </a:lnTo>
                  <a:lnTo>
                    <a:pt x="11351" y="311"/>
                  </a:lnTo>
                  <a:lnTo>
                    <a:pt x="11178" y="242"/>
                  </a:lnTo>
                  <a:lnTo>
                    <a:pt x="11006" y="185"/>
                  </a:lnTo>
                  <a:lnTo>
                    <a:pt x="10822" y="127"/>
                  </a:lnTo>
                  <a:lnTo>
                    <a:pt x="10638" y="81"/>
                  </a:lnTo>
                  <a:lnTo>
                    <a:pt x="10466" y="47"/>
                  </a:lnTo>
                  <a:lnTo>
                    <a:pt x="10271" y="24"/>
                  </a:lnTo>
                  <a:lnTo>
                    <a:pt x="10087" y="1"/>
                  </a:lnTo>
                  <a:lnTo>
                    <a:pt x="9719" y="1"/>
                  </a:lnTo>
                  <a:lnTo>
                    <a:pt x="9535" y="12"/>
                  </a:lnTo>
                  <a:lnTo>
                    <a:pt x="9340" y="24"/>
                  </a:lnTo>
                  <a:lnTo>
                    <a:pt x="9156" y="58"/>
                  </a:lnTo>
                  <a:lnTo>
                    <a:pt x="8972" y="93"/>
                  </a:lnTo>
                  <a:lnTo>
                    <a:pt x="8789" y="139"/>
                  </a:lnTo>
                  <a:lnTo>
                    <a:pt x="8605" y="196"/>
                  </a:lnTo>
                  <a:lnTo>
                    <a:pt x="8433" y="265"/>
                  </a:lnTo>
                  <a:lnTo>
                    <a:pt x="8249" y="334"/>
                  </a:lnTo>
                  <a:lnTo>
                    <a:pt x="8076" y="426"/>
                  </a:lnTo>
                  <a:lnTo>
                    <a:pt x="7904" y="518"/>
                  </a:lnTo>
                  <a:lnTo>
                    <a:pt x="7743" y="633"/>
                  </a:lnTo>
                  <a:lnTo>
                    <a:pt x="7582" y="748"/>
                  </a:lnTo>
                  <a:lnTo>
                    <a:pt x="7410" y="621"/>
                  </a:lnTo>
                  <a:lnTo>
                    <a:pt x="7249" y="518"/>
                  </a:lnTo>
                  <a:lnTo>
                    <a:pt x="7077" y="414"/>
                  </a:lnTo>
                  <a:lnTo>
                    <a:pt x="6893" y="334"/>
                  </a:lnTo>
                  <a:lnTo>
                    <a:pt x="6721" y="254"/>
                  </a:lnTo>
                  <a:lnTo>
                    <a:pt x="6537" y="185"/>
                  </a:lnTo>
                  <a:lnTo>
                    <a:pt x="6353" y="139"/>
                  </a:lnTo>
                  <a:lnTo>
                    <a:pt x="6169" y="93"/>
                  </a:lnTo>
                  <a:lnTo>
                    <a:pt x="5974" y="47"/>
                  </a:lnTo>
                  <a:lnTo>
                    <a:pt x="5790" y="24"/>
                  </a:lnTo>
                  <a:lnTo>
                    <a:pt x="5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2169e531a49_1_1"/>
            <p:cNvSpPr/>
            <p:nvPr/>
          </p:nvSpPr>
          <p:spPr>
            <a:xfrm>
              <a:off x="1876900" y="5401325"/>
              <a:ext cx="413025" cy="75550"/>
            </a:xfrm>
            <a:custGeom>
              <a:rect b="b" l="l" r="r" t="t"/>
              <a:pathLst>
                <a:path extrusionOk="0" h="3022" w="16521">
                  <a:moveTo>
                    <a:pt x="0" y="1"/>
                  </a:moveTo>
                  <a:lnTo>
                    <a:pt x="35" y="150"/>
                  </a:lnTo>
                  <a:lnTo>
                    <a:pt x="81" y="311"/>
                  </a:lnTo>
                  <a:lnTo>
                    <a:pt x="127" y="472"/>
                  </a:lnTo>
                  <a:lnTo>
                    <a:pt x="184" y="621"/>
                  </a:lnTo>
                  <a:lnTo>
                    <a:pt x="253" y="770"/>
                  </a:lnTo>
                  <a:lnTo>
                    <a:pt x="322" y="920"/>
                  </a:lnTo>
                  <a:lnTo>
                    <a:pt x="471" y="1195"/>
                  </a:lnTo>
                  <a:lnTo>
                    <a:pt x="644" y="1460"/>
                  </a:lnTo>
                  <a:lnTo>
                    <a:pt x="851" y="1712"/>
                  </a:lnTo>
                  <a:lnTo>
                    <a:pt x="1069" y="1942"/>
                  </a:lnTo>
                  <a:lnTo>
                    <a:pt x="1299" y="2160"/>
                  </a:lnTo>
                  <a:lnTo>
                    <a:pt x="1551" y="2356"/>
                  </a:lnTo>
                  <a:lnTo>
                    <a:pt x="1827" y="2517"/>
                  </a:lnTo>
                  <a:lnTo>
                    <a:pt x="2114" y="2666"/>
                  </a:lnTo>
                  <a:lnTo>
                    <a:pt x="2264" y="2735"/>
                  </a:lnTo>
                  <a:lnTo>
                    <a:pt x="2413" y="2792"/>
                  </a:lnTo>
                  <a:lnTo>
                    <a:pt x="2562" y="2850"/>
                  </a:lnTo>
                  <a:lnTo>
                    <a:pt x="2723" y="2896"/>
                  </a:lnTo>
                  <a:lnTo>
                    <a:pt x="2884" y="2930"/>
                  </a:lnTo>
                  <a:lnTo>
                    <a:pt x="3045" y="2965"/>
                  </a:lnTo>
                  <a:lnTo>
                    <a:pt x="3206" y="2988"/>
                  </a:lnTo>
                  <a:lnTo>
                    <a:pt x="3378" y="3011"/>
                  </a:lnTo>
                  <a:lnTo>
                    <a:pt x="3539" y="3022"/>
                  </a:lnTo>
                  <a:lnTo>
                    <a:pt x="12971" y="3022"/>
                  </a:lnTo>
                  <a:lnTo>
                    <a:pt x="13143" y="3011"/>
                  </a:lnTo>
                  <a:lnTo>
                    <a:pt x="13304" y="2988"/>
                  </a:lnTo>
                  <a:lnTo>
                    <a:pt x="13476" y="2965"/>
                  </a:lnTo>
                  <a:lnTo>
                    <a:pt x="13637" y="2930"/>
                  </a:lnTo>
                  <a:lnTo>
                    <a:pt x="13798" y="2896"/>
                  </a:lnTo>
                  <a:lnTo>
                    <a:pt x="13947" y="2850"/>
                  </a:lnTo>
                  <a:lnTo>
                    <a:pt x="14108" y="2792"/>
                  </a:lnTo>
                  <a:lnTo>
                    <a:pt x="14258" y="2735"/>
                  </a:lnTo>
                  <a:lnTo>
                    <a:pt x="14407" y="2666"/>
                  </a:lnTo>
                  <a:lnTo>
                    <a:pt x="14694" y="2517"/>
                  </a:lnTo>
                  <a:lnTo>
                    <a:pt x="14958" y="2356"/>
                  </a:lnTo>
                  <a:lnTo>
                    <a:pt x="15211" y="2160"/>
                  </a:lnTo>
                  <a:lnTo>
                    <a:pt x="15452" y="1942"/>
                  </a:lnTo>
                  <a:lnTo>
                    <a:pt x="15671" y="1712"/>
                  </a:lnTo>
                  <a:lnTo>
                    <a:pt x="15866" y="1460"/>
                  </a:lnTo>
                  <a:lnTo>
                    <a:pt x="16050" y="1195"/>
                  </a:lnTo>
                  <a:lnTo>
                    <a:pt x="16199" y="920"/>
                  </a:lnTo>
                  <a:lnTo>
                    <a:pt x="16268" y="770"/>
                  </a:lnTo>
                  <a:lnTo>
                    <a:pt x="16326" y="621"/>
                  </a:lnTo>
                  <a:lnTo>
                    <a:pt x="16383" y="472"/>
                  </a:lnTo>
                  <a:lnTo>
                    <a:pt x="16440" y="311"/>
                  </a:lnTo>
                  <a:lnTo>
                    <a:pt x="16475" y="150"/>
                  </a:lnTo>
                  <a:lnTo>
                    <a:pt x="16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2169e531a49_1_1"/>
            <p:cNvSpPr/>
            <p:nvPr/>
          </p:nvSpPr>
          <p:spPr>
            <a:xfrm>
              <a:off x="1874900" y="5022500"/>
              <a:ext cx="568400" cy="340950"/>
            </a:xfrm>
            <a:custGeom>
              <a:rect b="b" l="l" r="r" t="t"/>
              <a:pathLst>
                <a:path extrusionOk="0" h="13638" w="22736">
                  <a:moveTo>
                    <a:pt x="18186" y="4538"/>
                  </a:moveTo>
                  <a:lnTo>
                    <a:pt x="18186" y="9088"/>
                  </a:lnTo>
                  <a:lnTo>
                    <a:pt x="16670" y="9088"/>
                  </a:lnTo>
                  <a:lnTo>
                    <a:pt x="16670" y="4538"/>
                  </a:lnTo>
                  <a:close/>
                  <a:moveTo>
                    <a:pt x="5388" y="6055"/>
                  </a:moveTo>
                  <a:lnTo>
                    <a:pt x="5457" y="6066"/>
                  </a:lnTo>
                  <a:lnTo>
                    <a:pt x="5537" y="6089"/>
                  </a:lnTo>
                  <a:lnTo>
                    <a:pt x="5606" y="6112"/>
                  </a:lnTo>
                  <a:lnTo>
                    <a:pt x="5664" y="6147"/>
                  </a:lnTo>
                  <a:lnTo>
                    <a:pt x="5733" y="6181"/>
                  </a:lnTo>
                  <a:lnTo>
                    <a:pt x="5790" y="6227"/>
                  </a:lnTo>
                  <a:lnTo>
                    <a:pt x="5848" y="6273"/>
                  </a:lnTo>
                  <a:lnTo>
                    <a:pt x="5894" y="6330"/>
                  </a:lnTo>
                  <a:lnTo>
                    <a:pt x="5940" y="6388"/>
                  </a:lnTo>
                  <a:lnTo>
                    <a:pt x="5974" y="6457"/>
                  </a:lnTo>
                  <a:lnTo>
                    <a:pt x="6008" y="6514"/>
                  </a:lnTo>
                  <a:lnTo>
                    <a:pt x="6031" y="6583"/>
                  </a:lnTo>
                  <a:lnTo>
                    <a:pt x="6054" y="6664"/>
                  </a:lnTo>
                  <a:lnTo>
                    <a:pt x="6066" y="6732"/>
                  </a:lnTo>
                  <a:lnTo>
                    <a:pt x="6066" y="6813"/>
                  </a:lnTo>
                  <a:lnTo>
                    <a:pt x="6066" y="11362"/>
                  </a:lnTo>
                  <a:lnTo>
                    <a:pt x="6066" y="11443"/>
                  </a:lnTo>
                  <a:lnTo>
                    <a:pt x="6054" y="11512"/>
                  </a:lnTo>
                  <a:lnTo>
                    <a:pt x="6031" y="11581"/>
                  </a:lnTo>
                  <a:lnTo>
                    <a:pt x="6008" y="11650"/>
                  </a:lnTo>
                  <a:lnTo>
                    <a:pt x="5974" y="11718"/>
                  </a:lnTo>
                  <a:lnTo>
                    <a:pt x="5940" y="11787"/>
                  </a:lnTo>
                  <a:lnTo>
                    <a:pt x="5894" y="11845"/>
                  </a:lnTo>
                  <a:lnTo>
                    <a:pt x="5848" y="11891"/>
                  </a:lnTo>
                  <a:lnTo>
                    <a:pt x="5790" y="11948"/>
                  </a:lnTo>
                  <a:lnTo>
                    <a:pt x="5733" y="11983"/>
                  </a:lnTo>
                  <a:lnTo>
                    <a:pt x="5664" y="12029"/>
                  </a:lnTo>
                  <a:lnTo>
                    <a:pt x="5606" y="12063"/>
                  </a:lnTo>
                  <a:lnTo>
                    <a:pt x="5537" y="12086"/>
                  </a:lnTo>
                  <a:lnTo>
                    <a:pt x="5457" y="12098"/>
                  </a:lnTo>
                  <a:lnTo>
                    <a:pt x="5388" y="12109"/>
                  </a:lnTo>
                  <a:lnTo>
                    <a:pt x="5308" y="12121"/>
                  </a:lnTo>
                  <a:lnTo>
                    <a:pt x="5227" y="12109"/>
                  </a:lnTo>
                  <a:lnTo>
                    <a:pt x="5158" y="12098"/>
                  </a:lnTo>
                  <a:lnTo>
                    <a:pt x="5078" y="12086"/>
                  </a:lnTo>
                  <a:lnTo>
                    <a:pt x="5009" y="12063"/>
                  </a:lnTo>
                  <a:lnTo>
                    <a:pt x="4952" y="12029"/>
                  </a:lnTo>
                  <a:lnTo>
                    <a:pt x="4883" y="11983"/>
                  </a:lnTo>
                  <a:lnTo>
                    <a:pt x="4825" y="11948"/>
                  </a:lnTo>
                  <a:lnTo>
                    <a:pt x="4768" y="11891"/>
                  </a:lnTo>
                  <a:lnTo>
                    <a:pt x="4722" y="11845"/>
                  </a:lnTo>
                  <a:lnTo>
                    <a:pt x="4676" y="11787"/>
                  </a:lnTo>
                  <a:lnTo>
                    <a:pt x="4641" y="11718"/>
                  </a:lnTo>
                  <a:lnTo>
                    <a:pt x="4607" y="11650"/>
                  </a:lnTo>
                  <a:lnTo>
                    <a:pt x="4584" y="11581"/>
                  </a:lnTo>
                  <a:lnTo>
                    <a:pt x="4561" y="11512"/>
                  </a:lnTo>
                  <a:lnTo>
                    <a:pt x="4549" y="11443"/>
                  </a:lnTo>
                  <a:lnTo>
                    <a:pt x="4549" y="11362"/>
                  </a:lnTo>
                  <a:lnTo>
                    <a:pt x="4549" y="6813"/>
                  </a:lnTo>
                  <a:lnTo>
                    <a:pt x="4549" y="6732"/>
                  </a:lnTo>
                  <a:lnTo>
                    <a:pt x="4561" y="6664"/>
                  </a:lnTo>
                  <a:lnTo>
                    <a:pt x="4584" y="6583"/>
                  </a:lnTo>
                  <a:lnTo>
                    <a:pt x="4607" y="6514"/>
                  </a:lnTo>
                  <a:lnTo>
                    <a:pt x="4641" y="6457"/>
                  </a:lnTo>
                  <a:lnTo>
                    <a:pt x="4676" y="6388"/>
                  </a:lnTo>
                  <a:lnTo>
                    <a:pt x="4722" y="6330"/>
                  </a:lnTo>
                  <a:lnTo>
                    <a:pt x="4768" y="6273"/>
                  </a:lnTo>
                  <a:lnTo>
                    <a:pt x="4825" y="6227"/>
                  </a:lnTo>
                  <a:lnTo>
                    <a:pt x="4883" y="6181"/>
                  </a:lnTo>
                  <a:lnTo>
                    <a:pt x="4952" y="6147"/>
                  </a:lnTo>
                  <a:lnTo>
                    <a:pt x="5009" y="6112"/>
                  </a:lnTo>
                  <a:lnTo>
                    <a:pt x="5078" y="6089"/>
                  </a:lnTo>
                  <a:lnTo>
                    <a:pt x="5158" y="6066"/>
                  </a:lnTo>
                  <a:lnTo>
                    <a:pt x="5227" y="6055"/>
                  </a:lnTo>
                  <a:close/>
                  <a:moveTo>
                    <a:pt x="8421" y="6055"/>
                  </a:moveTo>
                  <a:lnTo>
                    <a:pt x="8490" y="6066"/>
                  </a:lnTo>
                  <a:lnTo>
                    <a:pt x="8559" y="6089"/>
                  </a:lnTo>
                  <a:lnTo>
                    <a:pt x="8628" y="6112"/>
                  </a:lnTo>
                  <a:lnTo>
                    <a:pt x="8697" y="6147"/>
                  </a:lnTo>
                  <a:lnTo>
                    <a:pt x="8766" y="6181"/>
                  </a:lnTo>
                  <a:lnTo>
                    <a:pt x="8823" y="6227"/>
                  </a:lnTo>
                  <a:lnTo>
                    <a:pt x="8869" y="6273"/>
                  </a:lnTo>
                  <a:lnTo>
                    <a:pt x="8927" y="6330"/>
                  </a:lnTo>
                  <a:lnTo>
                    <a:pt x="8961" y="6388"/>
                  </a:lnTo>
                  <a:lnTo>
                    <a:pt x="9007" y="6457"/>
                  </a:lnTo>
                  <a:lnTo>
                    <a:pt x="9041" y="6514"/>
                  </a:lnTo>
                  <a:lnTo>
                    <a:pt x="9064" y="6583"/>
                  </a:lnTo>
                  <a:lnTo>
                    <a:pt x="9076" y="6664"/>
                  </a:lnTo>
                  <a:lnTo>
                    <a:pt x="9087" y="6732"/>
                  </a:lnTo>
                  <a:lnTo>
                    <a:pt x="9099" y="6813"/>
                  </a:lnTo>
                  <a:lnTo>
                    <a:pt x="9099" y="11362"/>
                  </a:lnTo>
                  <a:lnTo>
                    <a:pt x="9087" y="11443"/>
                  </a:lnTo>
                  <a:lnTo>
                    <a:pt x="9076" y="11512"/>
                  </a:lnTo>
                  <a:lnTo>
                    <a:pt x="9064" y="11581"/>
                  </a:lnTo>
                  <a:lnTo>
                    <a:pt x="9041" y="11650"/>
                  </a:lnTo>
                  <a:lnTo>
                    <a:pt x="9007" y="11718"/>
                  </a:lnTo>
                  <a:lnTo>
                    <a:pt x="8961" y="11787"/>
                  </a:lnTo>
                  <a:lnTo>
                    <a:pt x="8927" y="11845"/>
                  </a:lnTo>
                  <a:lnTo>
                    <a:pt x="8869" y="11891"/>
                  </a:lnTo>
                  <a:lnTo>
                    <a:pt x="8823" y="11948"/>
                  </a:lnTo>
                  <a:lnTo>
                    <a:pt x="8766" y="11983"/>
                  </a:lnTo>
                  <a:lnTo>
                    <a:pt x="8697" y="12029"/>
                  </a:lnTo>
                  <a:lnTo>
                    <a:pt x="8628" y="12063"/>
                  </a:lnTo>
                  <a:lnTo>
                    <a:pt x="8559" y="12086"/>
                  </a:lnTo>
                  <a:lnTo>
                    <a:pt x="8490" y="12098"/>
                  </a:lnTo>
                  <a:lnTo>
                    <a:pt x="8421" y="12109"/>
                  </a:lnTo>
                  <a:lnTo>
                    <a:pt x="8341" y="12121"/>
                  </a:lnTo>
                  <a:lnTo>
                    <a:pt x="8260" y="12109"/>
                  </a:lnTo>
                  <a:lnTo>
                    <a:pt x="8180" y="12098"/>
                  </a:lnTo>
                  <a:lnTo>
                    <a:pt x="8111" y="12086"/>
                  </a:lnTo>
                  <a:lnTo>
                    <a:pt x="8042" y="12063"/>
                  </a:lnTo>
                  <a:lnTo>
                    <a:pt x="7973" y="12029"/>
                  </a:lnTo>
                  <a:lnTo>
                    <a:pt x="7916" y="11983"/>
                  </a:lnTo>
                  <a:lnTo>
                    <a:pt x="7858" y="11948"/>
                  </a:lnTo>
                  <a:lnTo>
                    <a:pt x="7801" y="11891"/>
                  </a:lnTo>
                  <a:lnTo>
                    <a:pt x="7755" y="11845"/>
                  </a:lnTo>
                  <a:lnTo>
                    <a:pt x="7709" y="11787"/>
                  </a:lnTo>
                  <a:lnTo>
                    <a:pt x="7674" y="11718"/>
                  </a:lnTo>
                  <a:lnTo>
                    <a:pt x="7640" y="11650"/>
                  </a:lnTo>
                  <a:lnTo>
                    <a:pt x="7617" y="11581"/>
                  </a:lnTo>
                  <a:lnTo>
                    <a:pt x="7594" y="11512"/>
                  </a:lnTo>
                  <a:lnTo>
                    <a:pt x="7582" y="11443"/>
                  </a:lnTo>
                  <a:lnTo>
                    <a:pt x="7582" y="11362"/>
                  </a:lnTo>
                  <a:lnTo>
                    <a:pt x="7582" y="6813"/>
                  </a:lnTo>
                  <a:lnTo>
                    <a:pt x="7582" y="6732"/>
                  </a:lnTo>
                  <a:lnTo>
                    <a:pt x="7594" y="6664"/>
                  </a:lnTo>
                  <a:lnTo>
                    <a:pt x="7617" y="6583"/>
                  </a:lnTo>
                  <a:lnTo>
                    <a:pt x="7640" y="6514"/>
                  </a:lnTo>
                  <a:lnTo>
                    <a:pt x="7674" y="6457"/>
                  </a:lnTo>
                  <a:lnTo>
                    <a:pt x="7709" y="6388"/>
                  </a:lnTo>
                  <a:lnTo>
                    <a:pt x="7755" y="6330"/>
                  </a:lnTo>
                  <a:lnTo>
                    <a:pt x="7801" y="6273"/>
                  </a:lnTo>
                  <a:lnTo>
                    <a:pt x="7858" y="6227"/>
                  </a:lnTo>
                  <a:lnTo>
                    <a:pt x="7916" y="6181"/>
                  </a:lnTo>
                  <a:lnTo>
                    <a:pt x="7973" y="6147"/>
                  </a:lnTo>
                  <a:lnTo>
                    <a:pt x="8042" y="6112"/>
                  </a:lnTo>
                  <a:lnTo>
                    <a:pt x="8111" y="6089"/>
                  </a:lnTo>
                  <a:lnTo>
                    <a:pt x="8180" y="6066"/>
                  </a:lnTo>
                  <a:lnTo>
                    <a:pt x="8260" y="6055"/>
                  </a:lnTo>
                  <a:close/>
                  <a:moveTo>
                    <a:pt x="11443" y="6055"/>
                  </a:moveTo>
                  <a:lnTo>
                    <a:pt x="11523" y="6066"/>
                  </a:lnTo>
                  <a:lnTo>
                    <a:pt x="11592" y="6089"/>
                  </a:lnTo>
                  <a:lnTo>
                    <a:pt x="11661" y="6112"/>
                  </a:lnTo>
                  <a:lnTo>
                    <a:pt x="11730" y="6147"/>
                  </a:lnTo>
                  <a:lnTo>
                    <a:pt x="11787" y="6181"/>
                  </a:lnTo>
                  <a:lnTo>
                    <a:pt x="11856" y="6227"/>
                  </a:lnTo>
                  <a:lnTo>
                    <a:pt x="11902" y="6273"/>
                  </a:lnTo>
                  <a:lnTo>
                    <a:pt x="11948" y="6330"/>
                  </a:lnTo>
                  <a:lnTo>
                    <a:pt x="11994" y="6388"/>
                  </a:lnTo>
                  <a:lnTo>
                    <a:pt x="12040" y="6457"/>
                  </a:lnTo>
                  <a:lnTo>
                    <a:pt x="12063" y="6514"/>
                  </a:lnTo>
                  <a:lnTo>
                    <a:pt x="12097" y="6583"/>
                  </a:lnTo>
                  <a:lnTo>
                    <a:pt x="12109" y="6664"/>
                  </a:lnTo>
                  <a:lnTo>
                    <a:pt x="12120" y="6732"/>
                  </a:lnTo>
                  <a:lnTo>
                    <a:pt x="12132" y="6813"/>
                  </a:lnTo>
                  <a:lnTo>
                    <a:pt x="12132" y="11362"/>
                  </a:lnTo>
                  <a:lnTo>
                    <a:pt x="12120" y="11443"/>
                  </a:lnTo>
                  <a:lnTo>
                    <a:pt x="12109" y="11512"/>
                  </a:lnTo>
                  <a:lnTo>
                    <a:pt x="12097" y="11581"/>
                  </a:lnTo>
                  <a:lnTo>
                    <a:pt x="12063" y="11650"/>
                  </a:lnTo>
                  <a:lnTo>
                    <a:pt x="12040" y="11718"/>
                  </a:lnTo>
                  <a:lnTo>
                    <a:pt x="11994" y="11787"/>
                  </a:lnTo>
                  <a:lnTo>
                    <a:pt x="11948" y="11845"/>
                  </a:lnTo>
                  <a:lnTo>
                    <a:pt x="11902" y="11891"/>
                  </a:lnTo>
                  <a:lnTo>
                    <a:pt x="11856" y="11948"/>
                  </a:lnTo>
                  <a:lnTo>
                    <a:pt x="11787" y="11983"/>
                  </a:lnTo>
                  <a:lnTo>
                    <a:pt x="11730" y="12029"/>
                  </a:lnTo>
                  <a:lnTo>
                    <a:pt x="11661" y="12063"/>
                  </a:lnTo>
                  <a:lnTo>
                    <a:pt x="11592" y="12086"/>
                  </a:lnTo>
                  <a:lnTo>
                    <a:pt x="11523" y="12098"/>
                  </a:lnTo>
                  <a:lnTo>
                    <a:pt x="11443" y="12109"/>
                  </a:lnTo>
                  <a:lnTo>
                    <a:pt x="11374" y="12121"/>
                  </a:lnTo>
                  <a:lnTo>
                    <a:pt x="11293" y="12109"/>
                  </a:lnTo>
                  <a:lnTo>
                    <a:pt x="11213" y="12098"/>
                  </a:lnTo>
                  <a:lnTo>
                    <a:pt x="11144" y="12086"/>
                  </a:lnTo>
                  <a:lnTo>
                    <a:pt x="11075" y="12063"/>
                  </a:lnTo>
                  <a:lnTo>
                    <a:pt x="11006" y="12029"/>
                  </a:lnTo>
                  <a:lnTo>
                    <a:pt x="10949" y="11983"/>
                  </a:lnTo>
                  <a:lnTo>
                    <a:pt x="10891" y="11948"/>
                  </a:lnTo>
                  <a:lnTo>
                    <a:pt x="10834" y="11891"/>
                  </a:lnTo>
                  <a:lnTo>
                    <a:pt x="10788" y="11845"/>
                  </a:lnTo>
                  <a:lnTo>
                    <a:pt x="10742" y="11787"/>
                  </a:lnTo>
                  <a:lnTo>
                    <a:pt x="10707" y="11718"/>
                  </a:lnTo>
                  <a:lnTo>
                    <a:pt x="10673" y="11650"/>
                  </a:lnTo>
                  <a:lnTo>
                    <a:pt x="10650" y="11581"/>
                  </a:lnTo>
                  <a:lnTo>
                    <a:pt x="10627" y="11512"/>
                  </a:lnTo>
                  <a:lnTo>
                    <a:pt x="10615" y="11443"/>
                  </a:lnTo>
                  <a:lnTo>
                    <a:pt x="10615" y="11362"/>
                  </a:lnTo>
                  <a:lnTo>
                    <a:pt x="10615" y="6813"/>
                  </a:lnTo>
                  <a:lnTo>
                    <a:pt x="10615" y="6732"/>
                  </a:lnTo>
                  <a:lnTo>
                    <a:pt x="10627" y="6664"/>
                  </a:lnTo>
                  <a:lnTo>
                    <a:pt x="10650" y="6583"/>
                  </a:lnTo>
                  <a:lnTo>
                    <a:pt x="10673" y="6514"/>
                  </a:lnTo>
                  <a:lnTo>
                    <a:pt x="10707" y="6457"/>
                  </a:lnTo>
                  <a:lnTo>
                    <a:pt x="10742" y="6388"/>
                  </a:lnTo>
                  <a:lnTo>
                    <a:pt x="10788" y="6330"/>
                  </a:lnTo>
                  <a:lnTo>
                    <a:pt x="10834" y="6273"/>
                  </a:lnTo>
                  <a:lnTo>
                    <a:pt x="10891" y="6227"/>
                  </a:lnTo>
                  <a:lnTo>
                    <a:pt x="10949" y="6181"/>
                  </a:lnTo>
                  <a:lnTo>
                    <a:pt x="11006" y="6147"/>
                  </a:lnTo>
                  <a:lnTo>
                    <a:pt x="11075" y="6112"/>
                  </a:lnTo>
                  <a:lnTo>
                    <a:pt x="11144" y="6089"/>
                  </a:lnTo>
                  <a:lnTo>
                    <a:pt x="11213" y="6066"/>
                  </a:lnTo>
                  <a:lnTo>
                    <a:pt x="11293" y="6055"/>
                  </a:lnTo>
                  <a:close/>
                  <a:moveTo>
                    <a:pt x="0" y="0"/>
                  </a:moveTo>
                  <a:lnTo>
                    <a:pt x="0" y="13637"/>
                  </a:lnTo>
                  <a:lnTo>
                    <a:pt x="18944" y="13637"/>
                  </a:lnTo>
                  <a:lnTo>
                    <a:pt x="19140" y="13626"/>
                  </a:lnTo>
                  <a:lnTo>
                    <a:pt x="19335" y="13614"/>
                  </a:lnTo>
                  <a:lnTo>
                    <a:pt x="19519" y="13591"/>
                  </a:lnTo>
                  <a:lnTo>
                    <a:pt x="19703" y="13557"/>
                  </a:lnTo>
                  <a:lnTo>
                    <a:pt x="19887" y="13511"/>
                  </a:lnTo>
                  <a:lnTo>
                    <a:pt x="20070" y="13465"/>
                  </a:lnTo>
                  <a:lnTo>
                    <a:pt x="20243" y="13407"/>
                  </a:lnTo>
                  <a:lnTo>
                    <a:pt x="20415" y="13338"/>
                  </a:lnTo>
                  <a:lnTo>
                    <a:pt x="20587" y="13258"/>
                  </a:lnTo>
                  <a:lnTo>
                    <a:pt x="20748" y="13178"/>
                  </a:lnTo>
                  <a:lnTo>
                    <a:pt x="20909" y="13086"/>
                  </a:lnTo>
                  <a:lnTo>
                    <a:pt x="21058" y="12982"/>
                  </a:lnTo>
                  <a:lnTo>
                    <a:pt x="21208" y="12879"/>
                  </a:lnTo>
                  <a:lnTo>
                    <a:pt x="21357" y="12764"/>
                  </a:lnTo>
                  <a:lnTo>
                    <a:pt x="21495" y="12649"/>
                  </a:lnTo>
                  <a:lnTo>
                    <a:pt x="21621" y="12523"/>
                  </a:lnTo>
                  <a:lnTo>
                    <a:pt x="21748" y="12385"/>
                  </a:lnTo>
                  <a:lnTo>
                    <a:pt x="21863" y="12247"/>
                  </a:lnTo>
                  <a:lnTo>
                    <a:pt x="21977" y="12109"/>
                  </a:lnTo>
                  <a:lnTo>
                    <a:pt x="22081" y="11960"/>
                  </a:lnTo>
                  <a:lnTo>
                    <a:pt x="22184" y="11810"/>
                  </a:lnTo>
                  <a:lnTo>
                    <a:pt x="22276" y="11650"/>
                  </a:lnTo>
                  <a:lnTo>
                    <a:pt x="22357" y="11489"/>
                  </a:lnTo>
                  <a:lnTo>
                    <a:pt x="22437" y="11316"/>
                  </a:lnTo>
                  <a:lnTo>
                    <a:pt x="22506" y="11144"/>
                  </a:lnTo>
                  <a:lnTo>
                    <a:pt x="22563" y="10972"/>
                  </a:lnTo>
                  <a:lnTo>
                    <a:pt x="22609" y="10788"/>
                  </a:lnTo>
                  <a:lnTo>
                    <a:pt x="22655" y="10604"/>
                  </a:lnTo>
                  <a:lnTo>
                    <a:pt x="22690" y="10420"/>
                  </a:lnTo>
                  <a:lnTo>
                    <a:pt x="22713" y="10236"/>
                  </a:lnTo>
                  <a:lnTo>
                    <a:pt x="22724" y="10041"/>
                  </a:lnTo>
                  <a:lnTo>
                    <a:pt x="22736" y="9846"/>
                  </a:lnTo>
                  <a:lnTo>
                    <a:pt x="22736" y="3780"/>
                  </a:lnTo>
                  <a:lnTo>
                    <a:pt x="22724" y="3585"/>
                  </a:lnTo>
                  <a:lnTo>
                    <a:pt x="22713" y="3401"/>
                  </a:lnTo>
                  <a:lnTo>
                    <a:pt x="22690" y="3206"/>
                  </a:lnTo>
                  <a:lnTo>
                    <a:pt x="22655" y="3022"/>
                  </a:lnTo>
                  <a:lnTo>
                    <a:pt x="22609" y="2838"/>
                  </a:lnTo>
                  <a:lnTo>
                    <a:pt x="22563" y="2654"/>
                  </a:lnTo>
                  <a:lnTo>
                    <a:pt x="22506" y="2482"/>
                  </a:lnTo>
                  <a:lnTo>
                    <a:pt x="22437" y="2309"/>
                  </a:lnTo>
                  <a:lnTo>
                    <a:pt x="22357" y="2137"/>
                  </a:lnTo>
                  <a:lnTo>
                    <a:pt x="22276" y="1976"/>
                  </a:lnTo>
                  <a:lnTo>
                    <a:pt x="22184" y="1815"/>
                  </a:lnTo>
                  <a:lnTo>
                    <a:pt x="22081" y="1666"/>
                  </a:lnTo>
                  <a:lnTo>
                    <a:pt x="21977" y="1517"/>
                  </a:lnTo>
                  <a:lnTo>
                    <a:pt x="21863" y="1379"/>
                  </a:lnTo>
                  <a:lnTo>
                    <a:pt x="21748" y="1241"/>
                  </a:lnTo>
                  <a:lnTo>
                    <a:pt x="21621" y="1103"/>
                  </a:lnTo>
                  <a:lnTo>
                    <a:pt x="21495" y="977"/>
                  </a:lnTo>
                  <a:lnTo>
                    <a:pt x="21357" y="862"/>
                  </a:lnTo>
                  <a:lnTo>
                    <a:pt x="21208" y="747"/>
                  </a:lnTo>
                  <a:lnTo>
                    <a:pt x="21058" y="644"/>
                  </a:lnTo>
                  <a:lnTo>
                    <a:pt x="20909" y="540"/>
                  </a:lnTo>
                  <a:lnTo>
                    <a:pt x="20748" y="448"/>
                  </a:lnTo>
                  <a:lnTo>
                    <a:pt x="20587" y="368"/>
                  </a:lnTo>
                  <a:lnTo>
                    <a:pt x="20415" y="299"/>
                  </a:lnTo>
                  <a:lnTo>
                    <a:pt x="20243" y="230"/>
                  </a:lnTo>
                  <a:lnTo>
                    <a:pt x="20070" y="161"/>
                  </a:lnTo>
                  <a:lnTo>
                    <a:pt x="19887" y="115"/>
                  </a:lnTo>
                  <a:lnTo>
                    <a:pt x="19703" y="69"/>
                  </a:lnTo>
                  <a:lnTo>
                    <a:pt x="19519" y="35"/>
                  </a:lnTo>
                  <a:lnTo>
                    <a:pt x="19335" y="12"/>
                  </a:lnTo>
                  <a:lnTo>
                    <a:pt x="19140" y="0"/>
                  </a:lnTo>
                  <a:lnTo>
                    <a:pt x="13637" y="0"/>
                  </a:lnTo>
                  <a:lnTo>
                    <a:pt x="13637" y="150"/>
                  </a:lnTo>
                  <a:lnTo>
                    <a:pt x="13625" y="299"/>
                  </a:lnTo>
                  <a:lnTo>
                    <a:pt x="13602" y="460"/>
                  </a:lnTo>
                  <a:lnTo>
                    <a:pt x="13579" y="609"/>
                  </a:lnTo>
                  <a:lnTo>
                    <a:pt x="13545" y="747"/>
                  </a:lnTo>
                  <a:lnTo>
                    <a:pt x="13510" y="896"/>
                  </a:lnTo>
                  <a:lnTo>
                    <a:pt x="13453" y="1034"/>
                  </a:lnTo>
                  <a:lnTo>
                    <a:pt x="13407" y="1172"/>
                  </a:lnTo>
                  <a:lnTo>
                    <a:pt x="13338" y="1310"/>
                  </a:lnTo>
                  <a:lnTo>
                    <a:pt x="13281" y="1436"/>
                  </a:lnTo>
                  <a:lnTo>
                    <a:pt x="13200" y="1563"/>
                  </a:lnTo>
                  <a:lnTo>
                    <a:pt x="13120" y="1689"/>
                  </a:lnTo>
                  <a:lnTo>
                    <a:pt x="13039" y="1804"/>
                  </a:lnTo>
                  <a:lnTo>
                    <a:pt x="12947" y="1919"/>
                  </a:lnTo>
                  <a:lnTo>
                    <a:pt x="12856" y="2034"/>
                  </a:lnTo>
                  <a:lnTo>
                    <a:pt x="12752" y="2137"/>
                  </a:lnTo>
                  <a:lnTo>
                    <a:pt x="12649" y="2240"/>
                  </a:lnTo>
                  <a:lnTo>
                    <a:pt x="12534" y="2332"/>
                  </a:lnTo>
                  <a:lnTo>
                    <a:pt x="12419" y="2424"/>
                  </a:lnTo>
                  <a:lnTo>
                    <a:pt x="12304" y="2505"/>
                  </a:lnTo>
                  <a:lnTo>
                    <a:pt x="12178" y="2585"/>
                  </a:lnTo>
                  <a:lnTo>
                    <a:pt x="12051" y="2654"/>
                  </a:lnTo>
                  <a:lnTo>
                    <a:pt x="11925" y="2723"/>
                  </a:lnTo>
                  <a:lnTo>
                    <a:pt x="11787" y="2792"/>
                  </a:lnTo>
                  <a:lnTo>
                    <a:pt x="11649" y="2838"/>
                  </a:lnTo>
                  <a:lnTo>
                    <a:pt x="11511" y="2884"/>
                  </a:lnTo>
                  <a:lnTo>
                    <a:pt x="11362" y="2930"/>
                  </a:lnTo>
                  <a:lnTo>
                    <a:pt x="11224" y="2964"/>
                  </a:lnTo>
                  <a:lnTo>
                    <a:pt x="11075" y="2987"/>
                  </a:lnTo>
                  <a:lnTo>
                    <a:pt x="10926" y="3010"/>
                  </a:lnTo>
                  <a:lnTo>
                    <a:pt x="10765" y="3022"/>
                  </a:lnTo>
                  <a:lnTo>
                    <a:pt x="10374" y="3022"/>
                  </a:lnTo>
                  <a:lnTo>
                    <a:pt x="10156" y="2987"/>
                  </a:lnTo>
                  <a:lnTo>
                    <a:pt x="9926" y="2953"/>
                  </a:lnTo>
                  <a:lnTo>
                    <a:pt x="9719" y="2895"/>
                  </a:lnTo>
                  <a:lnTo>
                    <a:pt x="9501" y="2815"/>
                  </a:lnTo>
                  <a:lnTo>
                    <a:pt x="9306" y="2734"/>
                  </a:lnTo>
                  <a:lnTo>
                    <a:pt x="9110" y="2631"/>
                  </a:lnTo>
                  <a:lnTo>
                    <a:pt x="8927" y="2516"/>
                  </a:lnTo>
                  <a:lnTo>
                    <a:pt x="8835" y="2734"/>
                  </a:lnTo>
                  <a:lnTo>
                    <a:pt x="8743" y="2941"/>
                  </a:lnTo>
                  <a:lnTo>
                    <a:pt x="8616" y="3137"/>
                  </a:lnTo>
                  <a:lnTo>
                    <a:pt x="8490" y="3332"/>
                  </a:lnTo>
                  <a:lnTo>
                    <a:pt x="8341" y="3504"/>
                  </a:lnTo>
                  <a:lnTo>
                    <a:pt x="8191" y="3677"/>
                  </a:lnTo>
                  <a:lnTo>
                    <a:pt x="8019" y="3826"/>
                  </a:lnTo>
                  <a:lnTo>
                    <a:pt x="7835" y="3964"/>
                  </a:lnTo>
                  <a:lnTo>
                    <a:pt x="7640" y="4102"/>
                  </a:lnTo>
                  <a:lnTo>
                    <a:pt x="7445" y="4205"/>
                  </a:lnTo>
                  <a:lnTo>
                    <a:pt x="7226" y="4308"/>
                  </a:lnTo>
                  <a:lnTo>
                    <a:pt x="7008" y="4389"/>
                  </a:lnTo>
                  <a:lnTo>
                    <a:pt x="6778" y="4458"/>
                  </a:lnTo>
                  <a:lnTo>
                    <a:pt x="6548" y="4504"/>
                  </a:lnTo>
                  <a:lnTo>
                    <a:pt x="6307" y="4527"/>
                  </a:lnTo>
                  <a:lnTo>
                    <a:pt x="6066" y="4538"/>
                  </a:lnTo>
                  <a:lnTo>
                    <a:pt x="5905" y="4538"/>
                  </a:lnTo>
                  <a:lnTo>
                    <a:pt x="5756" y="4527"/>
                  </a:lnTo>
                  <a:lnTo>
                    <a:pt x="5606" y="4504"/>
                  </a:lnTo>
                  <a:lnTo>
                    <a:pt x="5457" y="4481"/>
                  </a:lnTo>
                  <a:lnTo>
                    <a:pt x="5308" y="4446"/>
                  </a:lnTo>
                  <a:lnTo>
                    <a:pt x="5170" y="4400"/>
                  </a:lnTo>
                  <a:lnTo>
                    <a:pt x="5020" y="4354"/>
                  </a:lnTo>
                  <a:lnTo>
                    <a:pt x="4883" y="4297"/>
                  </a:lnTo>
                  <a:lnTo>
                    <a:pt x="4756" y="4239"/>
                  </a:lnTo>
                  <a:lnTo>
                    <a:pt x="4618" y="4171"/>
                  </a:lnTo>
                  <a:lnTo>
                    <a:pt x="4492" y="4102"/>
                  </a:lnTo>
                  <a:lnTo>
                    <a:pt x="4377" y="4021"/>
                  </a:lnTo>
                  <a:lnTo>
                    <a:pt x="4251" y="3941"/>
                  </a:lnTo>
                  <a:lnTo>
                    <a:pt x="4136" y="3849"/>
                  </a:lnTo>
                  <a:lnTo>
                    <a:pt x="4032" y="3757"/>
                  </a:lnTo>
                  <a:lnTo>
                    <a:pt x="3918" y="3654"/>
                  </a:lnTo>
                  <a:lnTo>
                    <a:pt x="3826" y="3550"/>
                  </a:lnTo>
                  <a:lnTo>
                    <a:pt x="3722" y="3435"/>
                  </a:lnTo>
                  <a:lnTo>
                    <a:pt x="3642" y="3320"/>
                  </a:lnTo>
                  <a:lnTo>
                    <a:pt x="3550" y="3206"/>
                  </a:lnTo>
                  <a:lnTo>
                    <a:pt x="3470" y="3079"/>
                  </a:lnTo>
                  <a:lnTo>
                    <a:pt x="3401" y="2953"/>
                  </a:lnTo>
                  <a:lnTo>
                    <a:pt x="3332" y="2826"/>
                  </a:lnTo>
                  <a:lnTo>
                    <a:pt x="3274" y="2689"/>
                  </a:lnTo>
                  <a:lnTo>
                    <a:pt x="3217" y="2551"/>
                  </a:lnTo>
                  <a:lnTo>
                    <a:pt x="3171" y="2413"/>
                  </a:lnTo>
                  <a:lnTo>
                    <a:pt x="3125" y="2263"/>
                  </a:lnTo>
                  <a:lnTo>
                    <a:pt x="3102" y="2126"/>
                  </a:lnTo>
                  <a:lnTo>
                    <a:pt x="3067" y="1976"/>
                  </a:lnTo>
                  <a:lnTo>
                    <a:pt x="3056" y="1815"/>
                  </a:lnTo>
                  <a:lnTo>
                    <a:pt x="3033" y="1666"/>
                  </a:lnTo>
                  <a:lnTo>
                    <a:pt x="3033" y="1505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g2169e531a49_1_1"/>
          <p:cNvSpPr txBox="1"/>
          <p:nvPr/>
        </p:nvSpPr>
        <p:spPr>
          <a:xfrm>
            <a:off x="4010146" y="4332947"/>
            <a:ext cx="11238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Chatbot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g2169e531a49_1_52"/>
          <p:cNvGrpSpPr/>
          <p:nvPr/>
        </p:nvGrpSpPr>
        <p:grpSpPr>
          <a:xfrm>
            <a:off x="1898563" y="1275188"/>
            <a:ext cx="5347012" cy="3114825"/>
            <a:chOff x="1898563" y="1275188"/>
            <a:chExt cx="5347012" cy="3114825"/>
          </a:xfrm>
        </p:grpSpPr>
        <p:sp>
          <p:nvSpPr>
            <p:cNvPr id="628" name="Google Shape;628;g2169e531a49_1_52"/>
            <p:cNvSpPr/>
            <p:nvPr/>
          </p:nvSpPr>
          <p:spPr>
            <a:xfrm>
              <a:off x="3057450" y="1970050"/>
              <a:ext cx="3029100" cy="1725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2169e531a49_1_52"/>
            <p:cNvSpPr/>
            <p:nvPr/>
          </p:nvSpPr>
          <p:spPr>
            <a:xfrm>
              <a:off x="1898563" y="1275188"/>
              <a:ext cx="731400" cy="7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2169e531a49_1_52"/>
            <p:cNvSpPr/>
            <p:nvPr/>
          </p:nvSpPr>
          <p:spPr>
            <a:xfrm>
              <a:off x="1898563" y="3658613"/>
              <a:ext cx="731400" cy="73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2169e531a49_1_52"/>
            <p:cNvSpPr/>
            <p:nvPr/>
          </p:nvSpPr>
          <p:spPr>
            <a:xfrm>
              <a:off x="6514175" y="1275188"/>
              <a:ext cx="731400" cy="73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2169e531a49_1_52"/>
            <p:cNvSpPr/>
            <p:nvPr/>
          </p:nvSpPr>
          <p:spPr>
            <a:xfrm>
              <a:off x="6514175" y="3658613"/>
              <a:ext cx="731400" cy="73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3" name="Google Shape;633;g2169e531a49_1_52"/>
            <p:cNvCxnSpPr>
              <a:stCxn id="628" idx="1"/>
              <a:endCxn id="629" idx="6"/>
            </p:cNvCxnSpPr>
            <p:nvPr/>
          </p:nvCxnSpPr>
          <p:spPr>
            <a:xfrm rot="10800000">
              <a:off x="2629851" y="1640970"/>
              <a:ext cx="871200" cy="58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4" name="Google Shape;634;g2169e531a49_1_52"/>
            <p:cNvCxnSpPr>
              <a:stCxn id="628" idx="7"/>
              <a:endCxn id="631" idx="2"/>
            </p:cNvCxnSpPr>
            <p:nvPr/>
          </p:nvCxnSpPr>
          <p:spPr>
            <a:xfrm flipH="1" rot="10800000">
              <a:off x="5642949" y="1640970"/>
              <a:ext cx="871200" cy="58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g2169e531a49_1_52"/>
            <p:cNvCxnSpPr>
              <a:stCxn id="628" idx="3"/>
              <a:endCxn id="630" idx="6"/>
            </p:cNvCxnSpPr>
            <p:nvPr/>
          </p:nvCxnSpPr>
          <p:spPr>
            <a:xfrm flipH="1">
              <a:off x="2629851" y="3442430"/>
              <a:ext cx="871200" cy="58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6" name="Google Shape;636;g2169e531a49_1_52"/>
            <p:cNvCxnSpPr>
              <a:stCxn id="628" idx="5"/>
              <a:endCxn id="632" idx="2"/>
            </p:cNvCxnSpPr>
            <p:nvPr/>
          </p:nvCxnSpPr>
          <p:spPr>
            <a:xfrm>
              <a:off x="5642949" y="3442430"/>
              <a:ext cx="871200" cy="58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7" name="Google Shape;637;g2169e531a49_1_5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/>
              <a:t>Précision et Flexibilité</a:t>
            </a:r>
            <a:endParaRPr sz="2400"/>
          </a:p>
        </p:txBody>
      </p:sp>
      <p:grpSp>
        <p:nvGrpSpPr>
          <p:cNvPr id="638" name="Google Shape;638;g2169e531a49_1_52"/>
          <p:cNvGrpSpPr/>
          <p:nvPr/>
        </p:nvGrpSpPr>
        <p:grpSpPr>
          <a:xfrm>
            <a:off x="6711744" y="3854707"/>
            <a:ext cx="336296" cy="339235"/>
            <a:chOff x="4464775" y="3806475"/>
            <a:chExt cx="477625" cy="481800"/>
          </a:xfrm>
        </p:grpSpPr>
        <p:sp>
          <p:nvSpPr>
            <p:cNvPr id="639" name="Google Shape;639;g2169e531a49_1_52"/>
            <p:cNvSpPr/>
            <p:nvPr/>
          </p:nvSpPr>
          <p:spPr>
            <a:xfrm>
              <a:off x="4726375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2169e531a49_1_52"/>
            <p:cNvSpPr/>
            <p:nvPr/>
          </p:nvSpPr>
          <p:spPr>
            <a:xfrm>
              <a:off x="4641700" y="3806475"/>
              <a:ext cx="56475" cy="141125"/>
            </a:xfrm>
            <a:custGeom>
              <a:rect b="b" l="l" r="r" t="t"/>
              <a:pathLst>
                <a:path extrusionOk="0" h="5645" w="2259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169e531a49_1_52"/>
            <p:cNvSpPr/>
            <p:nvPr/>
          </p:nvSpPr>
          <p:spPr>
            <a:xfrm>
              <a:off x="4557000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169e531a49_1_52"/>
            <p:cNvSpPr/>
            <p:nvPr/>
          </p:nvSpPr>
          <p:spPr>
            <a:xfrm>
              <a:off x="4464775" y="4230875"/>
              <a:ext cx="395250" cy="57400"/>
            </a:xfrm>
            <a:custGeom>
              <a:rect b="b" l="l" r="r" t="t"/>
              <a:pathLst>
                <a:path extrusionOk="0" h="2296" w="1581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2169e531a49_1_52"/>
            <p:cNvSpPr/>
            <p:nvPr/>
          </p:nvSpPr>
          <p:spPr>
            <a:xfrm>
              <a:off x="4840675" y="4007300"/>
              <a:ext cx="101725" cy="166025"/>
            </a:xfrm>
            <a:custGeom>
              <a:rect b="b" l="l" r="r" t="t"/>
              <a:pathLst>
                <a:path extrusionOk="0" h="6641" w="4069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2169e531a49_1_52"/>
            <p:cNvSpPr/>
            <p:nvPr/>
          </p:nvSpPr>
          <p:spPr>
            <a:xfrm>
              <a:off x="4464775" y="3976800"/>
              <a:ext cx="395250" cy="225875"/>
            </a:xfrm>
            <a:custGeom>
              <a:rect b="b" l="l" r="r" t="t"/>
              <a:pathLst>
                <a:path extrusionOk="0" h="9035" w="1581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g2169e531a49_1_52"/>
          <p:cNvGrpSpPr/>
          <p:nvPr/>
        </p:nvGrpSpPr>
        <p:grpSpPr>
          <a:xfrm>
            <a:off x="2087380" y="3848569"/>
            <a:ext cx="353802" cy="351497"/>
            <a:chOff x="580725" y="3617925"/>
            <a:chExt cx="299325" cy="297375"/>
          </a:xfrm>
        </p:grpSpPr>
        <p:sp>
          <p:nvSpPr>
            <p:cNvPr id="646" name="Google Shape;646;g2169e531a49_1_52"/>
            <p:cNvSpPr/>
            <p:nvPr/>
          </p:nvSpPr>
          <p:spPr>
            <a:xfrm>
              <a:off x="6090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169e531a49_1_52"/>
            <p:cNvSpPr/>
            <p:nvPr/>
          </p:nvSpPr>
          <p:spPr>
            <a:xfrm>
              <a:off x="668950" y="3617925"/>
              <a:ext cx="122875" cy="104475"/>
            </a:xfrm>
            <a:custGeom>
              <a:rect b="b" l="l" r="r" t="t"/>
              <a:pathLst>
                <a:path extrusionOk="0" h="4179" w="4915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169e531a49_1_52"/>
            <p:cNvSpPr/>
            <p:nvPr/>
          </p:nvSpPr>
          <p:spPr>
            <a:xfrm>
              <a:off x="580725" y="3721900"/>
              <a:ext cx="141800" cy="192025"/>
            </a:xfrm>
            <a:custGeom>
              <a:rect b="b" l="l" r="r" t="t"/>
              <a:pathLst>
                <a:path extrusionOk="0" h="7681" w="5672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2169e531a49_1_52"/>
            <p:cNvSpPr/>
            <p:nvPr/>
          </p:nvSpPr>
          <p:spPr>
            <a:xfrm>
              <a:off x="800475" y="366205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2169e531a49_1_52"/>
            <p:cNvSpPr/>
            <p:nvPr/>
          </p:nvSpPr>
          <p:spPr>
            <a:xfrm>
              <a:off x="738250" y="3722700"/>
              <a:ext cx="141800" cy="192600"/>
            </a:xfrm>
            <a:custGeom>
              <a:rect b="b" l="l" r="r" t="t"/>
              <a:pathLst>
                <a:path extrusionOk="0" h="7704" w="5672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g2169e531a49_1_52"/>
          <p:cNvGrpSpPr/>
          <p:nvPr/>
        </p:nvGrpSpPr>
        <p:grpSpPr>
          <a:xfrm>
            <a:off x="2096119" y="1474993"/>
            <a:ext cx="336314" cy="331816"/>
            <a:chOff x="-1951475" y="3597450"/>
            <a:chExt cx="295375" cy="291450"/>
          </a:xfrm>
        </p:grpSpPr>
        <p:sp>
          <p:nvSpPr>
            <p:cNvPr id="652" name="Google Shape;652;g2169e531a49_1_52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169e531a49_1_52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169e531a49_1_52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169e531a49_1_52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g2169e531a49_1_52"/>
          <p:cNvGrpSpPr/>
          <p:nvPr/>
        </p:nvGrpSpPr>
        <p:grpSpPr>
          <a:xfrm>
            <a:off x="6732117" y="1471502"/>
            <a:ext cx="295528" cy="338795"/>
            <a:chOff x="3895050" y="3806775"/>
            <a:chExt cx="419725" cy="481175"/>
          </a:xfrm>
        </p:grpSpPr>
        <p:sp>
          <p:nvSpPr>
            <p:cNvPr id="657" name="Google Shape;657;g2169e531a49_1_52"/>
            <p:cNvSpPr/>
            <p:nvPr/>
          </p:nvSpPr>
          <p:spPr>
            <a:xfrm>
              <a:off x="3895050" y="3942650"/>
              <a:ext cx="419725" cy="345300"/>
            </a:xfrm>
            <a:custGeom>
              <a:rect b="b" l="l" r="r" t="t"/>
              <a:pathLst>
                <a:path extrusionOk="0" h="13812" w="16789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169e531a49_1_52"/>
            <p:cNvSpPr/>
            <p:nvPr/>
          </p:nvSpPr>
          <p:spPr>
            <a:xfrm>
              <a:off x="4016325" y="3806775"/>
              <a:ext cx="199225" cy="142475"/>
            </a:xfrm>
            <a:custGeom>
              <a:rect b="b" l="l" r="r" t="t"/>
              <a:pathLst>
                <a:path extrusionOk="0" h="5699" w="7969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9" name="Google Shape;659;g2169e531a49_1_52"/>
          <p:cNvSpPr txBox="1"/>
          <p:nvPr/>
        </p:nvSpPr>
        <p:spPr>
          <a:xfrm>
            <a:off x="3519450" y="2611213"/>
            <a:ext cx="2105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Limites</a:t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60" name="Google Shape;660;g2169e531a49_1_52"/>
          <p:cNvGrpSpPr/>
          <p:nvPr/>
        </p:nvGrpSpPr>
        <p:grpSpPr>
          <a:xfrm>
            <a:off x="457075" y="1311750"/>
            <a:ext cx="1441875" cy="784850"/>
            <a:chOff x="457075" y="1056700"/>
            <a:chExt cx="1441875" cy="784850"/>
          </a:xfrm>
        </p:grpSpPr>
        <p:sp>
          <p:nvSpPr>
            <p:cNvPr id="661" name="Google Shape;661;g2169e531a49_1_52"/>
            <p:cNvSpPr txBox="1"/>
            <p:nvPr/>
          </p:nvSpPr>
          <p:spPr>
            <a:xfrm>
              <a:off x="457450" y="1056700"/>
              <a:ext cx="14415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Recherche de resto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2" name="Google Shape;662;g2169e531a49_1_52"/>
            <p:cNvSpPr txBox="1"/>
            <p:nvPr/>
          </p:nvSpPr>
          <p:spPr>
            <a:xfrm>
              <a:off x="457075" y="1470150"/>
              <a:ext cx="144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Similarité à 90%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3" name="Google Shape;663;g2169e531a49_1_52"/>
          <p:cNvGrpSpPr/>
          <p:nvPr/>
        </p:nvGrpSpPr>
        <p:grpSpPr>
          <a:xfrm>
            <a:off x="457075" y="3695150"/>
            <a:ext cx="1630200" cy="876325"/>
            <a:chOff x="457075" y="2982900"/>
            <a:chExt cx="1630200" cy="876325"/>
          </a:xfrm>
        </p:grpSpPr>
        <p:sp>
          <p:nvSpPr>
            <p:cNvPr id="664" name="Google Shape;664;g2169e531a49_1_52"/>
            <p:cNvSpPr txBox="1"/>
            <p:nvPr/>
          </p:nvSpPr>
          <p:spPr>
            <a:xfrm>
              <a:off x="457075" y="2982900"/>
              <a:ext cx="13539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Recherche de région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5" name="Google Shape;665;g2169e531a49_1_52"/>
            <p:cNvSpPr txBox="1"/>
            <p:nvPr/>
          </p:nvSpPr>
          <p:spPr>
            <a:xfrm>
              <a:off x="457075" y="3487825"/>
              <a:ext cx="1630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Similarité à 90%, pas d’espace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6" name="Google Shape;666;g2169e531a49_1_52"/>
          <p:cNvGrpSpPr/>
          <p:nvPr/>
        </p:nvGrpSpPr>
        <p:grpSpPr>
          <a:xfrm>
            <a:off x="7245425" y="1311740"/>
            <a:ext cx="1441500" cy="658310"/>
            <a:chOff x="7245425" y="1829278"/>
            <a:chExt cx="1441500" cy="658310"/>
          </a:xfrm>
        </p:grpSpPr>
        <p:sp>
          <p:nvSpPr>
            <p:cNvPr id="667" name="Google Shape;667;g2169e531a49_1_52"/>
            <p:cNvSpPr txBox="1"/>
            <p:nvPr/>
          </p:nvSpPr>
          <p:spPr>
            <a:xfrm>
              <a:off x="7600925" y="1829278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8" name="Google Shape;668;g2169e531a49_1_52"/>
            <p:cNvSpPr txBox="1"/>
            <p:nvPr/>
          </p:nvSpPr>
          <p:spPr>
            <a:xfrm>
              <a:off x="7245425" y="2116188"/>
              <a:ext cx="144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Limité à 20%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9" name="Google Shape;669;g2169e531a49_1_52"/>
          <p:cNvGrpSpPr/>
          <p:nvPr/>
        </p:nvGrpSpPr>
        <p:grpSpPr>
          <a:xfrm>
            <a:off x="7245425" y="3695153"/>
            <a:ext cx="1441500" cy="658310"/>
            <a:chOff x="7245425" y="3755490"/>
            <a:chExt cx="1441500" cy="658310"/>
          </a:xfrm>
        </p:grpSpPr>
        <p:sp>
          <p:nvSpPr>
            <p:cNvPr id="670" name="Google Shape;670;g2169e531a49_1_52"/>
            <p:cNvSpPr txBox="1"/>
            <p:nvPr/>
          </p:nvSpPr>
          <p:spPr>
            <a:xfrm>
              <a:off x="7600925" y="3755490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Max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1" name="Google Shape;671;g2169e531a49_1_52"/>
            <p:cNvSpPr txBox="1"/>
            <p:nvPr/>
          </p:nvSpPr>
          <p:spPr>
            <a:xfrm>
              <a:off x="7245425" y="4042400"/>
              <a:ext cx="1441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Orthographe : “Max:”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2" name="Google Shape;672;g2169e531a49_1_52"/>
          <p:cNvGrpSpPr/>
          <p:nvPr/>
        </p:nvGrpSpPr>
        <p:grpSpPr>
          <a:xfrm>
            <a:off x="4057825" y="1176956"/>
            <a:ext cx="1028720" cy="1206169"/>
            <a:chOff x="4057825" y="1275206"/>
            <a:chExt cx="1028720" cy="1206169"/>
          </a:xfrm>
        </p:grpSpPr>
        <p:sp>
          <p:nvSpPr>
            <p:cNvPr id="673" name="Google Shape;673;g2169e531a49_1_52"/>
            <p:cNvSpPr/>
            <p:nvPr/>
          </p:nvSpPr>
          <p:spPr>
            <a:xfrm>
              <a:off x="4057825" y="2387175"/>
              <a:ext cx="914400" cy="94200"/>
            </a:xfrm>
            <a:prstGeom prst="ellipse">
              <a:avLst/>
            </a:pr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4" name="Google Shape;674;g2169e531a49_1_52"/>
            <p:cNvGrpSpPr/>
            <p:nvPr/>
          </p:nvGrpSpPr>
          <p:grpSpPr>
            <a:xfrm>
              <a:off x="4057835" y="1275206"/>
              <a:ext cx="1028710" cy="1144631"/>
              <a:chOff x="4109038" y="3257537"/>
              <a:chExt cx="925932" cy="1030271"/>
            </a:xfrm>
          </p:grpSpPr>
          <p:sp>
            <p:nvSpPr>
              <p:cNvPr id="675" name="Google Shape;675;g2169e531a49_1_52"/>
              <p:cNvSpPr/>
              <p:nvPr/>
            </p:nvSpPr>
            <p:spPr>
              <a:xfrm>
                <a:off x="4196470" y="3693053"/>
                <a:ext cx="647031" cy="552544"/>
              </a:xfrm>
              <a:custGeom>
                <a:rect b="b" l="l" r="r" t="t"/>
                <a:pathLst>
                  <a:path extrusionOk="0" h="33888" w="39683">
                    <a:moveTo>
                      <a:pt x="57" y="0"/>
                    </a:moveTo>
                    <a:lnTo>
                      <a:pt x="29" y="584"/>
                    </a:lnTo>
                    <a:lnTo>
                      <a:pt x="10" y="1176"/>
                    </a:lnTo>
                    <a:lnTo>
                      <a:pt x="0" y="1769"/>
                    </a:lnTo>
                    <a:lnTo>
                      <a:pt x="0" y="2362"/>
                    </a:lnTo>
                    <a:lnTo>
                      <a:pt x="0" y="3171"/>
                    </a:lnTo>
                    <a:lnTo>
                      <a:pt x="19" y="3980"/>
                    </a:lnTo>
                    <a:lnTo>
                      <a:pt x="57" y="4789"/>
                    </a:lnTo>
                    <a:lnTo>
                      <a:pt x="104" y="5579"/>
                    </a:lnTo>
                    <a:lnTo>
                      <a:pt x="160" y="6379"/>
                    </a:lnTo>
                    <a:lnTo>
                      <a:pt x="226" y="7160"/>
                    </a:lnTo>
                    <a:lnTo>
                      <a:pt x="311" y="7941"/>
                    </a:lnTo>
                    <a:lnTo>
                      <a:pt x="396" y="8712"/>
                    </a:lnTo>
                    <a:lnTo>
                      <a:pt x="508" y="9483"/>
                    </a:lnTo>
                    <a:lnTo>
                      <a:pt x="621" y="10236"/>
                    </a:lnTo>
                    <a:lnTo>
                      <a:pt x="753" y="10989"/>
                    </a:lnTo>
                    <a:lnTo>
                      <a:pt x="885" y="11732"/>
                    </a:lnTo>
                    <a:lnTo>
                      <a:pt x="1035" y="12475"/>
                    </a:lnTo>
                    <a:lnTo>
                      <a:pt x="1205" y="13200"/>
                    </a:lnTo>
                    <a:lnTo>
                      <a:pt x="1374" y="13924"/>
                    </a:lnTo>
                    <a:lnTo>
                      <a:pt x="1553" y="14630"/>
                    </a:lnTo>
                    <a:lnTo>
                      <a:pt x="1750" y="15335"/>
                    </a:lnTo>
                    <a:lnTo>
                      <a:pt x="1957" y="16031"/>
                    </a:lnTo>
                    <a:lnTo>
                      <a:pt x="2164" y="16718"/>
                    </a:lnTo>
                    <a:lnTo>
                      <a:pt x="2390" y="17386"/>
                    </a:lnTo>
                    <a:lnTo>
                      <a:pt x="2625" y="18054"/>
                    </a:lnTo>
                    <a:lnTo>
                      <a:pt x="2870" y="18713"/>
                    </a:lnTo>
                    <a:lnTo>
                      <a:pt x="3124" y="19352"/>
                    </a:lnTo>
                    <a:lnTo>
                      <a:pt x="3387" y="19992"/>
                    </a:lnTo>
                    <a:lnTo>
                      <a:pt x="3660" y="20613"/>
                    </a:lnTo>
                    <a:lnTo>
                      <a:pt x="3942" y="21224"/>
                    </a:lnTo>
                    <a:lnTo>
                      <a:pt x="4225" y="21827"/>
                    </a:lnTo>
                    <a:lnTo>
                      <a:pt x="4526" y="22419"/>
                    </a:lnTo>
                    <a:lnTo>
                      <a:pt x="4836" y="22993"/>
                    </a:lnTo>
                    <a:lnTo>
                      <a:pt x="5156" y="23558"/>
                    </a:lnTo>
                    <a:lnTo>
                      <a:pt x="5476" y="24113"/>
                    </a:lnTo>
                    <a:lnTo>
                      <a:pt x="5805" y="24658"/>
                    </a:lnTo>
                    <a:lnTo>
                      <a:pt x="6153" y="25185"/>
                    </a:lnTo>
                    <a:lnTo>
                      <a:pt x="6501" y="25703"/>
                    </a:lnTo>
                    <a:lnTo>
                      <a:pt x="6849" y="26201"/>
                    </a:lnTo>
                    <a:lnTo>
                      <a:pt x="7216" y="26690"/>
                    </a:lnTo>
                    <a:lnTo>
                      <a:pt x="7593" y="27170"/>
                    </a:lnTo>
                    <a:lnTo>
                      <a:pt x="7969" y="27631"/>
                    </a:lnTo>
                    <a:lnTo>
                      <a:pt x="8355" y="28073"/>
                    </a:lnTo>
                    <a:lnTo>
                      <a:pt x="8740" y="28506"/>
                    </a:lnTo>
                    <a:lnTo>
                      <a:pt x="9145" y="28920"/>
                    </a:lnTo>
                    <a:lnTo>
                      <a:pt x="9549" y="29325"/>
                    </a:lnTo>
                    <a:lnTo>
                      <a:pt x="9963" y="29710"/>
                    </a:lnTo>
                    <a:lnTo>
                      <a:pt x="10377" y="30087"/>
                    </a:lnTo>
                    <a:lnTo>
                      <a:pt x="10801" y="30444"/>
                    </a:lnTo>
                    <a:lnTo>
                      <a:pt x="11233" y="30783"/>
                    </a:lnTo>
                    <a:lnTo>
                      <a:pt x="11676" y="31103"/>
                    </a:lnTo>
                    <a:lnTo>
                      <a:pt x="12118" y="31413"/>
                    </a:lnTo>
                    <a:lnTo>
                      <a:pt x="12560" y="31705"/>
                    </a:lnTo>
                    <a:lnTo>
                      <a:pt x="13011" y="31978"/>
                    </a:lnTo>
                    <a:lnTo>
                      <a:pt x="13472" y="32232"/>
                    </a:lnTo>
                    <a:lnTo>
                      <a:pt x="13933" y="32476"/>
                    </a:lnTo>
                    <a:lnTo>
                      <a:pt x="14404" y="32693"/>
                    </a:lnTo>
                    <a:lnTo>
                      <a:pt x="14884" y="32900"/>
                    </a:lnTo>
                    <a:lnTo>
                      <a:pt x="15354" y="33088"/>
                    </a:lnTo>
                    <a:lnTo>
                      <a:pt x="15843" y="33248"/>
                    </a:lnTo>
                    <a:lnTo>
                      <a:pt x="16323" y="33398"/>
                    </a:lnTo>
                    <a:lnTo>
                      <a:pt x="16812" y="33530"/>
                    </a:lnTo>
                    <a:lnTo>
                      <a:pt x="17311" y="33643"/>
                    </a:lnTo>
                    <a:lnTo>
                      <a:pt x="17809" y="33727"/>
                    </a:lnTo>
                    <a:lnTo>
                      <a:pt x="18308" y="33803"/>
                    </a:lnTo>
                    <a:lnTo>
                      <a:pt x="18816" y="33850"/>
                    </a:lnTo>
                    <a:lnTo>
                      <a:pt x="19324" y="33878"/>
                    </a:lnTo>
                    <a:lnTo>
                      <a:pt x="19842" y="33887"/>
                    </a:lnTo>
                    <a:lnTo>
                      <a:pt x="20350" y="33878"/>
                    </a:lnTo>
                    <a:lnTo>
                      <a:pt x="20858" y="33850"/>
                    </a:lnTo>
                    <a:lnTo>
                      <a:pt x="21366" y="33803"/>
                    </a:lnTo>
                    <a:lnTo>
                      <a:pt x="21864" y="33727"/>
                    </a:lnTo>
                    <a:lnTo>
                      <a:pt x="22363" y="33643"/>
                    </a:lnTo>
                    <a:lnTo>
                      <a:pt x="22861" y="33530"/>
                    </a:lnTo>
                    <a:lnTo>
                      <a:pt x="23351" y="33398"/>
                    </a:lnTo>
                    <a:lnTo>
                      <a:pt x="23840" y="33248"/>
                    </a:lnTo>
                    <a:lnTo>
                      <a:pt x="24320" y="33088"/>
                    </a:lnTo>
                    <a:lnTo>
                      <a:pt x="24799" y="32900"/>
                    </a:lnTo>
                    <a:lnTo>
                      <a:pt x="25270" y="32693"/>
                    </a:lnTo>
                    <a:lnTo>
                      <a:pt x="25740" y="32476"/>
                    </a:lnTo>
                    <a:lnTo>
                      <a:pt x="26201" y="32232"/>
                    </a:lnTo>
                    <a:lnTo>
                      <a:pt x="26662" y="31978"/>
                    </a:lnTo>
                    <a:lnTo>
                      <a:pt x="27114" y="31705"/>
                    </a:lnTo>
                    <a:lnTo>
                      <a:pt x="27556" y="31413"/>
                    </a:lnTo>
                    <a:lnTo>
                      <a:pt x="27998" y="31103"/>
                    </a:lnTo>
                    <a:lnTo>
                      <a:pt x="28440" y="30783"/>
                    </a:lnTo>
                    <a:lnTo>
                      <a:pt x="28873" y="30444"/>
                    </a:lnTo>
                    <a:lnTo>
                      <a:pt x="29296" y="30087"/>
                    </a:lnTo>
                    <a:lnTo>
                      <a:pt x="29710" y="29710"/>
                    </a:lnTo>
                    <a:lnTo>
                      <a:pt x="30124" y="29325"/>
                    </a:lnTo>
                    <a:lnTo>
                      <a:pt x="30529" y="28920"/>
                    </a:lnTo>
                    <a:lnTo>
                      <a:pt x="30933" y="28506"/>
                    </a:lnTo>
                    <a:lnTo>
                      <a:pt x="31319" y="28073"/>
                    </a:lnTo>
                    <a:lnTo>
                      <a:pt x="31705" y="27631"/>
                    </a:lnTo>
                    <a:lnTo>
                      <a:pt x="32090" y="27170"/>
                    </a:lnTo>
                    <a:lnTo>
                      <a:pt x="32457" y="26690"/>
                    </a:lnTo>
                    <a:lnTo>
                      <a:pt x="32824" y="26201"/>
                    </a:lnTo>
                    <a:lnTo>
                      <a:pt x="33182" y="25703"/>
                    </a:lnTo>
                    <a:lnTo>
                      <a:pt x="33530" y="25185"/>
                    </a:lnTo>
                    <a:lnTo>
                      <a:pt x="33869" y="24658"/>
                    </a:lnTo>
                    <a:lnTo>
                      <a:pt x="34198" y="24113"/>
                    </a:lnTo>
                    <a:lnTo>
                      <a:pt x="34527" y="23558"/>
                    </a:lnTo>
                    <a:lnTo>
                      <a:pt x="34838" y="22993"/>
                    </a:lnTo>
                    <a:lnTo>
                      <a:pt x="35148" y="22419"/>
                    </a:lnTo>
                    <a:lnTo>
                      <a:pt x="35449" y="21827"/>
                    </a:lnTo>
                    <a:lnTo>
                      <a:pt x="35741" y="21224"/>
                    </a:lnTo>
                    <a:lnTo>
                      <a:pt x="36014" y="20613"/>
                    </a:lnTo>
                    <a:lnTo>
                      <a:pt x="36286" y="19992"/>
                    </a:lnTo>
                    <a:lnTo>
                      <a:pt x="36550" y="19352"/>
                    </a:lnTo>
                    <a:lnTo>
                      <a:pt x="36804" y="18713"/>
                    </a:lnTo>
                    <a:lnTo>
                      <a:pt x="37048" y="18054"/>
                    </a:lnTo>
                    <a:lnTo>
                      <a:pt x="37284" y="17386"/>
                    </a:lnTo>
                    <a:lnTo>
                      <a:pt x="37509" y="16718"/>
                    </a:lnTo>
                    <a:lnTo>
                      <a:pt x="37726" y="16031"/>
                    </a:lnTo>
                    <a:lnTo>
                      <a:pt x="37923" y="15335"/>
                    </a:lnTo>
                    <a:lnTo>
                      <a:pt x="38121" y="14630"/>
                    </a:lnTo>
                    <a:lnTo>
                      <a:pt x="38300" y="13924"/>
                    </a:lnTo>
                    <a:lnTo>
                      <a:pt x="38478" y="13200"/>
                    </a:lnTo>
                    <a:lnTo>
                      <a:pt x="38638" y="12475"/>
                    </a:lnTo>
                    <a:lnTo>
                      <a:pt x="38789" y="11732"/>
                    </a:lnTo>
                    <a:lnTo>
                      <a:pt x="38930" y="10989"/>
                    </a:lnTo>
                    <a:lnTo>
                      <a:pt x="39052" y="10236"/>
                    </a:lnTo>
                    <a:lnTo>
                      <a:pt x="39175" y="9483"/>
                    </a:lnTo>
                    <a:lnTo>
                      <a:pt x="39278" y="8712"/>
                    </a:lnTo>
                    <a:lnTo>
                      <a:pt x="39372" y="7941"/>
                    </a:lnTo>
                    <a:lnTo>
                      <a:pt x="39447" y="7160"/>
                    </a:lnTo>
                    <a:lnTo>
                      <a:pt x="39523" y="6379"/>
                    </a:lnTo>
                    <a:lnTo>
                      <a:pt x="39579" y="5579"/>
                    </a:lnTo>
                    <a:lnTo>
                      <a:pt x="39617" y="4789"/>
                    </a:lnTo>
                    <a:lnTo>
                      <a:pt x="39654" y="3980"/>
                    </a:lnTo>
                    <a:lnTo>
                      <a:pt x="39673" y="3171"/>
                    </a:lnTo>
                    <a:lnTo>
                      <a:pt x="39683" y="2362"/>
                    </a:lnTo>
                    <a:lnTo>
                      <a:pt x="39673" y="1769"/>
                    </a:lnTo>
                    <a:lnTo>
                      <a:pt x="39664" y="1176"/>
                    </a:lnTo>
                    <a:lnTo>
                      <a:pt x="39645" y="584"/>
                    </a:lnTo>
                    <a:lnTo>
                      <a:pt x="396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g2169e531a49_1_52"/>
              <p:cNvSpPr/>
              <p:nvPr/>
            </p:nvSpPr>
            <p:spPr>
              <a:xfrm>
                <a:off x="4726626" y="3703179"/>
                <a:ext cx="308344" cy="429523"/>
              </a:xfrm>
              <a:custGeom>
                <a:rect b="b" l="l" r="r" t="t"/>
                <a:pathLst>
                  <a:path extrusionOk="0" h="26343" w="18911">
                    <a:moveTo>
                      <a:pt x="7132" y="0"/>
                    </a:moveTo>
                    <a:lnTo>
                      <a:pt x="7151" y="866"/>
                    </a:lnTo>
                    <a:lnTo>
                      <a:pt x="7170" y="1741"/>
                    </a:lnTo>
                    <a:lnTo>
                      <a:pt x="7160" y="2352"/>
                    </a:lnTo>
                    <a:lnTo>
                      <a:pt x="7151" y="2973"/>
                    </a:lnTo>
                    <a:lnTo>
                      <a:pt x="7132" y="3585"/>
                    </a:lnTo>
                    <a:lnTo>
                      <a:pt x="7104" y="4187"/>
                    </a:lnTo>
                    <a:lnTo>
                      <a:pt x="7838" y="4187"/>
                    </a:lnTo>
                    <a:lnTo>
                      <a:pt x="8543" y="4206"/>
                    </a:lnTo>
                    <a:lnTo>
                      <a:pt x="9239" y="4234"/>
                    </a:lnTo>
                    <a:lnTo>
                      <a:pt x="9578" y="4262"/>
                    </a:lnTo>
                    <a:lnTo>
                      <a:pt x="9907" y="4290"/>
                    </a:lnTo>
                    <a:lnTo>
                      <a:pt x="10237" y="4328"/>
                    </a:lnTo>
                    <a:lnTo>
                      <a:pt x="10547" y="4366"/>
                    </a:lnTo>
                    <a:lnTo>
                      <a:pt x="10857" y="4422"/>
                    </a:lnTo>
                    <a:lnTo>
                      <a:pt x="11159" y="4478"/>
                    </a:lnTo>
                    <a:lnTo>
                      <a:pt x="11450" y="4554"/>
                    </a:lnTo>
                    <a:lnTo>
                      <a:pt x="11732" y="4638"/>
                    </a:lnTo>
                    <a:lnTo>
                      <a:pt x="11996" y="4723"/>
                    </a:lnTo>
                    <a:lnTo>
                      <a:pt x="12259" y="4827"/>
                    </a:lnTo>
                    <a:lnTo>
                      <a:pt x="12504" y="4939"/>
                    </a:lnTo>
                    <a:lnTo>
                      <a:pt x="12739" y="5071"/>
                    </a:lnTo>
                    <a:lnTo>
                      <a:pt x="12965" y="5212"/>
                    </a:lnTo>
                    <a:lnTo>
                      <a:pt x="13172" y="5363"/>
                    </a:lnTo>
                    <a:lnTo>
                      <a:pt x="13369" y="5532"/>
                    </a:lnTo>
                    <a:lnTo>
                      <a:pt x="13557" y="5711"/>
                    </a:lnTo>
                    <a:lnTo>
                      <a:pt x="13717" y="5908"/>
                    </a:lnTo>
                    <a:lnTo>
                      <a:pt x="13877" y="6125"/>
                    </a:lnTo>
                    <a:lnTo>
                      <a:pt x="13943" y="6238"/>
                    </a:lnTo>
                    <a:lnTo>
                      <a:pt x="14009" y="6360"/>
                    </a:lnTo>
                    <a:lnTo>
                      <a:pt x="14075" y="6482"/>
                    </a:lnTo>
                    <a:lnTo>
                      <a:pt x="14131" y="6605"/>
                    </a:lnTo>
                    <a:lnTo>
                      <a:pt x="14188" y="6736"/>
                    </a:lnTo>
                    <a:lnTo>
                      <a:pt x="14235" y="6877"/>
                    </a:lnTo>
                    <a:lnTo>
                      <a:pt x="14320" y="7160"/>
                    </a:lnTo>
                    <a:lnTo>
                      <a:pt x="14385" y="7470"/>
                    </a:lnTo>
                    <a:lnTo>
                      <a:pt x="14432" y="7790"/>
                    </a:lnTo>
                    <a:lnTo>
                      <a:pt x="14461" y="8138"/>
                    </a:lnTo>
                    <a:lnTo>
                      <a:pt x="14470" y="8505"/>
                    </a:lnTo>
                    <a:lnTo>
                      <a:pt x="14470" y="8740"/>
                    </a:lnTo>
                    <a:lnTo>
                      <a:pt x="14461" y="8975"/>
                    </a:lnTo>
                    <a:lnTo>
                      <a:pt x="14442" y="9220"/>
                    </a:lnTo>
                    <a:lnTo>
                      <a:pt x="14414" y="9474"/>
                    </a:lnTo>
                    <a:lnTo>
                      <a:pt x="14385" y="9728"/>
                    </a:lnTo>
                    <a:lnTo>
                      <a:pt x="14338" y="9982"/>
                    </a:lnTo>
                    <a:lnTo>
                      <a:pt x="14291" y="10245"/>
                    </a:lnTo>
                    <a:lnTo>
                      <a:pt x="14244" y="10509"/>
                    </a:lnTo>
                    <a:lnTo>
                      <a:pt x="14178" y="10772"/>
                    </a:lnTo>
                    <a:lnTo>
                      <a:pt x="14113" y="11045"/>
                    </a:lnTo>
                    <a:lnTo>
                      <a:pt x="13962" y="11600"/>
                    </a:lnTo>
                    <a:lnTo>
                      <a:pt x="13783" y="12155"/>
                    </a:lnTo>
                    <a:lnTo>
                      <a:pt x="13586" y="12720"/>
                    </a:lnTo>
                    <a:lnTo>
                      <a:pt x="13360" y="13284"/>
                    </a:lnTo>
                    <a:lnTo>
                      <a:pt x="13115" y="13858"/>
                    </a:lnTo>
                    <a:lnTo>
                      <a:pt x="12852" y="14423"/>
                    </a:lnTo>
                    <a:lnTo>
                      <a:pt x="12570" y="14987"/>
                    </a:lnTo>
                    <a:lnTo>
                      <a:pt x="12269" y="15542"/>
                    </a:lnTo>
                    <a:lnTo>
                      <a:pt x="11949" y="16097"/>
                    </a:lnTo>
                    <a:lnTo>
                      <a:pt x="11619" y="16643"/>
                    </a:lnTo>
                    <a:lnTo>
                      <a:pt x="11262" y="17170"/>
                    </a:lnTo>
                    <a:lnTo>
                      <a:pt x="10904" y="17687"/>
                    </a:lnTo>
                    <a:lnTo>
                      <a:pt x="10519" y="18176"/>
                    </a:lnTo>
                    <a:lnTo>
                      <a:pt x="10133" y="18656"/>
                    </a:lnTo>
                    <a:lnTo>
                      <a:pt x="9935" y="18891"/>
                    </a:lnTo>
                    <a:lnTo>
                      <a:pt x="9729" y="19117"/>
                    </a:lnTo>
                    <a:lnTo>
                      <a:pt x="9522" y="19333"/>
                    </a:lnTo>
                    <a:lnTo>
                      <a:pt x="9315" y="19550"/>
                    </a:lnTo>
                    <a:lnTo>
                      <a:pt x="9108" y="19757"/>
                    </a:lnTo>
                    <a:lnTo>
                      <a:pt x="8891" y="19964"/>
                    </a:lnTo>
                    <a:lnTo>
                      <a:pt x="8684" y="20152"/>
                    </a:lnTo>
                    <a:lnTo>
                      <a:pt x="8468" y="20340"/>
                    </a:lnTo>
                    <a:lnTo>
                      <a:pt x="8251" y="20519"/>
                    </a:lnTo>
                    <a:lnTo>
                      <a:pt x="8026" y="20688"/>
                    </a:lnTo>
                    <a:lnTo>
                      <a:pt x="7809" y="20857"/>
                    </a:lnTo>
                    <a:lnTo>
                      <a:pt x="7584" y="21008"/>
                    </a:lnTo>
                    <a:lnTo>
                      <a:pt x="7367" y="21149"/>
                    </a:lnTo>
                    <a:lnTo>
                      <a:pt x="7141" y="21290"/>
                    </a:lnTo>
                    <a:lnTo>
                      <a:pt x="6916" y="21422"/>
                    </a:lnTo>
                    <a:lnTo>
                      <a:pt x="6690" y="21535"/>
                    </a:lnTo>
                    <a:lnTo>
                      <a:pt x="6455" y="21648"/>
                    </a:lnTo>
                    <a:lnTo>
                      <a:pt x="6229" y="21742"/>
                    </a:lnTo>
                    <a:lnTo>
                      <a:pt x="6003" y="21826"/>
                    </a:lnTo>
                    <a:lnTo>
                      <a:pt x="5777" y="21902"/>
                    </a:lnTo>
                    <a:lnTo>
                      <a:pt x="5542" y="21968"/>
                    </a:lnTo>
                    <a:lnTo>
                      <a:pt x="5316" y="22024"/>
                    </a:lnTo>
                    <a:lnTo>
                      <a:pt x="5081" y="22071"/>
                    </a:lnTo>
                    <a:lnTo>
                      <a:pt x="4855" y="22099"/>
                    </a:lnTo>
                    <a:lnTo>
                      <a:pt x="4629" y="22118"/>
                    </a:lnTo>
                    <a:lnTo>
                      <a:pt x="4394" y="22128"/>
                    </a:lnTo>
                    <a:lnTo>
                      <a:pt x="3218" y="22128"/>
                    </a:lnTo>
                    <a:lnTo>
                      <a:pt x="2851" y="22118"/>
                    </a:lnTo>
                    <a:lnTo>
                      <a:pt x="2475" y="22090"/>
                    </a:lnTo>
                    <a:lnTo>
                      <a:pt x="2193" y="22617"/>
                    </a:lnTo>
                    <a:lnTo>
                      <a:pt x="1901" y="23134"/>
                    </a:lnTo>
                    <a:lnTo>
                      <a:pt x="1600" y="23633"/>
                    </a:lnTo>
                    <a:lnTo>
                      <a:pt x="1290" y="24131"/>
                    </a:lnTo>
                    <a:lnTo>
                      <a:pt x="979" y="24611"/>
                    </a:lnTo>
                    <a:lnTo>
                      <a:pt x="659" y="25082"/>
                    </a:lnTo>
                    <a:lnTo>
                      <a:pt x="330" y="25552"/>
                    </a:lnTo>
                    <a:lnTo>
                      <a:pt x="1" y="25994"/>
                    </a:lnTo>
                    <a:lnTo>
                      <a:pt x="358" y="26079"/>
                    </a:lnTo>
                    <a:lnTo>
                      <a:pt x="716" y="26145"/>
                    </a:lnTo>
                    <a:lnTo>
                      <a:pt x="1083" y="26201"/>
                    </a:lnTo>
                    <a:lnTo>
                      <a:pt x="1450" y="26248"/>
                    </a:lnTo>
                    <a:lnTo>
                      <a:pt x="1817" y="26295"/>
                    </a:lnTo>
                    <a:lnTo>
                      <a:pt x="2183" y="26314"/>
                    </a:lnTo>
                    <a:lnTo>
                      <a:pt x="2560" y="26333"/>
                    </a:lnTo>
                    <a:lnTo>
                      <a:pt x="2945" y="26342"/>
                    </a:lnTo>
                    <a:lnTo>
                      <a:pt x="4677" y="26342"/>
                    </a:lnTo>
                    <a:lnTo>
                      <a:pt x="5015" y="26333"/>
                    </a:lnTo>
                    <a:lnTo>
                      <a:pt x="5344" y="26305"/>
                    </a:lnTo>
                    <a:lnTo>
                      <a:pt x="5683" y="26267"/>
                    </a:lnTo>
                    <a:lnTo>
                      <a:pt x="6012" y="26201"/>
                    </a:lnTo>
                    <a:lnTo>
                      <a:pt x="6351" y="26126"/>
                    </a:lnTo>
                    <a:lnTo>
                      <a:pt x="6680" y="26032"/>
                    </a:lnTo>
                    <a:lnTo>
                      <a:pt x="7019" y="25928"/>
                    </a:lnTo>
                    <a:lnTo>
                      <a:pt x="7348" y="25806"/>
                    </a:lnTo>
                    <a:lnTo>
                      <a:pt x="7678" y="25665"/>
                    </a:lnTo>
                    <a:lnTo>
                      <a:pt x="8007" y="25514"/>
                    </a:lnTo>
                    <a:lnTo>
                      <a:pt x="8327" y="25354"/>
                    </a:lnTo>
                    <a:lnTo>
                      <a:pt x="8656" y="25176"/>
                    </a:lnTo>
                    <a:lnTo>
                      <a:pt x="8976" y="24987"/>
                    </a:lnTo>
                    <a:lnTo>
                      <a:pt x="9296" y="24781"/>
                    </a:lnTo>
                    <a:lnTo>
                      <a:pt x="9616" y="24564"/>
                    </a:lnTo>
                    <a:lnTo>
                      <a:pt x="9926" y="24329"/>
                    </a:lnTo>
                    <a:lnTo>
                      <a:pt x="10237" y="24094"/>
                    </a:lnTo>
                    <a:lnTo>
                      <a:pt x="10547" y="23840"/>
                    </a:lnTo>
                    <a:lnTo>
                      <a:pt x="10857" y="23576"/>
                    </a:lnTo>
                    <a:lnTo>
                      <a:pt x="11159" y="23303"/>
                    </a:lnTo>
                    <a:lnTo>
                      <a:pt x="11460" y="23021"/>
                    </a:lnTo>
                    <a:lnTo>
                      <a:pt x="11751" y="22730"/>
                    </a:lnTo>
                    <a:lnTo>
                      <a:pt x="12043" y="22429"/>
                    </a:lnTo>
                    <a:lnTo>
                      <a:pt x="12334" y="22118"/>
                    </a:lnTo>
                    <a:lnTo>
                      <a:pt x="12617" y="21808"/>
                    </a:lnTo>
                    <a:lnTo>
                      <a:pt x="12899" y="21478"/>
                    </a:lnTo>
                    <a:lnTo>
                      <a:pt x="13172" y="21140"/>
                    </a:lnTo>
                    <a:lnTo>
                      <a:pt x="13445" y="20801"/>
                    </a:lnTo>
                    <a:lnTo>
                      <a:pt x="13708" y="20453"/>
                    </a:lnTo>
                    <a:lnTo>
                      <a:pt x="13971" y="20095"/>
                    </a:lnTo>
                    <a:lnTo>
                      <a:pt x="14235" y="19738"/>
                    </a:lnTo>
                    <a:lnTo>
                      <a:pt x="14479" y="19371"/>
                    </a:lnTo>
                    <a:lnTo>
                      <a:pt x="14733" y="19004"/>
                    </a:lnTo>
                    <a:lnTo>
                      <a:pt x="14969" y="18628"/>
                    </a:lnTo>
                    <a:lnTo>
                      <a:pt x="15204" y="18242"/>
                    </a:lnTo>
                    <a:lnTo>
                      <a:pt x="15439" y="17856"/>
                    </a:lnTo>
                    <a:lnTo>
                      <a:pt x="15665" y="17471"/>
                    </a:lnTo>
                    <a:lnTo>
                      <a:pt x="15881" y="17076"/>
                    </a:lnTo>
                    <a:lnTo>
                      <a:pt x="16098" y="16680"/>
                    </a:lnTo>
                    <a:lnTo>
                      <a:pt x="16295" y="16276"/>
                    </a:lnTo>
                    <a:lnTo>
                      <a:pt x="16502" y="15881"/>
                    </a:lnTo>
                    <a:lnTo>
                      <a:pt x="16690" y="15476"/>
                    </a:lnTo>
                    <a:lnTo>
                      <a:pt x="16878" y="15072"/>
                    </a:lnTo>
                    <a:lnTo>
                      <a:pt x="17057" y="14667"/>
                    </a:lnTo>
                    <a:lnTo>
                      <a:pt x="17227" y="14263"/>
                    </a:lnTo>
                    <a:lnTo>
                      <a:pt x="17386" y="13858"/>
                    </a:lnTo>
                    <a:lnTo>
                      <a:pt x="17546" y="13453"/>
                    </a:lnTo>
                    <a:lnTo>
                      <a:pt x="17697" y="13049"/>
                    </a:lnTo>
                    <a:lnTo>
                      <a:pt x="17838" y="12644"/>
                    </a:lnTo>
                    <a:lnTo>
                      <a:pt x="17970" y="12240"/>
                    </a:lnTo>
                    <a:lnTo>
                      <a:pt x="18092" y="11835"/>
                    </a:lnTo>
                    <a:lnTo>
                      <a:pt x="18214" y="11440"/>
                    </a:lnTo>
                    <a:lnTo>
                      <a:pt x="18318" y="11045"/>
                    </a:lnTo>
                    <a:lnTo>
                      <a:pt x="18421" y="10650"/>
                    </a:lnTo>
                    <a:lnTo>
                      <a:pt x="18515" y="10255"/>
                    </a:lnTo>
                    <a:lnTo>
                      <a:pt x="18591" y="9869"/>
                    </a:lnTo>
                    <a:lnTo>
                      <a:pt x="18666" y="9483"/>
                    </a:lnTo>
                    <a:lnTo>
                      <a:pt x="18732" y="9107"/>
                    </a:lnTo>
                    <a:lnTo>
                      <a:pt x="18788" y="8731"/>
                    </a:lnTo>
                    <a:lnTo>
                      <a:pt x="18835" y="8364"/>
                    </a:lnTo>
                    <a:lnTo>
                      <a:pt x="18863" y="7997"/>
                    </a:lnTo>
                    <a:lnTo>
                      <a:pt x="18892" y="7639"/>
                    </a:lnTo>
                    <a:lnTo>
                      <a:pt x="18911" y="7291"/>
                    </a:lnTo>
                    <a:lnTo>
                      <a:pt x="18911" y="6953"/>
                    </a:lnTo>
                    <a:lnTo>
                      <a:pt x="18911" y="6652"/>
                    </a:lnTo>
                    <a:lnTo>
                      <a:pt x="18892" y="6360"/>
                    </a:lnTo>
                    <a:lnTo>
                      <a:pt x="18873" y="6078"/>
                    </a:lnTo>
                    <a:lnTo>
                      <a:pt x="18845" y="5805"/>
                    </a:lnTo>
                    <a:lnTo>
                      <a:pt x="18816" y="5542"/>
                    </a:lnTo>
                    <a:lnTo>
                      <a:pt x="18769" y="5288"/>
                    </a:lnTo>
                    <a:lnTo>
                      <a:pt x="18722" y="5043"/>
                    </a:lnTo>
                    <a:lnTo>
                      <a:pt x="18666" y="4798"/>
                    </a:lnTo>
                    <a:lnTo>
                      <a:pt x="18600" y="4573"/>
                    </a:lnTo>
                    <a:lnTo>
                      <a:pt x="18525" y="4347"/>
                    </a:lnTo>
                    <a:lnTo>
                      <a:pt x="18450" y="4130"/>
                    </a:lnTo>
                    <a:lnTo>
                      <a:pt x="18355" y="3914"/>
                    </a:lnTo>
                    <a:lnTo>
                      <a:pt x="18271" y="3716"/>
                    </a:lnTo>
                    <a:lnTo>
                      <a:pt x="18167" y="3519"/>
                    </a:lnTo>
                    <a:lnTo>
                      <a:pt x="18064" y="3331"/>
                    </a:lnTo>
                    <a:lnTo>
                      <a:pt x="17951" y="3152"/>
                    </a:lnTo>
                    <a:lnTo>
                      <a:pt x="17829" y="2973"/>
                    </a:lnTo>
                    <a:lnTo>
                      <a:pt x="17706" y="2804"/>
                    </a:lnTo>
                    <a:lnTo>
                      <a:pt x="17575" y="2644"/>
                    </a:lnTo>
                    <a:lnTo>
                      <a:pt x="17434" y="2493"/>
                    </a:lnTo>
                    <a:lnTo>
                      <a:pt x="17292" y="2343"/>
                    </a:lnTo>
                    <a:lnTo>
                      <a:pt x="17142" y="2192"/>
                    </a:lnTo>
                    <a:lnTo>
                      <a:pt x="16991" y="2061"/>
                    </a:lnTo>
                    <a:lnTo>
                      <a:pt x="16831" y="1929"/>
                    </a:lnTo>
                    <a:lnTo>
                      <a:pt x="16662" y="1797"/>
                    </a:lnTo>
                    <a:lnTo>
                      <a:pt x="16493" y="1684"/>
                    </a:lnTo>
                    <a:lnTo>
                      <a:pt x="16314" y="1562"/>
                    </a:lnTo>
                    <a:lnTo>
                      <a:pt x="16135" y="1459"/>
                    </a:lnTo>
                    <a:lnTo>
                      <a:pt x="15947" y="1355"/>
                    </a:lnTo>
                    <a:lnTo>
                      <a:pt x="15759" y="1252"/>
                    </a:lnTo>
                    <a:lnTo>
                      <a:pt x="15561" y="1157"/>
                    </a:lnTo>
                    <a:lnTo>
                      <a:pt x="15364" y="1073"/>
                    </a:lnTo>
                    <a:lnTo>
                      <a:pt x="15157" y="988"/>
                    </a:lnTo>
                    <a:lnTo>
                      <a:pt x="14950" y="903"/>
                    </a:lnTo>
                    <a:lnTo>
                      <a:pt x="14517" y="762"/>
                    </a:lnTo>
                    <a:lnTo>
                      <a:pt x="14066" y="631"/>
                    </a:lnTo>
                    <a:lnTo>
                      <a:pt x="13605" y="518"/>
                    </a:lnTo>
                    <a:lnTo>
                      <a:pt x="13125" y="414"/>
                    </a:lnTo>
                    <a:lnTo>
                      <a:pt x="12626" y="330"/>
                    </a:lnTo>
                    <a:lnTo>
                      <a:pt x="12128" y="254"/>
                    </a:lnTo>
                    <a:lnTo>
                      <a:pt x="11601" y="188"/>
                    </a:lnTo>
                    <a:lnTo>
                      <a:pt x="11074" y="141"/>
                    </a:lnTo>
                    <a:lnTo>
                      <a:pt x="10538" y="104"/>
                    </a:lnTo>
                    <a:lnTo>
                      <a:pt x="9983" y="66"/>
                    </a:lnTo>
                    <a:lnTo>
                      <a:pt x="9427" y="47"/>
                    </a:lnTo>
                    <a:lnTo>
                      <a:pt x="8863" y="29"/>
                    </a:lnTo>
                    <a:lnTo>
                      <a:pt x="8289" y="10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g2169e531a49_1_52"/>
              <p:cNvSpPr/>
              <p:nvPr/>
            </p:nvSpPr>
            <p:spPr>
              <a:xfrm>
                <a:off x="4109038" y="4183324"/>
                <a:ext cx="821902" cy="86384"/>
              </a:xfrm>
              <a:custGeom>
                <a:rect b="b" l="l" r="r" t="t"/>
                <a:pathLst>
                  <a:path extrusionOk="0" h="5298" w="50408">
                    <a:moveTo>
                      <a:pt x="17705" y="1"/>
                    </a:moveTo>
                    <a:lnTo>
                      <a:pt x="15391" y="10"/>
                    </a:lnTo>
                    <a:lnTo>
                      <a:pt x="13190" y="29"/>
                    </a:lnTo>
                    <a:lnTo>
                      <a:pt x="11111" y="57"/>
                    </a:lnTo>
                    <a:lnTo>
                      <a:pt x="9173" y="104"/>
                    </a:lnTo>
                    <a:lnTo>
                      <a:pt x="7385" y="151"/>
                    </a:lnTo>
                    <a:lnTo>
                      <a:pt x="6548" y="189"/>
                    </a:lnTo>
                    <a:lnTo>
                      <a:pt x="5758" y="227"/>
                    </a:lnTo>
                    <a:lnTo>
                      <a:pt x="5005" y="274"/>
                    </a:lnTo>
                    <a:lnTo>
                      <a:pt x="4299" y="321"/>
                    </a:lnTo>
                    <a:lnTo>
                      <a:pt x="3650" y="368"/>
                    </a:lnTo>
                    <a:lnTo>
                      <a:pt x="3039" y="434"/>
                    </a:lnTo>
                    <a:lnTo>
                      <a:pt x="2484" y="499"/>
                    </a:lnTo>
                    <a:lnTo>
                      <a:pt x="1976" y="565"/>
                    </a:lnTo>
                    <a:lnTo>
                      <a:pt x="1524" y="650"/>
                    </a:lnTo>
                    <a:lnTo>
                      <a:pt x="1129" y="735"/>
                    </a:lnTo>
                    <a:lnTo>
                      <a:pt x="790" y="829"/>
                    </a:lnTo>
                    <a:lnTo>
                      <a:pt x="640" y="876"/>
                    </a:lnTo>
                    <a:lnTo>
                      <a:pt x="508" y="923"/>
                    </a:lnTo>
                    <a:lnTo>
                      <a:pt x="395" y="979"/>
                    </a:lnTo>
                    <a:lnTo>
                      <a:pt x="292" y="1036"/>
                    </a:lnTo>
                    <a:lnTo>
                      <a:pt x="198" y="1092"/>
                    </a:lnTo>
                    <a:lnTo>
                      <a:pt x="132" y="1149"/>
                    </a:lnTo>
                    <a:lnTo>
                      <a:pt x="75" y="1214"/>
                    </a:lnTo>
                    <a:lnTo>
                      <a:pt x="28" y="1271"/>
                    </a:lnTo>
                    <a:lnTo>
                      <a:pt x="9" y="1337"/>
                    </a:lnTo>
                    <a:lnTo>
                      <a:pt x="0" y="1403"/>
                    </a:lnTo>
                    <a:lnTo>
                      <a:pt x="9" y="1478"/>
                    </a:lnTo>
                    <a:lnTo>
                      <a:pt x="28" y="1544"/>
                    </a:lnTo>
                    <a:lnTo>
                      <a:pt x="75" y="1619"/>
                    </a:lnTo>
                    <a:lnTo>
                      <a:pt x="132" y="1694"/>
                    </a:lnTo>
                    <a:lnTo>
                      <a:pt x="198" y="1769"/>
                    </a:lnTo>
                    <a:lnTo>
                      <a:pt x="292" y="1845"/>
                    </a:lnTo>
                    <a:lnTo>
                      <a:pt x="395" y="1920"/>
                    </a:lnTo>
                    <a:lnTo>
                      <a:pt x="508" y="1995"/>
                    </a:lnTo>
                    <a:lnTo>
                      <a:pt x="640" y="2071"/>
                    </a:lnTo>
                    <a:lnTo>
                      <a:pt x="790" y="2146"/>
                    </a:lnTo>
                    <a:lnTo>
                      <a:pt x="1129" y="2306"/>
                    </a:lnTo>
                    <a:lnTo>
                      <a:pt x="1524" y="2466"/>
                    </a:lnTo>
                    <a:lnTo>
                      <a:pt x="1976" y="2635"/>
                    </a:lnTo>
                    <a:lnTo>
                      <a:pt x="2484" y="2795"/>
                    </a:lnTo>
                    <a:lnTo>
                      <a:pt x="3039" y="2955"/>
                    </a:lnTo>
                    <a:lnTo>
                      <a:pt x="3650" y="3124"/>
                    </a:lnTo>
                    <a:lnTo>
                      <a:pt x="4299" y="3284"/>
                    </a:lnTo>
                    <a:lnTo>
                      <a:pt x="5005" y="3444"/>
                    </a:lnTo>
                    <a:lnTo>
                      <a:pt x="5758" y="3595"/>
                    </a:lnTo>
                    <a:lnTo>
                      <a:pt x="6548" y="3755"/>
                    </a:lnTo>
                    <a:lnTo>
                      <a:pt x="7385" y="3905"/>
                    </a:lnTo>
                    <a:lnTo>
                      <a:pt x="8260" y="4046"/>
                    </a:lnTo>
                    <a:lnTo>
                      <a:pt x="9173" y="4187"/>
                    </a:lnTo>
                    <a:lnTo>
                      <a:pt x="10123" y="4328"/>
                    </a:lnTo>
                    <a:lnTo>
                      <a:pt x="11111" y="4451"/>
                    </a:lnTo>
                    <a:lnTo>
                      <a:pt x="12136" y="4573"/>
                    </a:lnTo>
                    <a:lnTo>
                      <a:pt x="13190" y="4695"/>
                    </a:lnTo>
                    <a:lnTo>
                      <a:pt x="14281" y="4799"/>
                    </a:lnTo>
                    <a:lnTo>
                      <a:pt x="15391" y="4902"/>
                    </a:lnTo>
                    <a:lnTo>
                      <a:pt x="16539" y="4987"/>
                    </a:lnTo>
                    <a:lnTo>
                      <a:pt x="17705" y="5062"/>
                    </a:lnTo>
                    <a:lnTo>
                      <a:pt x="18910" y="5137"/>
                    </a:lnTo>
                    <a:lnTo>
                      <a:pt x="20123" y="5194"/>
                    </a:lnTo>
                    <a:lnTo>
                      <a:pt x="21365" y="5241"/>
                    </a:lnTo>
                    <a:lnTo>
                      <a:pt x="22626" y="5269"/>
                    </a:lnTo>
                    <a:lnTo>
                      <a:pt x="23905" y="5297"/>
                    </a:lnTo>
                    <a:lnTo>
                      <a:pt x="26502" y="5297"/>
                    </a:lnTo>
                    <a:lnTo>
                      <a:pt x="27781" y="5269"/>
                    </a:lnTo>
                    <a:lnTo>
                      <a:pt x="29042" y="5241"/>
                    </a:lnTo>
                    <a:lnTo>
                      <a:pt x="30284" y="5194"/>
                    </a:lnTo>
                    <a:lnTo>
                      <a:pt x="31507" y="5137"/>
                    </a:lnTo>
                    <a:lnTo>
                      <a:pt x="32702" y="5062"/>
                    </a:lnTo>
                    <a:lnTo>
                      <a:pt x="33868" y="4987"/>
                    </a:lnTo>
                    <a:lnTo>
                      <a:pt x="35016" y="4902"/>
                    </a:lnTo>
                    <a:lnTo>
                      <a:pt x="36135" y="4799"/>
                    </a:lnTo>
                    <a:lnTo>
                      <a:pt x="37217" y="4695"/>
                    </a:lnTo>
                    <a:lnTo>
                      <a:pt x="38271" y="4573"/>
                    </a:lnTo>
                    <a:lnTo>
                      <a:pt x="39296" y="4451"/>
                    </a:lnTo>
                    <a:lnTo>
                      <a:pt x="40284" y="4328"/>
                    </a:lnTo>
                    <a:lnTo>
                      <a:pt x="41234" y="4187"/>
                    </a:lnTo>
                    <a:lnTo>
                      <a:pt x="42156" y="4046"/>
                    </a:lnTo>
                    <a:lnTo>
                      <a:pt x="43031" y="3905"/>
                    </a:lnTo>
                    <a:lnTo>
                      <a:pt x="43859" y="3755"/>
                    </a:lnTo>
                    <a:lnTo>
                      <a:pt x="44659" y="3595"/>
                    </a:lnTo>
                    <a:lnTo>
                      <a:pt x="45402" y="3444"/>
                    </a:lnTo>
                    <a:lnTo>
                      <a:pt x="46108" y="3284"/>
                    </a:lnTo>
                    <a:lnTo>
                      <a:pt x="46757" y="3124"/>
                    </a:lnTo>
                    <a:lnTo>
                      <a:pt x="47368" y="2955"/>
                    </a:lnTo>
                    <a:lnTo>
                      <a:pt x="47923" y="2795"/>
                    </a:lnTo>
                    <a:lnTo>
                      <a:pt x="48431" y="2635"/>
                    </a:lnTo>
                    <a:lnTo>
                      <a:pt x="48883" y="2466"/>
                    </a:lnTo>
                    <a:lnTo>
                      <a:pt x="49278" y="2306"/>
                    </a:lnTo>
                    <a:lnTo>
                      <a:pt x="49617" y="2146"/>
                    </a:lnTo>
                    <a:lnTo>
                      <a:pt x="49767" y="2071"/>
                    </a:lnTo>
                    <a:lnTo>
                      <a:pt x="49899" y="1995"/>
                    </a:lnTo>
                    <a:lnTo>
                      <a:pt x="50012" y="1920"/>
                    </a:lnTo>
                    <a:lnTo>
                      <a:pt x="50115" y="1845"/>
                    </a:lnTo>
                    <a:lnTo>
                      <a:pt x="50209" y="1769"/>
                    </a:lnTo>
                    <a:lnTo>
                      <a:pt x="50275" y="1694"/>
                    </a:lnTo>
                    <a:lnTo>
                      <a:pt x="50332" y="1619"/>
                    </a:lnTo>
                    <a:lnTo>
                      <a:pt x="50379" y="1544"/>
                    </a:lnTo>
                    <a:lnTo>
                      <a:pt x="50398" y="1478"/>
                    </a:lnTo>
                    <a:lnTo>
                      <a:pt x="50407" y="1403"/>
                    </a:lnTo>
                    <a:lnTo>
                      <a:pt x="50398" y="1337"/>
                    </a:lnTo>
                    <a:lnTo>
                      <a:pt x="50379" y="1271"/>
                    </a:lnTo>
                    <a:lnTo>
                      <a:pt x="50332" y="1214"/>
                    </a:lnTo>
                    <a:lnTo>
                      <a:pt x="50275" y="1149"/>
                    </a:lnTo>
                    <a:lnTo>
                      <a:pt x="50209" y="1092"/>
                    </a:lnTo>
                    <a:lnTo>
                      <a:pt x="50115" y="1036"/>
                    </a:lnTo>
                    <a:lnTo>
                      <a:pt x="50012" y="979"/>
                    </a:lnTo>
                    <a:lnTo>
                      <a:pt x="49899" y="923"/>
                    </a:lnTo>
                    <a:lnTo>
                      <a:pt x="49767" y="876"/>
                    </a:lnTo>
                    <a:lnTo>
                      <a:pt x="49617" y="829"/>
                    </a:lnTo>
                    <a:lnTo>
                      <a:pt x="49278" y="735"/>
                    </a:lnTo>
                    <a:lnTo>
                      <a:pt x="48883" y="650"/>
                    </a:lnTo>
                    <a:lnTo>
                      <a:pt x="48431" y="565"/>
                    </a:lnTo>
                    <a:lnTo>
                      <a:pt x="47923" y="499"/>
                    </a:lnTo>
                    <a:lnTo>
                      <a:pt x="47368" y="434"/>
                    </a:lnTo>
                    <a:lnTo>
                      <a:pt x="46757" y="368"/>
                    </a:lnTo>
                    <a:lnTo>
                      <a:pt x="46108" y="321"/>
                    </a:lnTo>
                    <a:lnTo>
                      <a:pt x="45402" y="274"/>
                    </a:lnTo>
                    <a:lnTo>
                      <a:pt x="44659" y="227"/>
                    </a:lnTo>
                    <a:lnTo>
                      <a:pt x="43859" y="189"/>
                    </a:lnTo>
                    <a:lnTo>
                      <a:pt x="43031" y="151"/>
                    </a:lnTo>
                    <a:lnTo>
                      <a:pt x="41234" y="104"/>
                    </a:lnTo>
                    <a:lnTo>
                      <a:pt x="39296" y="57"/>
                    </a:lnTo>
                    <a:lnTo>
                      <a:pt x="37217" y="29"/>
                    </a:lnTo>
                    <a:lnTo>
                      <a:pt x="35016" y="10"/>
                    </a:lnTo>
                    <a:lnTo>
                      <a:pt x="32702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g2169e531a49_1_52"/>
              <p:cNvSpPr/>
              <p:nvPr/>
            </p:nvSpPr>
            <p:spPr>
              <a:xfrm>
                <a:off x="4228528" y="4212169"/>
                <a:ext cx="582920" cy="75639"/>
              </a:xfrm>
              <a:custGeom>
                <a:rect b="b" l="l" r="r" t="t"/>
                <a:pathLst>
                  <a:path extrusionOk="0" h="4639" w="35751">
                    <a:moveTo>
                      <a:pt x="2202" y="0"/>
                    </a:moveTo>
                    <a:lnTo>
                      <a:pt x="2080" y="10"/>
                    </a:lnTo>
                    <a:lnTo>
                      <a:pt x="1967" y="29"/>
                    </a:lnTo>
                    <a:lnTo>
                      <a:pt x="1854" y="48"/>
                    </a:lnTo>
                    <a:lnTo>
                      <a:pt x="1741" y="66"/>
                    </a:lnTo>
                    <a:lnTo>
                      <a:pt x="1628" y="104"/>
                    </a:lnTo>
                    <a:lnTo>
                      <a:pt x="1421" y="179"/>
                    </a:lnTo>
                    <a:lnTo>
                      <a:pt x="1214" y="273"/>
                    </a:lnTo>
                    <a:lnTo>
                      <a:pt x="1026" y="396"/>
                    </a:lnTo>
                    <a:lnTo>
                      <a:pt x="847" y="527"/>
                    </a:lnTo>
                    <a:lnTo>
                      <a:pt x="678" y="678"/>
                    </a:lnTo>
                    <a:lnTo>
                      <a:pt x="528" y="838"/>
                    </a:lnTo>
                    <a:lnTo>
                      <a:pt x="396" y="1017"/>
                    </a:lnTo>
                    <a:lnTo>
                      <a:pt x="283" y="1214"/>
                    </a:lnTo>
                    <a:lnTo>
                      <a:pt x="179" y="1412"/>
                    </a:lnTo>
                    <a:lnTo>
                      <a:pt x="104" y="1628"/>
                    </a:lnTo>
                    <a:lnTo>
                      <a:pt x="76" y="1741"/>
                    </a:lnTo>
                    <a:lnTo>
                      <a:pt x="48" y="1854"/>
                    </a:lnTo>
                    <a:lnTo>
                      <a:pt x="29" y="1967"/>
                    </a:lnTo>
                    <a:lnTo>
                      <a:pt x="10" y="2080"/>
                    </a:lnTo>
                    <a:lnTo>
                      <a:pt x="1" y="2202"/>
                    </a:lnTo>
                    <a:lnTo>
                      <a:pt x="1" y="2315"/>
                    </a:lnTo>
                    <a:lnTo>
                      <a:pt x="1" y="2437"/>
                    </a:lnTo>
                    <a:lnTo>
                      <a:pt x="10" y="2550"/>
                    </a:lnTo>
                    <a:lnTo>
                      <a:pt x="29" y="2672"/>
                    </a:lnTo>
                    <a:lnTo>
                      <a:pt x="48" y="2785"/>
                    </a:lnTo>
                    <a:lnTo>
                      <a:pt x="76" y="2898"/>
                    </a:lnTo>
                    <a:lnTo>
                      <a:pt x="104" y="3011"/>
                    </a:lnTo>
                    <a:lnTo>
                      <a:pt x="179" y="3218"/>
                    </a:lnTo>
                    <a:lnTo>
                      <a:pt x="283" y="3425"/>
                    </a:lnTo>
                    <a:lnTo>
                      <a:pt x="396" y="3613"/>
                    </a:lnTo>
                    <a:lnTo>
                      <a:pt x="528" y="3792"/>
                    </a:lnTo>
                    <a:lnTo>
                      <a:pt x="678" y="3952"/>
                    </a:lnTo>
                    <a:lnTo>
                      <a:pt x="847" y="4102"/>
                    </a:lnTo>
                    <a:lnTo>
                      <a:pt x="1026" y="4243"/>
                    </a:lnTo>
                    <a:lnTo>
                      <a:pt x="1214" y="4356"/>
                    </a:lnTo>
                    <a:lnTo>
                      <a:pt x="1421" y="4450"/>
                    </a:lnTo>
                    <a:lnTo>
                      <a:pt x="1628" y="4535"/>
                    </a:lnTo>
                    <a:lnTo>
                      <a:pt x="1741" y="4563"/>
                    </a:lnTo>
                    <a:lnTo>
                      <a:pt x="1854" y="4592"/>
                    </a:lnTo>
                    <a:lnTo>
                      <a:pt x="1967" y="4610"/>
                    </a:lnTo>
                    <a:lnTo>
                      <a:pt x="2080" y="4620"/>
                    </a:lnTo>
                    <a:lnTo>
                      <a:pt x="2202" y="4629"/>
                    </a:lnTo>
                    <a:lnTo>
                      <a:pt x="2324" y="4639"/>
                    </a:lnTo>
                    <a:lnTo>
                      <a:pt x="33436" y="4639"/>
                    </a:lnTo>
                    <a:lnTo>
                      <a:pt x="33549" y="4629"/>
                    </a:lnTo>
                    <a:lnTo>
                      <a:pt x="33671" y="4620"/>
                    </a:lnTo>
                    <a:lnTo>
                      <a:pt x="33784" y="4610"/>
                    </a:lnTo>
                    <a:lnTo>
                      <a:pt x="33897" y="4592"/>
                    </a:lnTo>
                    <a:lnTo>
                      <a:pt x="34010" y="4563"/>
                    </a:lnTo>
                    <a:lnTo>
                      <a:pt x="34123" y="4535"/>
                    </a:lnTo>
                    <a:lnTo>
                      <a:pt x="34339" y="4450"/>
                    </a:lnTo>
                    <a:lnTo>
                      <a:pt x="34537" y="4356"/>
                    </a:lnTo>
                    <a:lnTo>
                      <a:pt x="34725" y="4243"/>
                    </a:lnTo>
                    <a:lnTo>
                      <a:pt x="34904" y="4102"/>
                    </a:lnTo>
                    <a:lnTo>
                      <a:pt x="35073" y="3952"/>
                    </a:lnTo>
                    <a:lnTo>
                      <a:pt x="35224" y="3792"/>
                    </a:lnTo>
                    <a:lnTo>
                      <a:pt x="35355" y="3613"/>
                    </a:lnTo>
                    <a:lnTo>
                      <a:pt x="35468" y="3425"/>
                    </a:lnTo>
                    <a:lnTo>
                      <a:pt x="35572" y="3218"/>
                    </a:lnTo>
                    <a:lnTo>
                      <a:pt x="35647" y="3011"/>
                    </a:lnTo>
                    <a:lnTo>
                      <a:pt x="35675" y="2898"/>
                    </a:lnTo>
                    <a:lnTo>
                      <a:pt x="35703" y="2785"/>
                    </a:lnTo>
                    <a:lnTo>
                      <a:pt x="35722" y="2672"/>
                    </a:lnTo>
                    <a:lnTo>
                      <a:pt x="35741" y="2550"/>
                    </a:lnTo>
                    <a:lnTo>
                      <a:pt x="35750" y="2437"/>
                    </a:lnTo>
                    <a:lnTo>
                      <a:pt x="35750" y="2315"/>
                    </a:lnTo>
                    <a:lnTo>
                      <a:pt x="35750" y="2202"/>
                    </a:lnTo>
                    <a:lnTo>
                      <a:pt x="35741" y="2080"/>
                    </a:lnTo>
                    <a:lnTo>
                      <a:pt x="35722" y="1967"/>
                    </a:lnTo>
                    <a:lnTo>
                      <a:pt x="35703" y="1854"/>
                    </a:lnTo>
                    <a:lnTo>
                      <a:pt x="35675" y="1741"/>
                    </a:lnTo>
                    <a:lnTo>
                      <a:pt x="35647" y="1628"/>
                    </a:lnTo>
                    <a:lnTo>
                      <a:pt x="35572" y="1412"/>
                    </a:lnTo>
                    <a:lnTo>
                      <a:pt x="35468" y="1214"/>
                    </a:lnTo>
                    <a:lnTo>
                      <a:pt x="35355" y="1017"/>
                    </a:lnTo>
                    <a:lnTo>
                      <a:pt x="35224" y="838"/>
                    </a:lnTo>
                    <a:lnTo>
                      <a:pt x="35073" y="678"/>
                    </a:lnTo>
                    <a:lnTo>
                      <a:pt x="34904" y="527"/>
                    </a:lnTo>
                    <a:lnTo>
                      <a:pt x="34725" y="396"/>
                    </a:lnTo>
                    <a:lnTo>
                      <a:pt x="34537" y="273"/>
                    </a:lnTo>
                    <a:lnTo>
                      <a:pt x="34339" y="179"/>
                    </a:lnTo>
                    <a:lnTo>
                      <a:pt x="34123" y="104"/>
                    </a:lnTo>
                    <a:lnTo>
                      <a:pt x="34010" y="66"/>
                    </a:lnTo>
                    <a:lnTo>
                      <a:pt x="33897" y="48"/>
                    </a:lnTo>
                    <a:lnTo>
                      <a:pt x="33784" y="29"/>
                    </a:lnTo>
                    <a:lnTo>
                      <a:pt x="33671" y="10"/>
                    </a:lnTo>
                    <a:lnTo>
                      <a:pt x="33549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g2169e531a49_1_52"/>
              <p:cNvSpPr/>
              <p:nvPr/>
            </p:nvSpPr>
            <p:spPr>
              <a:xfrm>
                <a:off x="4266423" y="3811320"/>
                <a:ext cx="506988" cy="337024"/>
              </a:xfrm>
              <a:custGeom>
                <a:rect b="b" l="l" r="r" t="t"/>
                <a:pathLst>
                  <a:path extrusionOk="0" h="20670" w="31094">
                    <a:moveTo>
                      <a:pt x="5909" y="1"/>
                    </a:moveTo>
                    <a:lnTo>
                      <a:pt x="5513" y="10"/>
                    </a:lnTo>
                    <a:lnTo>
                      <a:pt x="5128" y="38"/>
                    </a:lnTo>
                    <a:lnTo>
                      <a:pt x="4761" y="76"/>
                    </a:lnTo>
                    <a:lnTo>
                      <a:pt x="4394" y="123"/>
                    </a:lnTo>
                    <a:lnTo>
                      <a:pt x="4046" y="189"/>
                    </a:lnTo>
                    <a:lnTo>
                      <a:pt x="3707" y="264"/>
                    </a:lnTo>
                    <a:lnTo>
                      <a:pt x="3378" y="349"/>
                    </a:lnTo>
                    <a:lnTo>
                      <a:pt x="3058" y="443"/>
                    </a:lnTo>
                    <a:lnTo>
                      <a:pt x="2757" y="546"/>
                    </a:lnTo>
                    <a:lnTo>
                      <a:pt x="2465" y="650"/>
                    </a:lnTo>
                    <a:lnTo>
                      <a:pt x="2183" y="763"/>
                    </a:lnTo>
                    <a:lnTo>
                      <a:pt x="1920" y="876"/>
                    </a:lnTo>
                    <a:lnTo>
                      <a:pt x="1675" y="989"/>
                    </a:lnTo>
                    <a:lnTo>
                      <a:pt x="1430" y="1111"/>
                    </a:lnTo>
                    <a:lnTo>
                      <a:pt x="1214" y="1224"/>
                    </a:lnTo>
                    <a:lnTo>
                      <a:pt x="809" y="1450"/>
                    </a:lnTo>
                    <a:lnTo>
                      <a:pt x="471" y="1666"/>
                    </a:lnTo>
                    <a:lnTo>
                      <a:pt x="198" y="1845"/>
                    </a:lnTo>
                    <a:lnTo>
                      <a:pt x="0" y="1995"/>
                    </a:lnTo>
                    <a:lnTo>
                      <a:pt x="85" y="2767"/>
                    </a:lnTo>
                    <a:lnTo>
                      <a:pt x="179" y="3529"/>
                    </a:lnTo>
                    <a:lnTo>
                      <a:pt x="292" y="4291"/>
                    </a:lnTo>
                    <a:lnTo>
                      <a:pt x="424" y="5034"/>
                    </a:lnTo>
                    <a:lnTo>
                      <a:pt x="565" y="5768"/>
                    </a:lnTo>
                    <a:lnTo>
                      <a:pt x="725" y="6492"/>
                    </a:lnTo>
                    <a:lnTo>
                      <a:pt x="885" y="7207"/>
                    </a:lnTo>
                    <a:lnTo>
                      <a:pt x="1073" y="7913"/>
                    </a:lnTo>
                    <a:lnTo>
                      <a:pt x="1270" y="8609"/>
                    </a:lnTo>
                    <a:lnTo>
                      <a:pt x="1477" y="9296"/>
                    </a:lnTo>
                    <a:lnTo>
                      <a:pt x="1694" y="9964"/>
                    </a:lnTo>
                    <a:lnTo>
                      <a:pt x="1929" y="10622"/>
                    </a:lnTo>
                    <a:lnTo>
                      <a:pt x="2174" y="11271"/>
                    </a:lnTo>
                    <a:lnTo>
                      <a:pt x="2428" y="11902"/>
                    </a:lnTo>
                    <a:lnTo>
                      <a:pt x="2700" y="12523"/>
                    </a:lnTo>
                    <a:lnTo>
                      <a:pt x="2973" y="13134"/>
                    </a:lnTo>
                    <a:lnTo>
                      <a:pt x="3265" y="13727"/>
                    </a:lnTo>
                    <a:lnTo>
                      <a:pt x="3566" y="14301"/>
                    </a:lnTo>
                    <a:lnTo>
                      <a:pt x="3886" y="14865"/>
                    </a:lnTo>
                    <a:lnTo>
                      <a:pt x="4206" y="15420"/>
                    </a:lnTo>
                    <a:lnTo>
                      <a:pt x="4535" y="15947"/>
                    </a:lnTo>
                    <a:lnTo>
                      <a:pt x="4883" y="16465"/>
                    </a:lnTo>
                    <a:lnTo>
                      <a:pt x="5231" y="16963"/>
                    </a:lnTo>
                    <a:lnTo>
                      <a:pt x="5589" y="17452"/>
                    </a:lnTo>
                    <a:lnTo>
                      <a:pt x="5965" y="17913"/>
                    </a:lnTo>
                    <a:lnTo>
                      <a:pt x="6341" y="18365"/>
                    </a:lnTo>
                    <a:lnTo>
                      <a:pt x="6727" y="18798"/>
                    </a:lnTo>
                    <a:lnTo>
                      <a:pt x="7132" y="19212"/>
                    </a:lnTo>
                    <a:lnTo>
                      <a:pt x="7536" y="19607"/>
                    </a:lnTo>
                    <a:lnTo>
                      <a:pt x="7950" y="19983"/>
                    </a:lnTo>
                    <a:lnTo>
                      <a:pt x="8364" y="20331"/>
                    </a:lnTo>
                    <a:lnTo>
                      <a:pt x="8797" y="20670"/>
                    </a:lnTo>
                    <a:lnTo>
                      <a:pt x="22269" y="20670"/>
                    </a:lnTo>
                    <a:lnTo>
                      <a:pt x="22701" y="20331"/>
                    </a:lnTo>
                    <a:lnTo>
                      <a:pt x="23134" y="19974"/>
                    </a:lnTo>
                    <a:lnTo>
                      <a:pt x="23548" y="19588"/>
                    </a:lnTo>
                    <a:lnTo>
                      <a:pt x="23953" y="19193"/>
                    </a:lnTo>
                    <a:lnTo>
                      <a:pt x="24357" y="18769"/>
                    </a:lnTo>
                    <a:lnTo>
                      <a:pt x="24752" y="18337"/>
                    </a:lnTo>
                    <a:lnTo>
                      <a:pt x="25138" y="17876"/>
                    </a:lnTo>
                    <a:lnTo>
                      <a:pt x="25505" y="17405"/>
                    </a:lnTo>
                    <a:lnTo>
                      <a:pt x="25872" y="16916"/>
                    </a:lnTo>
                    <a:lnTo>
                      <a:pt x="26229" y="16408"/>
                    </a:lnTo>
                    <a:lnTo>
                      <a:pt x="26577" y="15881"/>
                    </a:lnTo>
                    <a:lnTo>
                      <a:pt x="26907" y="15336"/>
                    </a:lnTo>
                    <a:lnTo>
                      <a:pt x="27236" y="14781"/>
                    </a:lnTo>
                    <a:lnTo>
                      <a:pt x="27546" y="14207"/>
                    </a:lnTo>
                    <a:lnTo>
                      <a:pt x="27848" y="13623"/>
                    </a:lnTo>
                    <a:lnTo>
                      <a:pt x="28139" y="13021"/>
                    </a:lnTo>
                    <a:lnTo>
                      <a:pt x="28421" y="12400"/>
                    </a:lnTo>
                    <a:lnTo>
                      <a:pt x="28694" y="11770"/>
                    </a:lnTo>
                    <a:lnTo>
                      <a:pt x="28948" y="11130"/>
                    </a:lnTo>
                    <a:lnTo>
                      <a:pt x="29193" y="10472"/>
                    </a:lnTo>
                    <a:lnTo>
                      <a:pt x="29428" y="9804"/>
                    </a:lnTo>
                    <a:lnTo>
                      <a:pt x="29644" y="9117"/>
                    </a:lnTo>
                    <a:lnTo>
                      <a:pt x="29851" y="8421"/>
                    </a:lnTo>
                    <a:lnTo>
                      <a:pt x="30049" y="7715"/>
                    </a:lnTo>
                    <a:lnTo>
                      <a:pt x="30228" y="7000"/>
                    </a:lnTo>
                    <a:lnTo>
                      <a:pt x="30397" y="6276"/>
                    </a:lnTo>
                    <a:lnTo>
                      <a:pt x="30548" y="5533"/>
                    </a:lnTo>
                    <a:lnTo>
                      <a:pt x="30689" y="4789"/>
                    </a:lnTo>
                    <a:lnTo>
                      <a:pt x="30811" y="4027"/>
                    </a:lnTo>
                    <a:lnTo>
                      <a:pt x="30924" y="3265"/>
                    </a:lnTo>
                    <a:lnTo>
                      <a:pt x="31018" y="2484"/>
                    </a:lnTo>
                    <a:lnTo>
                      <a:pt x="31093" y="1704"/>
                    </a:lnTo>
                    <a:lnTo>
                      <a:pt x="31093" y="1704"/>
                    </a:lnTo>
                    <a:lnTo>
                      <a:pt x="30802" y="1882"/>
                    </a:lnTo>
                    <a:lnTo>
                      <a:pt x="30510" y="2052"/>
                    </a:lnTo>
                    <a:lnTo>
                      <a:pt x="30209" y="2212"/>
                    </a:lnTo>
                    <a:lnTo>
                      <a:pt x="29908" y="2362"/>
                    </a:lnTo>
                    <a:lnTo>
                      <a:pt x="29597" y="2503"/>
                    </a:lnTo>
                    <a:lnTo>
                      <a:pt x="29287" y="2644"/>
                    </a:lnTo>
                    <a:lnTo>
                      <a:pt x="28967" y="2767"/>
                    </a:lnTo>
                    <a:lnTo>
                      <a:pt x="28647" y="2889"/>
                    </a:lnTo>
                    <a:lnTo>
                      <a:pt x="28327" y="3002"/>
                    </a:lnTo>
                    <a:lnTo>
                      <a:pt x="27998" y="3096"/>
                    </a:lnTo>
                    <a:lnTo>
                      <a:pt x="27669" y="3190"/>
                    </a:lnTo>
                    <a:lnTo>
                      <a:pt x="27330" y="3284"/>
                    </a:lnTo>
                    <a:lnTo>
                      <a:pt x="26991" y="3359"/>
                    </a:lnTo>
                    <a:lnTo>
                      <a:pt x="26653" y="3435"/>
                    </a:lnTo>
                    <a:lnTo>
                      <a:pt x="26314" y="3501"/>
                    </a:lnTo>
                    <a:lnTo>
                      <a:pt x="25975" y="3557"/>
                    </a:lnTo>
                    <a:lnTo>
                      <a:pt x="25627" y="3604"/>
                    </a:lnTo>
                    <a:lnTo>
                      <a:pt x="25279" y="3651"/>
                    </a:lnTo>
                    <a:lnTo>
                      <a:pt x="24931" y="3689"/>
                    </a:lnTo>
                    <a:lnTo>
                      <a:pt x="24574" y="3717"/>
                    </a:lnTo>
                    <a:lnTo>
                      <a:pt x="24226" y="3745"/>
                    </a:lnTo>
                    <a:lnTo>
                      <a:pt x="23868" y="3764"/>
                    </a:lnTo>
                    <a:lnTo>
                      <a:pt x="23511" y="3783"/>
                    </a:lnTo>
                    <a:lnTo>
                      <a:pt x="22438" y="3783"/>
                    </a:lnTo>
                    <a:lnTo>
                      <a:pt x="21723" y="3755"/>
                    </a:lnTo>
                    <a:lnTo>
                      <a:pt x="20999" y="3708"/>
                    </a:lnTo>
                    <a:lnTo>
                      <a:pt x="20284" y="3642"/>
                    </a:lnTo>
                    <a:lnTo>
                      <a:pt x="19559" y="3557"/>
                    </a:lnTo>
                    <a:lnTo>
                      <a:pt x="18844" y="3453"/>
                    </a:lnTo>
                    <a:lnTo>
                      <a:pt x="18129" y="3341"/>
                    </a:lnTo>
                    <a:lnTo>
                      <a:pt x="17424" y="3209"/>
                    </a:lnTo>
                    <a:lnTo>
                      <a:pt x="16727" y="3058"/>
                    </a:lnTo>
                    <a:lnTo>
                      <a:pt x="16031" y="2898"/>
                    </a:lnTo>
                    <a:lnTo>
                      <a:pt x="15345" y="2729"/>
                    </a:lnTo>
                    <a:lnTo>
                      <a:pt x="14677" y="2541"/>
                    </a:lnTo>
                    <a:lnTo>
                      <a:pt x="14018" y="2353"/>
                    </a:lnTo>
                    <a:lnTo>
                      <a:pt x="13369" y="2146"/>
                    </a:lnTo>
                    <a:lnTo>
                      <a:pt x="12729" y="1939"/>
                    </a:lnTo>
                    <a:lnTo>
                      <a:pt x="12108" y="1722"/>
                    </a:lnTo>
                    <a:lnTo>
                      <a:pt x="11506" y="1506"/>
                    </a:lnTo>
                    <a:lnTo>
                      <a:pt x="10923" y="1280"/>
                    </a:lnTo>
                    <a:lnTo>
                      <a:pt x="10358" y="1054"/>
                    </a:lnTo>
                    <a:lnTo>
                      <a:pt x="9813" y="829"/>
                    </a:lnTo>
                    <a:lnTo>
                      <a:pt x="9587" y="725"/>
                    </a:lnTo>
                    <a:lnTo>
                      <a:pt x="9352" y="641"/>
                    </a:lnTo>
                    <a:lnTo>
                      <a:pt x="9126" y="556"/>
                    </a:lnTo>
                    <a:lnTo>
                      <a:pt x="8891" y="481"/>
                    </a:lnTo>
                    <a:lnTo>
                      <a:pt x="8449" y="340"/>
                    </a:lnTo>
                    <a:lnTo>
                      <a:pt x="7997" y="236"/>
                    </a:lnTo>
                    <a:lnTo>
                      <a:pt x="7564" y="142"/>
                    </a:lnTo>
                    <a:lnTo>
                      <a:pt x="7141" y="76"/>
                    </a:lnTo>
                    <a:lnTo>
                      <a:pt x="6718" y="29"/>
                    </a:lnTo>
                    <a:lnTo>
                      <a:pt x="6304" y="10"/>
                    </a:lnTo>
                    <a:lnTo>
                      <a:pt x="59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2169e531a49_1_52"/>
              <p:cNvSpPr/>
              <p:nvPr/>
            </p:nvSpPr>
            <p:spPr>
              <a:xfrm>
                <a:off x="4313824" y="4014737"/>
                <a:ext cx="385336" cy="133619"/>
              </a:xfrm>
              <a:custGeom>
                <a:rect b="b" l="l" r="r" t="t"/>
                <a:pathLst>
                  <a:path extrusionOk="0" h="8195" w="23633">
                    <a:moveTo>
                      <a:pt x="3096" y="1"/>
                    </a:moveTo>
                    <a:lnTo>
                      <a:pt x="2663" y="10"/>
                    </a:lnTo>
                    <a:lnTo>
                      <a:pt x="2249" y="38"/>
                    </a:lnTo>
                    <a:lnTo>
                      <a:pt x="1835" y="76"/>
                    </a:lnTo>
                    <a:lnTo>
                      <a:pt x="1440" y="142"/>
                    </a:lnTo>
                    <a:lnTo>
                      <a:pt x="1064" y="208"/>
                    </a:lnTo>
                    <a:lnTo>
                      <a:pt x="687" y="302"/>
                    </a:lnTo>
                    <a:lnTo>
                      <a:pt x="339" y="396"/>
                    </a:lnTo>
                    <a:lnTo>
                      <a:pt x="0" y="499"/>
                    </a:lnTo>
                    <a:lnTo>
                      <a:pt x="292" y="1101"/>
                    </a:lnTo>
                    <a:lnTo>
                      <a:pt x="593" y="1694"/>
                    </a:lnTo>
                    <a:lnTo>
                      <a:pt x="913" y="2277"/>
                    </a:lnTo>
                    <a:lnTo>
                      <a:pt x="1233" y="2832"/>
                    </a:lnTo>
                    <a:lnTo>
                      <a:pt x="1572" y="3378"/>
                    </a:lnTo>
                    <a:lnTo>
                      <a:pt x="1920" y="3905"/>
                    </a:lnTo>
                    <a:lnTo>
                      <a:pt x="2277" y="4422"/>
                    </a:lnTo>
                    <a:lnTo>
                      <a:pt x="2635" y="4911"/>
                    </a:lnTo>
                    <a:lnTo>
                      <a:pt x="3011" y="5391"/>
                    </a:lnTo>
                    <a:lnTo>
                      <a:pt x="3397" y="5843"/>
                    </a:lnTo>
                    <a:lnTo>
                      <a:pt x="3792" y="6285"/>
                    </a:lnTo>
                    <a:lnTo>
                      <a:pt x="4196" y="6708"/>
                    </a:lnTo>
                    <a:lnTo>
                      <a:pt x="4610" y="7113"/>
                    </a:lnTo>
                    <a:lnTo>
                      <a:pt x="5024" y="7489"/>
                    </a:lnTo>
                    <a:lnTo>
                      <a:pt x="5457" y="7856"/>
                    </a:lnTo>
                    <a:lnTo>
                      <a:pt x="5890" y="8195"/>
                    </a:lnTo>
                    <a:lnTo>
                      <a:pt x="19362" y="8195"/>
                    </a:lnTo>
                    <a:lnTo>
                      <a:pt x="19663" y="7969"/>
                    </a:lnTo>
                    <a:lnTo>
                      <a:pt x="19954" y="7724"/>
                    </a:lnTo>
                    <a:lnTo>
                      <a:pt x="20237" y="7480"/>
                    </a:lnTo>
                    <a:lnTo>
                      <a:pt x="20528" y="7226"/>
                    </a:lnTo>
                    <a:lnTo>
                      <a:pt x="20810" y="6953"/>
                    </a:lnTo>
                    <a:lnTo>
                      <a:pt x="21083" y="6680"/>
                    </a:lnTo>
                    <a:lnTo>
                      <a:pt x="21356" y="6398"/>
                    </a:lnTo>
                    <a:lnTo>
                      <a:pt x="21629" y="6106"/>
                    </a:lnTo>
                    <a:lnTo>
                      <a:pt x="21892" y="5805"/>
                    </a:lnTo>
                    <a:lnTo>
                      <a:pt x="22156" y="5495"/>
                    </a:lnTo>
                    <a:lnTo>
                      <a:pt x="22410" y="5175"/>
                    </a:lnTo>
                    <a:lnTo>
                      <a:pt x="22664" y="4846"/>
                    </a:lnTo>
                    <a:lnTo>
                      <a:pt x="22918" y="4507"/>
                    </a:lnTo>
                    <a:lnTo>
                      <a:pt x="23153" y="4168"/>
                    </a:lnTo>
                    <a:lnTo>
                      <a:pt x="23398" y="3820"/>
                    </a:lnTo>
                    <a:lnTo>
                      <a:pt x="23633" y="3463"/>
                    </a:lnTo>
                    <a:lnTo>
                      <a:pt x="23633" y="3463"/>
                    </a:lnTo>
                    <a:lnTo>
                      <a:pt x="23097" y="3557"/>
                    </a:lnTo>
                    <a:lnTo>
                      <a:pt x="22560" y="3632"/>
                    </a:lnTo>
                    <a:lnTo>
                      <a:pt x="22024" y="3688"/>
                    </a:lnTo>
                    <a:lnTo>
                      <a:pt x="21478" y="3736"/>
                    </a:lnTo>
                    <a:lnTo>
                      <a:pt x="20923" y="3773"/>
                    </a:lnTo>
                    <a:lnTo>
                      <a:pt x="20368" y="3783"/>
                    </a:lnTo>
                    <a:lnTo>
                      <a:pt x="19813" y="3792"/>
                    </a:lnTo>
                    <a:lnTo>
                      <a:pt x="19258" y="3773"/>
                    </a:lnTo>
                    <a:lnTo>
                      <a:pt x="18703" y="3754"/>
                    </a:lnTo>
                    <a:lnTo>
                      <a:pt x="18139" y="3717"/>
                    </a:lnTo>
                    <a:lnTo>
                      <a:pt x="17584" y="3670"/>
                    </a:lnTo>
                    <a:lnTo>
                      <a:pt x="17029" y="3613"/>
                    </a:lnTo>
                    <a:lnTo>
                      <a:pt x="16464" y="3538"/>
                    </a:lnTo>
                    <a:lnTo>
                      <a:pt x="15909" y="3453"/>
                    </a:lnTo>
                    <a:lnTo>
                      <a:pt x="15363" y="3369"/>
                    </a:lnTo>
                    <a:lnTo>
                      <a:pt x="14808" y="3265"/>
                    </a:lnTo>
                    <a:lnTo>
                      <a:pt x="14263" y="3162"/>
                    </a:lnTo>
                    <a:lnTo>
                      <a:pt x="13717" y="3039"/>
                    </a:lnTo>
                    <a:lnTo>
                      <a:pt x="13181" y="2917"/>
                    </a:lnTo>
                    <a:lnTo>
                      <a:pt x="12654" y="2785"/>
                    </a:lnTo>
                    <a:lnTo>
                      <a:pt x="12127" y="2644"/>
                    </a:lnTo>
                    <a:lnTo>
                      <a:pt x="11610" y="2503"/>
                    </a:lnTo>
                    <a:lnTo>
                      <a:pt x="11092" y="2353"/>
                    </a:lnTo>
                    <a:lnTo>
                      <a:pt x="10594" y="2193"/>
                    </a:lnTo>
                    <a:lnTo>
                      <a:pt x="10095" y="2033"/>
                    </a:lnTo>
                    <a:lnTo>
                      <a:pt x="9606" y="1873"/>
                    </a:lnTo>
                    <a:lnTo>
                      <a:pt x="9135" y="1703"/>
                    </a:lnTo>
                    <a:lnTo>
                      <a:pt x="8665" y="1534"/>
                    </a:lnTo>
                    <a:lnTo>
                      <a:pt x="8204" y="1355"/>
                    </a:lnTo>
                    <a:lnTo>
                      <a:pt x="7762" y="1186"/>
                    </a:lnTo>
                    <a:lnTo>
                      <a:pt x="7329" y="1007"/>
                    </a:lnTo>
                    <a:lnTo>
                      <a:pt x="6906" y="828"/>
                    </a:lnTo>
                    <a:lnTo>
                      <a:pt x="6652" y="725"/>
                    </a:lnTo>
                    <a:lnTo>
                      <a:pt x="6398" y="622"/>
                    </a:lnTo>
                    <a:lnTo>
                      <a:pt x="6153" y="537"/>
                    </a:lnTo>
                    <a:lnTo>
                      <a:pt x="5899" y="452"/>
                    </a:lnTo>
                    <a:lnTo>
                      <a:pt x="5655" y="377"/>
                    </a:lnTo>
                    <a:lnTo>
                      <a:pt x="5410" y="311"/>
                    </a:lnTo>
                    <a:lnTo>
                      <a:pt x="5165" y="255"/>
                    </a:lnTo>
                    <a:lnTo>
                      <a:pt x="4930" y="198"/>
                    </a:lnTo>
                    <a:lnTo>
                      <a:pt x="4695" y="151"/>
                    </a:lnTo>
                    <a:lnTo>
                      <a:pt x="4460" y="113"/>
                    </a:lnTo>
                    <a:lnTo>
                      <a:pt x="4225" y="85"/>
                    </a:lnTo>
                    <a:lnTo>
                      <a:pt x="3989" y="57"/>
                    </a:lnTo>
                    <a:lnTo>
                      <a:pt x="3538" y="19"/>
                    </a:lnTo>
                    <a:lnTo>
                      <a:pt x="3096" y="1"/>
                    </a:lnTo>
                    <a:close/>
                  </a:path>
                </a:pathLst>
              </a:custGeom>
              <a:solidFill>
                <a:srgbClr val="884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g2169e531a49_1_52"/>
              <p:cNvSpPr/>
              <p:nvPr/>
            </p:nvSpPr>
            <p:spPr>
              <a:xfrm>
                <a:off x="4197383" y="3683693"/>
                <a:ext cx="645205" cy="19501"/>
              </a:xfrm>
              <a:custGeom>
                <a:rect b="b" l="l" r="r" t="t"/>
                <a:pathLst>
                  <a:path extrusionOk="0" h="1196" w="39571">
                    <a:moveTo>
                      <a:pt x="537" y="1"/>
                    </a:moveTo>
                    <a:lnTo>
                      <a:pt x="481" y="10"/>
                    </a:lnTo>
                    <a:lnTo>
                      <a:pt x="424" y="29"/>
                    </a:lnTo>
                    <a:lnTo>
                      <a:pt x="368" y="48"/>
                    </a:lnTo>
                    <a:lnTo>
                      <a:pt x="311" y="76"/>
                    </a:lnTo>
                    <a:lnTo>
                      <a:pt x="264" y="104"/>
                    </a:lnTo>
                    <a:lnTo>
                      <a:pt x="180" y="179"/>
                    </a:lnTo>
                    <a:lnTo>
                      <a:pt x="104" y="264"/>
                    </a:lnTo>
                    <a:lnTo>
                      <a:pt x="48" y="367"/>
                    </a:lnTo>
                    <a:lnTo>
                      <a:pt x="29" y="424"/>
                    </a:lnTo>
                    <a:lnTo>
                      <a:pt x="10" y="480"/>
                    </a:lnTo>
                    <a:lnTo>
                      <a:pt x="1" y="537"/>
                    </a:lnTo>
                    <a:lnTo>
                      <a:pt x="1" y="603"/>
                    </a:lnTo>
                    <a:lnTo>
                      <a:pt x="1" y="659"/>
                    </a:lnTo>
                    <a:lnTo>
                      <a:pt x="10" y="716"/>
                    </a:lnTo>
                    <a:lnTo>
                      <a:pt x="29" y="781"/>
                    </a:lnTo>
                    <a:lnTo>
                      <a:pt x="48" y="828"/>
                    </a:lnTo>
                    <a:lnTo>
                      <a:pt x="76" y="885"/>
                    </a:lnTo>
                    <a:lnTo>
                      <a:pt x="104" y="932"/>
                    </a:lnTo>
                    <a:lnTo>
                      <a:pt x="180" y="1026"/>
                    </a:lnTo>
                    <a:lnTo>
                      <a:pt x="264" y="1092"/>
                    </a:lnTo>
                    <a:lnTo>
                      <a:pt x="311" y="1120"/>
                    </a:lnTo>
                    <a:lnTo>
                      <a:pt x="368" y="1148"/>
                    </a:lnTo>
                    <a:lnTo>
                      <a:pt x="424" y="1167"/>
                    </a:lnTo>
                    <a:lnTo>
                      <a:pt x="481" y="1186"/>
                    </a:lnTo>
                    <a:lnTo>
                      <a:pt x="537" y="1195"/>
                    </a:lnTo>
                    <a:lnTo>
                      <a:pt x="39034" y="1195"/>
                    </a:lnTo>
                    <a:lnTo>
                      <a:pt x="39090" y="1186"/>
                    </a:lnTo>
                    <a:lnTo>
                      <a:pt x="39147" y="1167"/>
                    </a:lnTo>
                    <a:lnTo>
                      <a:pt x="39203" y="1148"/>
                    </a:lnTo>
                    <a:lnTo>
                      <a:pt x="39260" y="1120"/>
                    </a:lnTo>
                    <a:lnTo>
                      <a:pt x="39307" y="1092"/>
                    </a:lnTo>
                    <a:lnTo>
                      <a:pt x="39391" y="1026"/>
                    </a:lnTo>
                    <a:lnTo>
                      <a:pt x="39467" y="932"/>
                    </a:lnTo>
                    <a:lnTo>
                      <a:pt x="39495" y="885"/>
                    </a:lnTo>
                    <a:lnTo>
                      <a:pt x="39523" y="828"/>
                    </a:lnTo>
                    <a:lnTo>
                      <a:pt x="39542" y="781"/>
                    </a:lnTo>
                    <a:lnTo>
                      <a:pt x="39561" y="716"/>
                    </a:lnTo>
                    <a:lnTo>
                      <a:pt x="39570" y="659"/>
                    </a:lnTo>
                    <a:lnTo>
                      <a:pt x="39570" y="603"/>
                    </a:lnTo>
                    <a:lnTo>
                      <a:pt x="39570" y="537"/>
                    </a:lnTo>
                    <a:lnTo>
                      <a:pt x="39561" y="480"/>
                    </a:lnTo>
                    <a:lnTo>
                      <a:pt x="39542" y="424"/>
                    </a:lnTo>
                    <a:lnTo>
                      <a:pt x="39523" y="367"/>
                    </a:lnTo>
                    <a:lnTo>
                      <a:pt x="39467" y="264"/>
                    </a:lnTo>
                    <a:lnTo>
                      <a:pt x="39391" y="179"/>
                    </a:lnTo>
                    <a:lnTo>
                      <a:pt x="39307" y="104"/>
                    </a:lnTo>
                    <a:lnTo>
                      <a:pt x="39260" y="76"/>
                    </a:lnTo>
                    <a:lnTo>
                      <a:pt x="39203" y="48"/>
                    </a:lnTo>
                    <a:lnTo>
                      <a:pt x="39147" y="29"/>
                    </a:lnTo>
                    <a:lnTo>
                      <a:pt x="39090" y="10"/>
                    </a:lnTo>
                    <a:lnTo>
                      <a:pt x="39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2169e531a49_1_52"/>
              <p:cNvSpPr/>
              <p:nvPr/>
            </p:nvSpPr>
            <p:spPr>
              <a:xfrm>
                <a:off x="4308753" y="3316744"/>
                <a:ext cx="97895" cy="335965"/>
              </a:xfrm>
              <a:custGeom>
                <a:rect b="b" l="l" r="r" t="t"/>
                <a:pathLst>
                  <a:path extrusionOk="0" h="20605" w="6004">
                    <a:moveTo>
                      <a:pt x="1" y="1"/>
                    </a:moveTo>
                    <a:lnTo>
                      <a:pt x="208" y="340"/>
                    </a:lnTo>
                    <a:lnTo>
                      <a:pt x="443" y="735"/>
                    </a:lnTo>
                    <a:lnTo>
                      <a:pt x="725" y="1262"/>
                    </a:lnTo>
                    <a:lnTo>
                      <a:pt x="885" y="1572"/>
                    </a:lnTo>
                    <a:lnTo>
                      <a:pt x="1045" y="1911"/>
                    </a:lnTo>
                    <a:lnTo>
                      <a:pt x="1215" y="2268"/>
                    </a:lnTo>
                    <a:lnTo>
                      <a:pt x="1384" y="2645"/>
                    </a:lnTo>
                    <a:lnTo>
                      <a:pt x="1553" y="3049"/>
                    </a:lnTo>
                    <a:lnTo>
                      <a:pt x="1723" y="3463"/>
                    </a:lnTo>
                    <a:lnTo>
                      <a:pt x="1883" y="3896"/>
                    </a:lnTo>
                    <a:lnTo>
                      <a:pt x="2033" y="4347"/>
                    </a:lnTo>
                    <a:lnTo>
                      <a:pt x="2174" y="4808"/>
                    </a:lnTo>
                    <a:lnTo>
                      <a:pt x="2296" y="5269"/>
                    </a:lnTo>
                    <a:lnTo>
                      <a:pt x="2409" y="5749"/>
                    </a:lnTo>
                    <a:lnTo>
                      <a:pt x="2494" y="6229"/>
                    </a:lnTo>
                    <a:lnTo>
                      <a:pt x="2532" y="6474"/>
                    </a:lnTo>
                    <a:lnTo>
                      <a:pt x="2569" y="6709"/>
                    </a:lnTo>
                    <a:lnTo>
                      <a:pt x="2588" y="6953"/>
                    </a:lnTo>
                    <a:lnTo>
                      <a:pt x="2616" y="7198"/>
                    </a:lnTo>
                    <a:lnTo>
                      <a:pt x="2626" y="7443"/>
                    </a:lnTo>
                    <a:lnTo>
                      <a:pt x="2635" y="7678"/>
                    </a:lnTo>
                    <a:lnTo>
                      <a:pt x="2635" y="7922"/>
                    </a:lnTo>
                    <a:lnTo>
                      <a:pt x="2626" y="8158"/>
                    </a:lnTo>
                    <a:lnTo>
                      <a:pt x="2607" y="8402"/>
                    </a:lnTo>
                    <a:lnTo>
                      <a:pt x="2579" y="8637"/>
                    </a:lnTo>
                    <a:lnTo>
                      <a:pt x="2550" y="8873"/>
                    </a:lnTo>
                    <a:lnTo>
                      <a:pt x="2503" y="9098"/>
                    </a:lnTo>
                    <a:lnTo>
                      <a:pt x="2456" y="9334"/>
                    </a:lnTo>
                    <a:lnTo>
                      <a:pt x="2400" y="9559"/>
                    </a:lnTo>
                    <a:lnTo>
                      <a:pt x="2325" y="9785"/>
                    </a:lnTo>
                    <a:lnTo>
                      <a:pt x="2249" y="10011"/>
                    </a:lnTo>
                    <a:lnTo>
                      <a:pt x="2155" y="10227"/>
                    </a:lnTo>
                    <a:lnTo>
                      <a:pt x="2052" y="10444"/>
                    </a:lnTo>
                    <a:lnTo>
                      <a:pt x="1939" y="10651"/>
                    </a:lnTo>
                    <a:lnTo>
                      <a:pt x="1817" y="10858"/>
                    </a:lnTo>
                    <a:lnTo>
                      <a:pt x="1685" y="11055"/>
                    </a:lnTo>
                    <a:lnTo>
                      <a:pt x="1534" y="11253"/>
                    </a:lnTo>
                    <a:lnTo>
                      <a:pt x="1375" y="11450"/>
                    </a:lnTo>
                    <a:lnTo>
                      <a:pt x="1205" y="11629"/>
                    </a:lnTo>
                    <a:lnTo>
                      <a:pt x="1036" y="11817"/>
                    </a:lnTo>
                    <a:lnTo>
                      <a:pt x="885" y="12005"/>
                    </a:lnTo>
                    <a:lnTo>
                      <a:pt x="735" y="12194"/>
                    </a:lnTo>
                    <a:lnTo>
                      <a:pt x="612" y="12382"/>
                    </a:lnTo>
                    <a:lnTo>
                      <a:pt x="500" y="12570"/>
                    </a:lnTo>
                    <a:lnTo>
                      <a:pt x="396" y="12758"/>
                    </a:lnTo>
                    <a:lnTo>
                      <a:pt x="302" y="12956"/>
                    </a:lnTo>
                    <a:lnTo>
                      <a:pt x="227" y="13144"/>
                    </a:lnTo>
                    <a:lnTo>
                      <a:pt x="161" y="13341"/>
                    </a:lnTo>
                    <a:lnTo>
                      <a:pt x="114" y="13529"/>
                    </a:lnTo>
                    <a:lnTo>
                      <a:pt x="67" y="13727"/>
                    </a:lnTo>
                    <a:lnTo>
                      <a:pt x="39" y="13915"/>
                    </a:lnTo>
                    <a:lnTo>
                      <a:pt x="20" y="14113"/>
                    </a:lnTo>
                    <a:lnTo>
                      <a:pt x="10" y="14301"/>
                    </a:lnTo>
                    <a:lnTo>
                      <a:pt x="1" y="14498"/>
                    </a:lnTo>
                    <a:lnTo>
                      <a:pt x="10" y="14687"/>
                    </a:lnTo>
                    <a:lnTo>
                      <a:pt x="29" y="14884"/>
                    </a:lnTo>
                    <a:lnTo>
                      <a:pt x="57" y="15072"/>
                    </a:lnTo>
                    <a:lnTo>
                      <a:pt x="86" y="15260"/>
                    </a:lnTo>
                    <a:lnTo>
                      <a:pt x="133" y="15449"/>
                    </a:lnTo>
                    <a:lnTo>
                      <a:pt x="180" y="15637"/>
                    </a:lnTo>
                    <a:lnTo>
                      <a:pt x="236" y="15825"/>
                    </a:lnTo>
                    <a:lnTo>
                      <a:pt x="293" y="16013"/>
                    </a:lnTo>
                    <a:lnTo>
                      <a:pt x="368" y="16192"/>
                    </a:lnTo>
                    <a:lnTo>
                      <a:pt x="443" y="16380"/>
                    </a:lnTo>
                    <a:lnTo>
                      <a:pt x="518" y="16559"/>
                    </a:lnTo>
                    <a:lnTo>
                      <a:pt x="697" y="16907"/>
                    </a:lnTo>
                    <a:lnTo>
                      <a:pt x="885" y="17255"/>
                    </a:lnTo>
                    <a:lnTo>
                      <a:pt x="1092" y="17584"/>
                    </a:lnTo>
                    <a:lnTo>
                      <a:pt x="1309" y="17913"/>
                    </a:lnTo>
                    <a:lnTo>
                      <a:pt x="1534" y="18224"/>
                    </a:lnTo>
                    <a:lnTo>
                      <a:pt x="1760" y="18516"/>
                    </a:lnTo>
                    <a:lnTo>
                      <a:pt x="1995" y="18798"/>
                    </a:lnTo>
                    <a:lnTo>
                      <a:pt x="2221" y="19061"/>
                    </a:lnTo>
                    <a:lnTo>
                      <a:pt x="2456" y="19315"/>
                    </a:lnTo>
                    <a:lnTo>
                      <a:pt x="2673" y="19541"/>
                    </a:lnTo>
                    <a:lnTo>
                      <a:pt x="2880" y="19748"/>
                    </a:lnTo>
                    <a:lnTo>
                      <a:pt x="3256" y="20106"/>
                    </a:lnTo>
                    <a:lnTo>
                      <a:pt x="3557" y="20378"/>
                    </a:lnTo>
                    <a:lnTo>
                      <a:pt x="3755" y="20548"/>
                    </a:lnTo>
                    <a:lnTo>
                      <a:pt x="3821" y="20604"/>
                    </a:lnTo>
                    <a:lnTo>
                      <a:pt x="3821" y="20604"/>
                    </a:lnTo>
                    <a:lnTo>
                      <a:pt x="3642" y="20303"/>
                    </a:lnTo>
                    <a:lnTo>
                      <a:pt x="3482" y="20011"/>
                    </a:lnTo>
                    <a:lnTo>
                      <a:pt x="3341" y="19720"/>
                    </a:lnTo>
                    <a:lnTo>
                      <a:pt x="3228" y="19428"/>
                    </a:lnTo>
                    <a:lnTo>
                      <a:pt x="3143" y="19146"/>
                    </a:lnTo>
                    <a:lnTo>
                      <a:pt x="3068" y="18864"/>
                    </a:lnTo>
                    <a:lnTo>
                      <a:pt x="3021" y="18581"/>
                    </a:lnTo>
                    <a:lnTo>
                      <a:pt x="2993" y="18299"/>
                    </a:lnTo>
                    <a:lnTo>
                      <a:pt x="2983" y="18017"/>
                    </a:lnTo>
                    <a:lnTo>
                      <a:pt x="2993" y="17744"/>
                    </a:lnTo>
                    <a:lnTo>
                      <a:pt x="3021" y="17462"/>
                    </a:lnTo>
                    <a:lnTo>
                      <a:pt x="3059" y="17170"/>
                    </a:lnTo>
                    <a:lnTo>
                      <a:pt x="3115" y="16888"/>
                    </a:lnTo>
                    <a:lnTo>
                      <a:pt x="3190" y="16596"/>
                    </a:lnTo>
                    <a:lnTo>
                      <a:pt x="3265" y="16305"/>
                    </a:lnTo>
                    <a:lnTo>
                      <a:pt x="3369" y="16013"/>
                    </a:lnTo>
                    <a:lnTo>
                      <a:pt x="3472" y="15712"/>
                    </a:lnTo>
                    <a:lnTo>
                      <a:pt x="3585" y="15411"/>
                    </a:lnTo>
                    <a:lnTo>
                      <a:pt x="3717" y="15101"/>
                    </a:lnTo>
                    <a:lnTo>
                      <a:pt x="3849" y="14781"/>
                    </a:lnTo>
                    <a:lnTo>
                      <a:pt x="4131" y="14122"/>
                    </a:lnTo>
                    <a:lnTo>
                      <a:pt x="4441" y="13445"/>
                    </a:lnTo>
                    <a:lnTo>
                      <a:pt x="4771" y="12720"/>
                    </a:lnTo>
                    <a:lnTo>
                      <a:pt x="5100" y="11958"/>
                    </a:lnTo>
                    <a:lnTo>
                      <a:pt x="5269" y="11563"/>
                    </a:lnTo>
                    <a:lnTo>
                      <a:pt x="5429" y="11159"/>
                    </a:lnTo>
                    <a:lnTo>
                      <a:pt x="5599" y="10735"/>
                    </a:lnTo>
                    <a:lnTo>
                      <a:pt x="5749" y="10303"/>
                    </a:lnTo>
                    <a:lnTo>
                      <a:pt x="5824" y="10077"/>
                    </a:lnTo>
                    <a:lnTo>
                      <a:pt x="5881" y="9860"/>
                    </a:lnTo>
                    <a:lnTo>
                      <a:pt x="5928" y="9635"/>
                    </a:lnTo>
                    <a:lnTo>
                      <a:pt x="5966" y="9409"/>
                    </a:lnTo>
                    <a:lnTo>
                      <a:pt x="5984" y="9183"/>
                    </a:lnTo>
                    <a:lnTo>
                      <a:pt x="6003" y="8957"/>
                    </a:lnTo>
                    <a:lnTo>
                      <a:pt x="6003" y="8731"/>
                    </a:lnTo>
                    <a:lnTo>
                      <a:pt x="5994" y="8506"/>
                    </a:lnTo>
                    <a:lnTo>
                      <a:pt x="5966" y="8280"/>
                    </a:lnTo>
                    <a:lnTo>
                      <a:pt x="5937" y="8054"/>
                    </a:lnTo>
                    <a:lnTo>
                      <a:pt x="5900" y="7828"/>
                    </a:lnTo>
                    <a:lnTo>
                      <a:pt x="5843" y="7603"/>
                    </a:lnTo>
                    <a:lnTo>
                      <a:pt x="5787" y="7377"/>
                    </a:lnTo>
                    <a:lnTo>
                      <a:pt x="5721" y="7160"/>
                    </a:lnTo>
                    <a:lnTo>
                      <a:pt x="5646" y="6935"/>
                    </a:lnTo>
                    <a:lnTo>
                      <a:pt x="5561" y="6709"/>
                    </a:lnTo>
                    <a:lnTo>
                      <a:pt x="5476" y="6492"/>
                    </a:lnTo>
                    <a:lnTo>
                      <a:pt x="5382" y="6267"/>
                    </a:lnTo>
                    <a:lnTo>
                      <a:pt x="5279" y="6050"/>
                    </a:lnTo>
                    <a:lnTo>
                      <a:pt x="5166" y="5834"/>
                    </a:lnTo>
                    <a:lnTo>
                      <a:pt x="5053" y="5617"/>
                    </a:lnTo>
                    <a:lnTo>
                      <a:pt x="4931" y="5401"/>
                    </a:lnTo>
                    <a:lnTo>
                      <a:pt x="4677" y="4978"/>
                    </a:lnTo>
                    <a:lnTo>
                      <a:pt x="4404" y="4564"/>
                    </a:lnTo>
                    <a:lnTo>
                      <a:pt x="4112" y="4159"/>
                    </a:lnTo>
                    <a:lnTo>
                      <a:pt x="3811" y="3764"/>
                    </a:lnTo>
                    <a:lnTo>
                      <a:pt x="3510" y="3388"/>
                    </a:lnTo>
                    <a:lnTo>
                      <a:pt x="3200" y="3021"/>
                    </a:lnTo>
                    <a:lnTo>
                      <a:pt x="2889" y="2673"/>
                    </a:lnTo>
                    <a:lnTo>
                      <a:pt x="2579" y="2334"/>
                    </a:lnTo>
                    <a:lnTo>
                      <a:pt x="2268" y="2024"/>
                    </a:lnTo>
                    <a:lnTo>
                      <a:pt x="1967" y="1723"/>
                    </a:lnTo>
                    <a:lnTo>
                      <a:pt x="1676" y="1440"/>
                    </a:lnTo>
                    <a:lnTo>
                      <a:pt x="1403" y="1186"/>
                    </a:lnTo>
                    <a:lnTo>
                      <a:pt x="1139" y="951"/>
                    </a:lnTo>
                    <a:lnTo>
                      <a:pt x="678" y="547"/>
                    </a:lnTo>
                    <a:lnTo>
                      <a:pt x="321" y="2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2169e531a49_1_52"/>
              <p:cNvSpPr/>
              <p:nvPr/>
            </p:nvSpPr>
            <p:spPr>
              <a:xfrm>
                <a:off x="4633356" y="3316744"/>
                <a:ext cx="97895" cy="335965"/>
              </a:xfrm>
              <a:custGeom>
                <a:rect b="b" l="l" r="r" t="t"/>
                <a:pathLst>
                  <a:path extrusionOk="0" h="20605" w="6004">
                    <a:moveTo>
                      <a:pt x="1" y="1"/>
                    </a:moveTo>
                    <a:lnTo>
                      <a:pt x="208" y="340"/>
                    </a:lnTo>
                    <a:lnTo>
                      <a:pt x="443" y="735"/>
                    </a:lnTo>
                    <a:lnTo>
                      <a:pt x="725" y="1262"/>
                    </a:lnTo>
                    <a:lnTo>
                      <a:pt x="885" y="1572"/>
                    </a:lnTo>
                    <a:lnTo>
                      <a:pt x="1045" y="1911"/>
                    </a:lnTo>
                    <a:lnTo>
                      <a:pt x="1214" y="2268"/>
                    </a:lnTo>
                    <a:lnTo>
                      <a:pt x="1384" y="2645"/>
                    </a:lnTo>
                    <a:lnTo>
                      <a:pt x="1553" y="3049"/>
                    </a:lnTo>
                    <a:lnTo>
                      <a:pt x="1723" y="3463"/>
                    </a:lnTo>
                    <a:lnTo>
                      <a:pt x="1882" y="3896"/>
                    </a:lnTo>
                    <a:lnTo>
                      <a:pt x="2033" y="4347"/>
                    </a:lnTo>
                    <a:lnTo>
                      <a:pt x="2174" y="4808"/>
                    </a:lnTo>
                    <a:lnTo>
                      <a:pt x="2296" y="5269"/>
                    </a:lnTo>
                    <a:lnTo>
                      <a:pt x="2409" y="5749"/>
                    </a:lnTo>
                    <a:lnTo>
                      <a:pt x="2494" y="6229"/>
                    </a:lnTo>
                    <a:lnTo>
                      <a:pt x="2532" y="6474"/>
                    </a:lnTo>
                    <a:lnTo>
                      <a:pt x="2569" y="6709"/>
                    </a:lnTo>
                    <a:lnTo>
                      <a:pt x="2588" y="6953"/>
                    </a:lnTo>
                    <a:lnTo>
                      <a:pt x="2616" y="7198"/>
                    </a:lnTo>
                    <a:lnTo>
                      <a:pt x="2626" y="7443"/>
                    </a:lnTo>
                    <a:lnTo>
                      <a:pt x="2635" y="7678"/>
                    </a:lnTo>
                    <a:lnTo>
                      <a:pt x="2635" y="7922"/>
                    </a:lnTo>
                    <a:lnTo>
                      <a:pt x="2626" y="8158"/>
                    </a:lnTo>
                    <a:lnTo>
                      <a:pt x="2607" y="8402"/>
                    </a:lnTo>
                    <a:lnTo>
                      <a:pt x="2579" y="8637"/>
                    </a:lnTo>
                    <a:lnTo>
                      <a:pt x="2550" y="8873"/>
                    </a:lnTo>
                    <a:lnTo>
                      <a:pt x="2503" y="9098"/>
                    </a:lnTo>
                    <a:lnTo>
                      <a:pt x="2456" y="9334"/>
                    </a:lnTo>
                    <a:lnTo>
                      <a:pt x="2400" y="9559"/>
                    </a:lnTo>
                    <a:lnTo>
                      <a:pt x="2325" y="9785"/>
                    </a:lnTo>
                    <a:lnTo>
                      <a:pt x="2249" y="10011"/>
                    </a:lnTo>
                    <a:lnTo>
                      <a:pt x="2155" y="10227"/>
                    </a:lnTo>
                    <a:lnTo>
                      <a:pt x="2052" y="10444"/>
                    </a:lnTo>
                    <a:lnTo>
                      <a:pt x="1939" y="10651"/>
                    </a:lnTo>
                    <a:lnTo>
                      <a:pt x="1817" y="10858"/>
                    </a:lnTo>
                    <a:lnTo>
                      <a:pt x="1685" y="11055"/>
                    </a:lnTo>
                    <a:lnTo>
                      <a:pt x="1534" y="11253"/>
                    </a:lnTo>
                    <a:lnTo>
                      <a:pt x="1374" y="11450"/>
                    </a:lnTo>
                    <a:lnTo>
                      <a:pt x="1205" y="11629"/>
                    </a:lnTo>
                    <a:lnTo>
                      <a:pt x="1036" y="11817"/>
                    </a:lnTo>
                    <a:lnTo>
                      <a:pt x="885" y="12005"/>
                    </a:lnTo>
                    <a:lnTo>
                      <a:pt x="735" y="12194"/>
                    </a:lnTo>
                    <a:lnTo>
                      <a:pt x="612" y="12382"/>
                    </a:lnTo>
                    <a:lnTo>
                      <a:pt x="500" y="12570"/>
                    </a:lnTo>
                    <a:lnTo>
                      <a:pt x="396" y="12758"/>
                    </a:lnTo>
                    <a:lnTo>
                      <a:pt x="302" y="12956"/>
                    </a:lnTo>
                    <a:lnTo>
                      <a:pt x="227" y="13144"/>
                    </a:lnTo>
                    <a:lnTo>
                      <a:pt x="161" y="13341"/>
                    </a:lnTo>
                    <a:lnTo>
                      <a:pt x="114" y="13529"/>
                    </a:lnTo>
                    <a:lnTo>
                      <a:pt x="67" y="13727"/>
                    </a:lnTo>
                    <a:lnTo>
                      <a:pt x="39" y="13915"/>
                    </a:lnTo>
                    <a:lnTo>
                      <a:pt x="20" y="14113"/>
                    </a:lnTo>
                    <a:lnTo>
                      <a:pt x="10" y="14301"/>
                    </a:lnTo>
                    <a:lnTo>
                      <a:pt x="1" y="14498"/>
                    </a:lnTo>
                    <a:lnTo>
                      <a:pt x="10" y="14687"/>
                    </a:lnTo>
                    <a:lnTo>
                      <a:pt x="29" y="14884"/>
                    </a:lnTo>
                    <a:lnTo>
                      <a:pt x="57" y="15072"/>
                    </a:lnTo>
                    <a:lnTo>
                      <a:pt x="86" y="15260"/>
                    </a:lnTo>
                    <a:lnTo>
                      <a:pt x="133" y="15449"/>
                    </a:lnTo>
                    <a:lnTo>
                      <a:pt x="180" y="15637"/>
                    </a:lnTo>
                    <a:lnTo>
                      <a:pt x="236" y="15825"/>
                    </a:lnTo>
                    <a:lnTo>
                      <a:pt x="293" y="16013"/>
                    </a:lnTo>
                    <a:lnTo>
                      <a:pt x="368" y="16192"/>
                    </a:lnTo>
                    <a:lnTo>
                      <a:pt x="443" y="16380"/>
                    </a:lnTo>
                    <a:lnTo>
                      <a:pt x="518" y="16559"/>
                    </a:lnTo>
                    <a:lnTo>
                      <a:pt x="697" y="16907"/>
                    </a:lnTo>
                    <a:lnTo>
                      <a:pt x="885" y="17255"/>
                    </a:lnTo>
                    <a:lnTo>
                      <a:pt x="1092" y="17584"/>
                    </a:lnTo>
                    <a:lnTo>
                      <a:pt x="1309" y="17913"/>
                    </a:lnTo>
                    <a:lnTo>
                      <a:pt x="1534" y="18224"/>
                    </a:lnTo>
                    <a:lnTo>
                      <a:pt x="1760" y="18516"/>
                    </a:lnTo>
                    <a:lnTo>
                      <a:pt x="1995" y="18798"/>
                    </a:lnTo>
                    <a:lnTo>
                      <a:pt x="2221" y="19061"/>
                    </a:lnTo>
                    <a:lnTo>
                      <a:pt x="2456" y="19315"/>
                    </a:lnTo>
                    <a:lnTo>
                      <a:pt x="2673" y="19541"/>
                    </a:lnTo>
                    <a:lnTo>
                      <a:pt x="2880" y="19748"/>
                    </a:lnTo>
                    <a:lnTo>
                      <a:pt x="3256" y="20106"/>
                    </a:lnTo>
                    <a:lnTo>
                      <a:pt x="3557" y="20378"/>
                    </a:lnTo>
                    <a:lnTo>
                      <a:pt x="3755" y="20548"/>
                    </a:lnTo>
                    <a:lnTo>
                      <a:pt x="3820" y="20604"/>
                    </a:lnTo>
                    <a:lnTo>
                      <a:pt x="3820" y="20604"/>
                    </a:lnTo>
                    <a:lnTo>
                      <a:pt x="3642" y="20303"/>
                    </a:lnTo>
                    <a:lnTo>
                      <a:pt x="3482" y="20011"/>
                    </a:lnTo>
                    <a:lnTo>
                      <a:pt x="3341" y="19720"/>
                    </a:lnTo>
                    <a:lnTo>
                      <a:pt x="3228" y="19428"/>
                    </a:lnTo>
                    <a:lnTo>
                      <a:pt x="3143" y="19146"/>
                    </a:lnTo>
                    <a:lnTo>
                      <a:pt x="3068" y="18864"/>
                    </a:lnTo>
                    <a:lnTo>
                      <a:pt x="3021" y="18581"/>
                    </a:lnTo>
                    <a:lnTo>
                      <a:pt x="2993" y="18299"/>
                    </a:lnTo>
                    <a:lnTo>
                      <a:pt x="2983" y="18017"/>
                    </a:lnTo>
                    <a:lnTo>
                      <a:pt x="2993" y="17744"/>
                    </a:lnTo>
                    <a:lnTo>
                      <a:pt x="3021" y="17462"/>
                    </a:lnTo>
                    <a:lnTo>
                      <a:pt x="3058" y="17170"/>
                    </a:lnTo>
                    <a:lnTo>
                      <a:pt x="3115" y="16888"/>
                    </a:lnTo>
                    <a:lnTo>
                      <a:pt x="3190" y="16596"/>
                    </a:lnTo>
                    <a:lnTo>
                      <a:pt x="3265" y="16305"/>
                    </a:lnTo>
                    <a:lnTo>
                      <a:pt x="3369" y="16013"/>
                    </a:lnTo>
                    <a:lnTo>
                      <a:pt x="3472" y="15712"/>
                    </a:lnTo>
                    <a:lnTo>
                      <a:pt x="3585" y="15411"/>
                    </a:lnTo>
                    <a:lnTo>
                      <a:pt x="3717" y="15101"/>
                    </a:lnTo>
                    <a:lnTo>
                      <a:pt x="3849" y="14781"/>
                    </a:lnTo>
                    <a:lnTo>
                      <a:pt x="4131" y="14122"/>
                    </a:lnTo>
                    <a:lnTo>
                      <a:pt x="4441" y="13445"/>
                    </a:lnTo>
                    <a:lnTo>
                      <a:pt x="4771" y="12720"/>
                    </a:lnTo>
                    <a:lnTo>
                      <a:pt x="5100" y="11958"/>
                    </a:lnTo>
                    <a:lnTo>
                      <a:pt x="5269" y="11563"/>
                    </a:lnTo>
                    <a:lnTo>
                      <a:pt x="5429" y="11159"/>
                    </a:lnTo>
                    <a:lnTo>
                      <a:pt x="5599" y="10735"/>
                    </a:lnTo>
                    <a:lnTo>
                      <a:pt x="5758" y="10303"/>
                    </a:lnTo>
                    <a:lnTo>
                      <a:pt x="5824" y="10077"/>
                    </a:lnTo>
                    <a:lnTo>
                      <a:pt x="5881" y="9860"/>
                    </a:lnTo>
                    <a:lnTo>
                      <a:pt x="5928" y="9635"/>
                    </a:lnTo>
                    <a:lnTo>
                      <a:pt x="5965" y="9409"/>
                    </a:lnTo>
                    <a:lnTo>
                      <a:pt x="5984" y="9183"/>
                    </a:lnTo>
                    <a:lnTo>
                      <a:pt x="6003" y="8957"/>
                    </a:lnTo>
                    <a:lnTo>
                      <a:pt x="6003" y="8731"/>
                    </a:lnTo>
                    <a:lnTo>
                      <a:pt x="5994" y="8506"/>
                    </a:lnTo>
                    <a:lnTo>
                      <a:pt x="5965" y="8280"/>
                    </a:lnTo>
                    <a:lnTo>
                      <a:pt x="5937" y="8054"/>
                    </a:lnTo>
                    <a:lnTo>
                      <a:pt x="5900" y="7828"/>
                    </a:lnTo>
                    <a:lnTo>
                      <a:pt x="5843" y="7603"/>
                    </a:lnTo>
                    <a:lnTo>
                      <a:pt x="5787" y="7377"/>
                    </a:lnTo>
                    <a:lnTo>
                      <a:pt x="5721" y="7160"/>
                    </a:lnTo>
                    <a:lnTo>
                      <a:pt x="5646" y="6935"/>
                    </a:lnTo>
                    <a:lnTo>
                      <a:pt x="5561" y="6709"/>
                    </a:lnTo>
                    <a:lnTo>
                      <a:pt x="5476" y="6492"/>
                    </a:lnTo>
                    <a:lnTo>
                      <a:pt x="5382" y="6267"/>
                    </a:lnTo>
                    <a:lnTo>
                      <a:pt x="5279" y="6050"/>
                    </a:lnTo>
                    <a:lnTo>
                      <a:pt x="5166" y="5834"/>
                    </a:lnTo>
                    <a:lnTo>
                      <a:pt x="5053" y="5617"/>
                    </a:lnTo>
                    <a:lnTo>
                      <a:pt x="4931" y="5401"/>
                    </a:lnTo>
                    <a:lnTo>
                      <a:pt x="4677" y="4978"/>
                    </a:lnTo>
                    <a:lnTo>
                      <a:pt x="4404" y="4564"/>
                    </a:lnTo>
                    <a:lnTo>
                      <a:pt x="4112" y="4159"/>
                    </a:lnTo>
                    <a:lnTo>
                      <a:pt x="3811" y="3764"/>
                    </a:lnTo>
                    <a:lnTo>
                      <a:pt x="3510" y="3388"/>
                    </a:lnTo>
                    <a:lnTo>
                      <a:pt x="3200" y="3021"/>
                    </a:lnTo>
                    <a:lnTo>
                      <a:pt x="2889" y="2673"/>
                    </a:lnTo>
                    <a:lnTo>
                      <a:pt x="2579" y="2334"/>
                    </a:lnTo>
                    <a:lnTo>
                      <a:pt x="2268" y="2024"/>
                    </a:lnTo>
                    <a:lnTo>
                      <a:pt x="1967" y="1723"/>
                    </a:lnTo>
                    <a:lnTo>
                      <a:pt x="1675" y="1440"/>
                    </a:lnTo>
                    <a:lnTo>
                      <a:pt x="1403" y="1186"/>
                    </a:lnTo>
                    <a:lnTo>
                      <a:pt x="1139" y="951"/>
                    </a:lnTo>
                    <a:lnTo>
                      <a:pt x="678" y="547"/>
                    </a:lnTo>
                    <a:lnTo>
                      <a:pt x="321" y="2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g2169e531a49_1_52"/>
              <p:cNvSpPr/>
              <p:nvPr/>
            </p:nvSpPr>
            <p:spPr>
              <a:xfrm>
                <a:off x="4458947" y="3257537"/>
                <a:ext cx="115064" cy="395168"/>
              </a:xfrm>
              <a:custGeom>
                <a:rect b="b" l="l" r="r" t="t"/>
                <a:pathLst>
                  <a:path extrusionOk="0" h="24236" w="7057">
                    <a:moveTo>
                      <a:pt x="0" y="1"/>
                    </a:moveTo>
                    <a:lnTo>
                      <a:pt x="66" y="104"/>
                    </a:lnTo>
                    <a:lnTo>
                      <a:pt x="245" y="396"/>
                    </a:lnTo>
                    <a:lnTo>
                      <a:pt x="518" y="866"/>
                    </a:lnTo>
                    <a:lnTo>
                      <a:pt x="847" y="1487"/>
                    </a:lnTo>
                    <a:lnTo>
                      <a:pt x="1035" y="1854"/>
                    </a:lnTo>
                    <a:lnTo>
                      <a:pt x="1233" y="2249"/>
                    </a:lnTo>
                    <a:lnTo>
                      <a:pt x="1430" y="2663"/>
                    </a:lnTo>
                    <a:lnTo>
                      <a:pt x="1628" y="3115"/>
                    </a:lnTo>
                    <a:lnTo>
                      <a:pt x="1825" y="3585"/>
                    </a:lnTo>
                    <a:lnTo>
                      <a:pt x="2023" y="4074"/>
                    </a:lnTo>
                    <a:lnTo>
                      <a:pt x="2211" y="4582"/>
                    </a:lnTo>
                    <a:lnTo>
                      <a:pt x="2390" y="5109"/>
                    </a:lnTo>
                    <a:lnTo>
                      <a:pt x="2550" y="5655"/>
                    </a:lnTo>
                    <a:lnTo>
                      <a:pt x="2700" y="6200"/>
                    </a:lnTo>
                    <a:lnTo>
                      <a:pt x="2823" y="6765"/>
                    </a:lnTo>
                    <a:lnTo>
                      <a:pt x="2879" y="7047"/>
                    </a:lnTo>
                    <a:lnTo>
                      <a:pt x="2935" y="7329"/>
                    </a:lnTo>
                    <a:lnTo>
                      <a:pt x="2973" y="7611"/>
                    </a:lnTo>
                    <a:lnTo>
                      <a:pt x="3011" y="7894"/>
                    </a:lnTo>
                    <a:lnTo>
                      <a:pt x="3048" y="8176"/>
                    </a:lnTo>
                    <a:lnTo>
                      <a:pt x="3067" y="8468"/>
                    </a:lnTo>
                    <a:lnTo>
                      <a:pt x="3086" y="8750"/>
                    </a:lnTo>
                    <a:lnTo>
                      <a:pt x="3095" y="9032"/>
                    </a:lnTo>
                    <a:lnTo>
                      <a:pt x="3095" y="9314"/>
                    </a:lnTo>
                    <a:lnTo>
                      <a:pt x="3086" y="9597"/>
                    </a:lnTo>
                    <a:lnTo>
                      <a:pt x="3058" y="9879"/>
                    </a:lnTo>
                    <a:lnTo>
                      <a:pt x="3030" y="10161"/>
                    </a:lnTo>
                    <a:lnTo>
                      <a:pt x="2992" y="10434"/>
                    </a:lnTo>
                    <a:lnTo>
                      <a:pt x="2945" y="10707"/>
                    </a:lnTo>
                    <a:lnTo>
                      <a:pt x="2888" y="10979"/>
                    </a:lnTo>
                    <a:lnTo>
                      <a:pt x="2813" y="11243"/>
                    </a:lnTo>
                    <a:lnTo>
                      <a:pt x="2738" y="11506"/>
                    </a:lnTo>
                    <a:lnTo>
                      <a:pt x="2644" y="11770"/>
                    </a:lnTo>
                    <a:lnTo>
                      <a:pt x="2531" y="12024"/>
                    </a:lnTo>
                    <a:lnTo>
                      <a:pt x="2418" y="12278"/>
                    </a:lnTo>
                    <a:lnTo>
                      <a:pt x="2286" y="12522"/>
                    </a:lnTo>
                    <a:lnTo>
                      <a:pt x="2136" y="12767"/>
                    </a:lnTo>
                    <a:lnTo>
                      <a:pt x="1976" y="13002"/>
                    </a:lnTo>
                    <a:lnTo>
                      <a:pt x="1807" y="13237"/>
                    </a:lnTo>
                    <a:lnTo>
                      <a:pt x="1618" y="13463"/>
                    </a:lnTo>
                    <a:lnTo>
                      <a:pt x="1421" y="13680"/>
                    </a:lnTo>
                    <a:lnTo>
                      <a:pt x="1214" y="13896"/>
                    </a:lnTo>
                    <a:lnTo>
                      <a:pt x="1035" y="14122"/>
                    </a:lnTo>
                    <a:lnTo>
                      <a:pt x="866" y="14338"/>
                    </a:lnTo>
                    <a:lnTo>
                      <a:pt x="715" y="14564"/>
                    </a:lnTo>
                    <a:lnTo>
                      <a:pt x="583" y="14790"/>
                    </a:lnTo>
                    <a:lnTo>
                      <a:pt x="461" y="15006"/>
                    </a:lnTo>
                    <a:lnTo>
                      <a:pt x="358" y="15232"/>
                    </a:lnTo>
                    <a:lnTo>
                      <a:pt x="264" y="15458"/>
                    </a:lnTo>
                    <a:lnTo>
                      <a:pt x="188" y="15683"/>
                    </a:lnTo>
                    <a:lnTo>
                      <a:pt x="132" y="15919"/>
                    </a:lnTo>
                    <a:lnTo>
                      <a:pt x="75" y="16144"/>
                    </a:lnTo>
                    <a:lnTo>
                      <a:pt x="38" y="16370"/>
                    </a:lnTo>
                    <a:lnTo>
                      <a:pt x="19" y="16596"/>
                    </a:lnTo>
                    <a:lnTo>
                      <a:pt x="0" y="16822"/>
                    </a:lnTo>
                    <a:lnTo>
                      <a:pt x="0" y="17048"/>
                    </a:lnTo>
                    <a:lnTo>
                      <a:pt x="10" y="17283"/>
                    </a:lnTo>
                    <a:lnTo>
                      <a:pt x="28" y="17499"/>
                    </a:lnTo>
                    <a:lnTo>
                      <a:pt x="66" y="17725"/>
                    </a:lnTo>
                    <a:lnTo>
                      <a:pt x="104" y="17951"/>
                    </a:lnTo>
                    <a:lnTo>
                      <a:pt x="151" y="18176"/>
                    </a:lnTo>
                    <a:lnTo>
                      <a:pt x="207" y="18393"/>
                    </a:lnTo>
                    <a:lnTo>
                      <a:pt x="273" y="18619"/>
                    </a:lnTo>
                    <a:lnTo>
                      <a:pt x="348" y="18835"/>
                    </a:lnTo>
                    <a:lnTo>
                      <a:pt x="424" y="19051"/>
                    </a:lnTo>
                    <a:lnTo>
                      <a:pt x="518" y="19258"/>
                    </a:lnTo>
                    <a:lnTo>
                      <a:pt x="612" y="19475"/>
                    </a:lnTo>
                    <a:lnTo>
                      <a:pt x="706" y="19682"/>
                    </a:lnTo>
                    <a:lnTo>
                      <a:pt x="809" y="19889"/>
                    </a:lnTo>
                    <a:lnTo>
                      <a:pt x="1035" y="20293"/>
                    </a:lnTo>
                    <a:lnTo>
                      <a:pt x="1280" y="20688"/>
                    </a:lnTo>
                    <a:lnTo>
                      <a:pt x="1534" y="21065"/>
                    </a:lnTo>
                    <a:lnTo>
                      <a:pt x="1797" y="21432"/>
                    </a:lnTo>
                    <a:lnTo>
                      <a:pt x="2070" y="21780"/>
                    </a:lnTo>
                    <a:lnTo>
                      <a:pt x="2343" y="22109"/>
                    </a:lnTo>
                    <a:lnTo>
                      <a:pt x="2616" y="22419"/>
                    </a:lnTo>
                    <a:lnTo>
                      <a:pt x="2879" y="22711"/>
                    </a:lnTo>
                    <a:lnTo>
                      <a:pt x="3142" y="22984"/>
                    </a:lnTo>
                    <a:lnTo>
                      <a:pt x="3387" y="23228"/>
                    </a:lnTo>
                    <a:lnTo>
                      <a:pt x="3613" y="23454"/>
                    </a:lnTo>
                    <a:lnTo>
                      <a:pt x="3829" y="23652"/>
                    </a:lnTo>
                    <a:lnTo>
                      <a:pt x="4177" y="23972"/>
                    </a:lnTo>
                    <a:lnTo>
                      <a:pt x="4412" y="24160"/>
                    </a:lnTo>
                    <a:lnTo>
                      <a:pt x="4497" y="24235"/>
                    </a:lnTo>
                    <a:lnTo>
                      <a:pt x="4384" y="24056"/>
                    </a:lnTo>
                    <a:lnTo>
                      <a:pt x="4281" y="23878"/>
                    </a:lnTo>
                    <a:lnTo>
                      <a:pt x="4177" y="23708"/>
                    </a:lnTo>
                    <a:lnTo>
                      <a:pt x="4093" y="23539"/>
                    </a:lnTo>
                    <a:lnTo>
                      <a:pt x="4008" y="23370"/>
                    </a:lnTo>
                    <a:lnTo>
                      <a:pt x="3933" y="23191"/>
                    </a:lnTo>
                    <a:lnTo>
                      <a:pt x="3857" y="23022"/>
                    </a:lnTo>
                    <a:lnTo>
                      <a:pt x="3801" y="22862"/>
                    </a:lnTo>
                    <a:lnTo>
                      <a:pt x="3745" y="22692"/>
                    </a:lnTo>
                    <a:lnTo>
                      <a:pt x="3688" y="22523"/>
                    </a:lnTo>
                    <a:lnTo>
                      <a:pt x="3650" y="22354"/>
                    </a:lnTo>
                    <a:lnTo>
                      <a:pt x="3613" y="22194"/>
                    </a:lnTo>
                    <a:lnTo>
                      <a:pt x="3575" y="22024"/>
                    </a:lnTo>
                    <a:lnTo>
                      <a:pt x="3556" y="21855"/>
                    </a:lnTo>
                    <a:lnTo>
                      <a:pt x="3519" y="21526"/>
                    </a:lnTo>
                    <a:lnTo>
                      <a:pt x="3509" y="21196"/>
                    </a:lnTo>
                    <a:lnTo>
                      <a:pt x="3519" y="20867"/>
                    </a:lnTo>
                    <a:lnTo>
                      <a:pt x="3547" y="20538"/>
                    </a:lnTo>
                    <a:lnTo>
                      <a:pt x="3594" y="20199"/>
                    </a:lnTo>
                    <a:lnTo>
                      <a:pt x="3660" y="19860"/>
                    </a:lnTo>
                    <a:lnTo>
                      <a:pt x="3745" y="19522"/>
                    </a:lnTo>
                    <a:lnTo>
                      <a:pt x="3839" y="19183"/>
                    </a:lnTo>
                    <a:lnTo>
                      <a:pt x="3951" y="18835"/>
                    </a:lnTo>
                    <a:lnTo>
                      <a:pt x="4083" y="18478"/>
                    </a:lnTo>
                    <a:lnTo>
                      <a:pt x="4215" y="18120"/>
                    </a:lnTo>
                    <a:lnTo>
                      <a:pt x="4365" y="17753"/>
                    </a:lnTo>
                    <a:lnTo>
                      <a:pt x="4525" y="17386"/>
                    </a:lnTo>
                    <a:lnTo>
                      <a:pt x="4864" y="16615"/>
                    </a:lnTo>
                    <a:lnTo>
                      <a:pt x="5222" y="15806"/>
                    </a:lnTo>
                    <a:lnTo>
                      <a:pt x="5607" y="14959"/>
                    </a:lnTo>
                    <a:lnTo>
                      <a:pt x="6002" y="14065"/>
                    </a:lnTo>
                    <a:lnTo>
                      <a:pt x="6191" y="13604"/>
                    </a:lnTo>
                    <a:lnTo>
                      <a:pt x="6388" y="13124"/>
                    </a:lnTo>
                    <a:lnTo>
                      <a:pt x="6576" y="12626"/>
                    </a:lnTo>
                    <a:lnTo>
                      <a:pt x="6764" y="12118"/>
                    </a:lnTo>
                    <a:lnTo>
                      <a:pt x="6849" y="11854"/>
                    </a:lnTo>
                    <a:lnTo>
                      <a:pt x="6924" y="11591"/>
                    </a:lnTo>
                    <a:lnTo>
                      <a:pt x="6971" y="11337"/>
                    </a:lnTo>
                    <a:lnTo>
                      <a:pt x="7018" y="11074"/>
                    </a:lnTo>
                    <a:lnTo>
                      <a:pt x="7037" y="10801"/>
                    </a:lnTo>
                    <a:lnTo>
                      <a:pt x="7056" y="10537"/>
                    </a:lnTo>
                    <a:lnTo>
                      <a:pt x="7056" y="10274"/>
                    </a:lnTo>
                    <a:lnTo>
                      <a:pt x="7047" y="10010"/>
                    </a:lnTo>
                    <a:lnTo>
                      <a:pt x="7018" y="9747"/>
                    </a:lnTo>
                    <a:lnTo>
                      <a:pt x="6981" y="9474"/>
                    </a:lnTo>
                    <a:lnTo>
                      <a:pt x="6934" y="9211"/>
                    </a:lnTo>
                    <a:lnTo>
                      <a:pt x="6877" y="8947"/>
                    </a:lnTo>
                    <a:lnTo>
                      <a:pt x="6802" y="8684"/>
                    </a:lnTo>
                    <a:lnTo>
                      <a:pt x="6727" y="8421"/>
                    </a:lnTo>
                    <a:lnTo>
                      <a:pt x="6642" y="8157"/>
                    </a:lnTo>
                    <a:lnTo>
                      <a:pt x="6539" y="7894"/>
                    </a:lnTo>
                    <a:lnTo>
                      <a:pt x="6435" y="7630"/>
                    </a:lnTo>
                    <a:lnTo>
                      <a:pt x="6322" y="7376"/>
                    </a:lnTo>
                    <a:lnTo>
                      <a:pt x="6200" y="7113"/>
                    </a:lnTo>
                    <a:lnTo>
                      <a:pt x="6068" y="6859"/>
                    </a:lnTo>
                    <a:lnTo>
                      <a:pt x="5937" y="6605"/>
                    </a:lnTo>
                    <a:lnTo>
                      <a:pt x="5795" y="6351"/>
                    </a:lnTo>
                    <a:lnTo>
                      <a:pt x="5645" y="6106"/>
                    </a:lnTo>
                    <a:lnTo>
                      <a:pt x="5494" y="5852"/>
                    </a:lnTo>
                    <a:lnTo>
                      <a:pt x="5175" y="5372"/>
                    </a:lnTo>
                    <a:lnTo>
                      <a:pt x="4836" y="4893"/>
                    </a:lnTo>
                    <a:lnTo>
                      <a:pt x="4488" y="4432"/>
                    </a:lnTo>
                    <a:lnTo>
                      <a:pt x="4121" y="3989"/>
                    </a:lnTo>
                    <a:lnTo>
                      <a:pt x="3763" y="3557"/>
                    </a:lnTo>
                    <a:lnTo>
                      <a:pt x="3387" y="3143"/>
                    </a:lnTo>
                    <a:lnTo>
                      <a:pt x="3030" y="2748"/>
                    </a:lnTo>
                    <a:lnTo>
                      <a:pt x="2663" y="2381"/>
                    </a:lnTo>
                    <a:lnTo>
                      <a:pt x="2315" y="2023"/>
                    </a:lnTo>
                    <a:lnTo>
                      <a:pt x="1966" y="1694"/>
                    </a:lnTo>
                    <a:lnTo>
                      <a:pt x="1647" y="1393"/>
                    </a:lnTo>
                    <a:lnTo>
                      <a:pt x="1336" y="1120"/>
                    </a:lnTo>
                    <a:lnTo>
                      <a:pt x="800" y="650"/>
                    </a:lnTo>
                    <a:lnTo>
                      <a:pt x="377" y="292"/>
                    </a:lnTo>
                    <a:lnTo>
                      <a:pt x="104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Merci de nous avoir écouté</a:t>
            </a:r>
            <a:endParaRPr/>
          </a:p>
        </p:txBody>
      </p:sp>
      <p:grpSp>
        <p:nvGrpSpPr>
          <p:cNvPr id="690" name="Google Shape;690;p35"/>
          <p:cNvGrpSpPr/>
          <p:nvPr/>
        </p:nvGrpSpPr>
        <p:grpSpPr>
          <a:xfrm>
            <a:off x="2919584" y="1837191"/>
            <a:ext cx="3302751" cy="2160324"/>
            <a:chOff x="457200" y="2550025"/>
            <a:chExt cx="3335775" cy="2181925"/>
          </a:xfrm>
        </p:grpSpPr>
        <p:sp>
          <p:nvSpPr>
            <p:cNvPr id="691" name="Google Shape;691;p35"/>
            <p:cNvSpPr/>
            <p:nvPr/>
          </p:nvSpPr>
          <p:spPr>
            <a:xfrm>
              <a:off x="1733750" y="2550025"/>
              <a:ext cx="1661775" cy="581525"/>
            </a:xfrm>
            <a:custGeom>
              <a:rect b="b" l="l" r="r" t="t"/>
              <a:pathLst>
                <a:path extrusionOk="0" h="23261" w="66471">
                  <a:moveTo>
                    <a:pt x="1" y="1"/>
                  </a:moveTo>
                  <a:lnTo>
                    <a:pt x="1" y="23261"/>
                  </a:lnTo>
                  <a:lnTo>
                    <a:pt x="66471" y="23261"/>
                  </a:lnTo>
                  <a:lnTo>
                    <a:pt x="66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851875" y="2673300"/>
              <a:ext cx="623475" cy="350975"/>
            </a:xfrm>
            <a:custGeom>
              <a:rect b="b" l="l" r="r" t="t"/>
              <a:pathLst>
                <a:path extrusionOk="0" h="14039" w="24939">
                  <a:moveTo>
                    <a:pt x="12475" y="0"/>
                  </a:moveTo>
                  <a:lnTo>
                    <a:pt x="11197" y="12"/>
                  </a:lnTo>
                  <a:lnTo>
                    <a:pt x="9953" y="46"/>
                  </a:lnTo>
                  <a:lnTo>
                    <a:pt x="8766" y="103"/>
                  </a:lnTo>
                  <a:lnTo>
                    <a:pt x="7613" y="183"/>
                  </a:lnTo>
                  <a:lnTo>
                    <a:pt x="6529" y="285"/>
                  </a:lnTo>
                  <a:lnTo>
                    <a:pt x="5502" y="400"/>
                  </a:lnTo>
                  <a:lnTo>
                    <a:pt x="4543" y="537"/>
                  </a:lnTo>
                  <a:lnTo>
                    <a:pt x="4087" y="616"/>
                  </a:lnTo>
                  <a:lnTo>
                    <a:pt x="3653" y="696"/>
                  </a:lnTo>
                  <a:lnTo>
                    <a:pt x="3242" y="776"/>
                  </a:lnTo>
                  <a:lnTo>
                    <a:pt x="2854" y="856"/>
                  </a:lnTo>
                  <a:lnTo>
                    <a:pt x="2477" y="947"/>
                  </a:lnTo>
                  <a:lnTo>
                    <a:pt x="2135" y="1039"/>
                  </a:lnTo>
                  <a:lnTo>
                    <a:pt x="1804" y="1141"/>
                  </a:lnTo>
                  <a:lnTo>
                    <a:pt x="1507" y="1233"/>
                  </a:lnTo>
                  <a:lnTo>
                    <a:pt x="1233" y="1335"/>
                  </a:lnTo>
                  <a:lnTo>
                    <a:pt x="982" y="1438"/>
                  </a:lnTo>
                  <a:lnTo>
                    <a:pt x="754" y="1552"/>
                  </a:lnTo>
                  <a:lnTo>
                    <a:pt x="560" y="1655"/>
                  </a:lnTo>
                  <a:lnTo>
                    <a:pt x="389" y="1769"/>
                  </a:lnTo>
                  <a:lnTo>
                    <a:pt x="252" y="1883"/>
                  </a:lnTo>
                  <a:lnTo>
                    <a:pt x="149" y="1997"/>
                  </a:lnTo>
                  <a:lnTo>
                    <a:pt x="69" y="2123"/>
                  </a:lnTo>
                  <a:lnTo>
                    <a:pt x="35" y="2180"/>
                  </a:lnTo>
                  <a:lnTo>
                    <a:pt x="12" y="2237"/>
                  </a:lnTo>
                  <a:lnTo>
                    <a:pt x="1" y="2306"/>
                  </a:lnTo>
                  <a:lnTo>
                    <a:pt x="1" y="2363"/>
                  </a:lnTo>
                  <a:lnTo>
                    <a:pt x="12" y="2705"/>
                  </a:lnTo>
                  <a:lnTo>
                    <a:pt x="35" y="2956"/>
                  </a:lnTo>
                  <a:lnTo>
                    <a:pt x="58" y="3241"/>
                  </a:lnTo>
                  <a:lnTo>
                    <a:pt x="103" y="3561"/>
                  </a:lnTo>
                  <a:lnTo>
                    <a:pt x="149" y="3926"/>
                  </a:lnTo>
                  <a:lnTo>
                    <a:pt x="217" y="4314"/>
                  </a:lnTo>
                  <a:lnTo>
                    <a:pt x="309" y="4737"/>
                  </a:lnTo>
                  <a:lnTo>
                    <a:pt x="412" y="5182"/>
                  </a:lnTo>
                  <a:lnTo>
                    <a:pt x="537" y="5650"/>
                  </a:lnTo>
                  <a:lnTo>
                    <a:pt x="697" y="6129"/>
                  </a:lnTo>
                  <a:lnTo>
                    <a:pt x="868" y="6631"/>
                  </a:lnTo>
                  <a:lnTo>
                    <a:pt x="1073" y="7133"/>
                  </a:lnTo>
                  <a:lnTo>
                    <a:pt x="1302" y="7647"/>
                  </a:lnTo>
                  <a:lnTo>
                    <a:pt x="1427" y="7909"/>
                  </a:lnTo>
                  <a:lnTo>
                    <a:pt x="1564" y="8172"/>
                  </a:lnTo>
                  <a:lnTo>
                    <a:pt x="1713" y="8423"/>
                  </a:lnTo>
                  <a:lnTo>
                    <a:pt x="1861" y="8686"/>
                  </a:lnTo>
                  <a:lnTo>
                    <a:pt x="2021" y="8948"/>
                  </a:lnTo>
                  <a:lnTo>
                    <a:pt x="2192" y="9199"/>
                  </a:lnTo>
                  <a:lnTo>
                    <a:pt x="2363" y="9450"/>
                  </a:lnTo>
                  <a:lnTo>
                    <a:pt x="2557" y="9701"/>
                  </a:lnTo>
                  <a:lnTo>
                    <a:pt x="2751" y="9952"/>
                  </a:lnTo>
                  <a:lnTo>
                    <a:pt x="2957" y="10203"/>
                  </a:lnTo>
                  <a:lnTo>
                    <a:pt x="3173" y="10443"/>
                  </a:lnTo>
                  <a:lnTo>
                    <a:pt x="3390" y="10683"/>
                  </a:lnTo>
                  <a:lnTo>
                    <a:pt x="3630" y="10922"/>
                  </a:lnTo>
                  <a:lnTo>
                    <a:pt x="3881" y="11151"/>
                  </a:lnTo>
                  <a:lnTo>
                    <a:pt x="4132" y="11368"/>
                  </a:lnTo>
                  <a:lnTo>
                    <a:pt x="4406" y="11584"/>
                  </a:lnTo>
                  <a:lnTo>
                    <a:pt x="4691" y="11801"/>
                  </a:lnTo>
                  <a:lnTo>
                    <a:pt x="4977" y="12007"/>
                  </a:lnTo>
                  <a:lnTo>
                    <a:pt x="5285" y="12201"/>
                  </a:lnTo>
                  <a:lnTo>
                    <a:pt x="5593" y="12395"/>
                  </a:lnTo>
                  <a:lnTo>
                    <a:pt x="5924" y="12577"/>
                  </a:lnTo>
                  <a:lnTo>
                    <a:pt x="6266" y="12749"/>
                  </a:lnTo>
                  <a:lnTo>
                    <a:pt x="6620" y="12908"/>
                  </a:lnTo>
                  <a:lnTo>
                    <a:pt x="6985" y="13068"/>
                  </a:lnTo>
                  <a:lnTo>
                    <a:pt x="7362" y="13217"/>
                  </a:lnTo>
                  <a:lnTo>
                    <a:pt x="7762" y="13353"/>
                  </a:lnTo>
                  <a:lnTo>
                    <a:pt x="8161" y="13468"/>
                  </a:lnTo>
                  <a:lnTo>
                    <a:pt x="8583" y="13582"/>
                  </a:lnTo>
                  <a:lnTo>
                    <a:pt x="9017" y="13684"/>
                  </a:lnTo>
                  <a:lnTo>
                    <a:pt x="9462" y="13776"/>
                  </a:lnTo>
                  <a:lnTo>
                    <a:pt x="9930" y="13856"/>
                  </a:lnTo>
                  <a:lnTo>
                    <a:pt x="10409" y="13913"/>
                  </a:lnTo>
                  <a:lnTo>
                    <a:pt x="10900" y="13970"/>
                  </a:lnTo>
                  <a:lnTo>
                    <a:pt x="11414" y="14004"/>
                  </a:lnTo>
                  <a:lnTo>
                    <a:pt x="11927" y="14027"/>
                  </a:lnTo>
                  <a:lnTo>
                    <a:pt x="12475" y="14038"/>
                  </a:lnTo>
                  <a:lnTo>
                    <a:pt x="13023" y="14027"/>
                  </a:lnTo>
                  <a:lnTo>
                    <a:pt x="13548" y="14004"/>
                  </a:lnTo>
                  <a:lnTo>
                    <a:pt x="14073" y="13970"/>
                  </a:lnTo>
                  <a:lnTo>
                    <a:pt x="14575" y="13913"/>
                  </a:lnTo>
                  <a:lnTo>
                    <a:pt x="15055" y="13856"/>
                  </a:lnTo>
                  <a:lnTo>
                    <a:pt x="15522" y="13776"/>
                  </a:lnTo>
                  <a:lnTo>
                    <a:pt x="15979" y="13684"/>
                  </a:lnTo>
                  <a:lnTo>
                    <a:pt x="16424" y="13582"/>
                  </a:lnTo>
                  <a:lnTo>
                    <a:pt x="16846" y="13468"/>
                  </a:lnTo>
                  <a:lnTo>
                    <a:pt x="17257" y="13353"/>
                  </a:lnTo>
                  <a:lnTo>
                    <a:pt x="17657" y="13217"/>
                  </a:lnTo>
                  <a:lnTo>
                    <a:pt x="18033" y="13068"/>
                  </a:lnTo>
                  <a:lnTo>
                    <a:pt x="18410" y="12908"/>
                  </a:lnTo>
                  <a:lnTo>
                    <a:pt x="18764" y="12749"/>
                  </a:lnTo>
                  <a:lnTo>
                    <a:pt x="19106" y="12577"/>
                  </a:lnTo>
                  <a:lnTo>
                    <a:pt x="19437" y="12395"/>
                  </a:lnTo>
                  <a:lnTo>
                    <a:pt x="19757" y="12201"/>
                  </a:lnTo>
                  <a:lnTo>
                    <a:pt x="20065" y="12007"/>
                  </a:lnTo>
                  <a:lnTo>
                    <a:pt x="20350" y="11801"/>
                  </a:lnTo>
                  <a:lnTo>
                    <a:pt x="20636" y="11584"/>
                  </a:lnTo>
                  <a:lnTo>
                    <a:pt x="20898" y="11368"/>
                  </a:lnTo>
                  <a:lnTo>
                    <a:pt x="21161" y="11151"/>
                  </a:lnTo>
                  <a:lnTo>
                    <a:pt x="21412" y="10922"/>
                  </a:lnTo>
                  <a:lnTo>
                    <a:pt x="21640" y="10683"/>
                  </a:lnTo>
                  <a:lnTo>
                    <a:pt x="21868" y="10443"/>
                  </a:lnTo>
                  <a:lnTo>
                    <a:pt x="22085" y="10203"/>
                  </a:lnTo>
                  <a:lnTo>
                    <a:pt x="22290" y="9952"/>
                  </a:lnTo>
                  <a:lnTo>
                    <a:pt x="22484" y="9701"/>
                  </a:lnTo>
                  <a:lnTo>
                    <a:pt x="22667" y="9450"/>
                  </a:lnTo>
                  <a:lnTo>
                    <a:pt x="22838" y="9199"/>
                  </a:lnTo>
                  <a:lnTo>
                    <a:pt x="23009" y="8948"/>
                  </a:lnTo>
                  <a:lnTo>
                    <a:pt x="23169" y="8686"/>
                  </a:lnTo>
                  <a:lnTo>
                    <a:pt x="23318" y="8423"/>
                  </a:lnTo>
                  <a:lnTo>
                    <a:pt x="23455" y="8172"/>
                  </a:lnTo>
                  <a:lnTo>
                    <a:pt x="23592" y="7909"/>
                  </a:lnTo>
                  <a:lnTo>
                    <a:pt x="23706" y="7647"/>
                  </a:lnTo>
                  <a:lnTo>
                    <a:pt x="23934" y="7133"/>
                  </a:lnTo>
                  <a:lnTo>
                    <a:pt x="24128" y="6631"/>
                  </a:lnTo>
                  <a:lnTo>
                    <a:pt x="24299" y="6129"/>
                  </a:lnTo>
                  <a:lnTo>
                    <a:pt x="24448" y="5650"/>
                  </a:lnTo>
                  <a:lnTo>
                    <a:pt x="24562" y="5182"/>
                  </a:lnTo>
                  <a:lnTo>
                    <a:pt x="24664" y="4737"/>
                  </a:lnTo>
                  <a:lnTo>
                    <a:pt x="24744" y="4314"/>
                  </a:lnTo>
                  <a:lnTo>
                    <a:pt x="24813" y="3926"/>
                  </a:lnTo>
                  <a:lnTo>
                    <a:pt x="24858" y="3561"/>
                  </a:lnTo>
                  <a:lnTo>
                    <a:pt x="24893" y="3241"/>
                  </a:lnTo>
                  <a:lnTo>
                    <a:pt x="24915" y="2956"/>
                  </a:lnTo>
                  <a:lnTo>
                    <a:pt x="24927" y="2705"/>
                  </a:lnTo>
                  <a:lnTo>
                    <a:pt x="24938" y="2363"/>
                  </a:lnTo>
                  <a:lnTo>
                    <a:pt x="24938" y="2306"/>
                  </a:lnTo>
                  <a:lnTo>
                    <a:pt x="24927" y="2237"/>
                  </a:lnTo>
                  <a:lnTo>
                    <a:pt x="24904" y="2180"/>
                  </a:lnTo>
                  <a:lnTo>
                    <a:pt x="24881" y="2123"/>
                  </a:lnTo>
                  <a:lnTo>
                    <a:pt x="24801" y="1997"/>
                  </a:lnTo>
                  <a:lnTo>
                    <a:pt x="24687" y="1883"/>
                  </a:lnTo>
                  <a:lnTo>
                    <a:pt x="24550" y="1769"/>
                  </a:lnTo>
                  <a:lnTo>
                    <a:pt x="24379" y="1655"/>
                  </a:lnTo>
                  <a:lnTo>
                    <a:pt x="24185" y="1552"/>
                  </a:lnTo>
                  <a:lnTo>
                    <a:pt x="23957" y="1438"/>
                  </a:lnTo>
                  <a:lnTo>
                    <a:pt x="23706" y="1335"/>
                  </a:lnTo>
                  <a:lnTo>
                    <a:pt x="23432" y="1233"/>
                  </a:lnTo>
                  <a:lnTo>
                    <a:pt x="23135" y="1141"/>
                  </a:lnTo>
                  <a:lnTo>
                    <a:pt x="22815" y="1039"/>
                  </a:lnTo>
                  <a:lnTo>
                    <a:pt x="22462" y="947"/>
                  </a:lnTo>
                  <a:lnTo>
                    <a:pt x="22096" y="856"/>
                  </a:lnTo>
                  <a:lnTo>
                    <a:pt x="21697" y="776"/>
                  </a:lnTo>
                  <a:lnTo>
                    <a:pt x="21286" y="696"/>
                  </a:lnTo>
                  <a:lnTo>
                    <a:pt x="20852" y="616"/>
                  </a:lnTo>
                  <a:lnTo>
                    <a:pt x="20407" y="537"/>
                  </a:lnTo>
                  <a:lnTo>
                    <a:pt x="19437" y="400"/>
                  </a:lnTo>
                  <a:lnTo>
                    <a:pt x="18410" y="285"/>
                  </a:lnTo>
                  <a:lnTo>
                    <a:pt x="17326" y="183"/>
                  </a:lnTo>
                  <a:lnTo>
                    <a:pt x="16184" y="103"/>
                  </a:lnTo>
                  <a:lnTo>
                    <a:pt x="14986" y="46"/>
                  </a:lnTo>
                  <a:lnTo>
                    <a:pt x="13742" y="12"/>
                  </a:lnTo>
                  <a:lnTo>
                    <a:pt x="12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868150" y="2681575"/>
              <a:ext cx="590925" cy="101600"/>
            </a:xfrm>
            <a:custGeom>
              <a:rect b="b" l="l" r="r" t="t"/>
              <a:pathLst>
                <a:path extrusionOk="0" h="4064" w="23637">
                  <a:moveTo>
                    <a:pt x="11824" y="0"/>
                  </a:moveTo>
                  <a:lnTo>
                    <a:pt x="10614" y="12"/>
                  </a:lnTo>
                  <a:lnTo>
                    <a:pt x="9439" y="46"/>
                  </a:lnTo>
                  <a:lnTo>
                    <a:pt x="8309" y="91"/>
                  </a:lnTo>
                  <a:lnTo>
                    <a:pt x="7213" y="160"/>
                  </a:lnTo>
                  <a:lnTo>
                    <a:pt x="6186" y="240"/>
                  </a:lnTo>
                  <a:lnTo>
                    <a:pt x="5216" y="343"/>
                  </a:lnTo>
                  <a:lnTo>
                    <a:pt x="4303" y="468"/>
                  </a:lnTo>
                  <a:lnTo>
                    <a:pt x="3458" y="594"/>
                  </a:lnTo>
                  <a:lnTo>
                    <a:pt x="2694" y="742"/>
                  </a:lnTo>
                  <a:lnTo>
                    <a:pt x="2351" y="810"/>
                  </a:lnTo>
                  <a:lnTo>
                    <a:pt x="2020" y="890"/>
                  </a:lnTo>
                  <a:lnTo>
                    <a:pt x="1712" y="982"/>
                  </a:lnTo>
                  <a:lnTo>
                    <a:pt x="1427" y="1062"/>
                  </a:lnTo>
                  <a:lnTo>
                    <a:pt x="1164" y="1153"/>
                  </a:lnTo>
                  <a:lnTo>
                    <a:pt x="925" y="1244"/>
                  </a:lnTo>
                  <a:lnTo>
                    <a:pt x="719" y="1335"/>
                  </a:lnTo>
                  <a:lnTo>
                    <a:pt x="525" y="1427"/>
                  </a:lnTo>
                  <a:lnTo>
                    <a:pt x="365" y="1518"/>
                  </a:lnTo>
                  <a:lnTo>
                    <a:pt x="240" y="1621"/>
                  </a:lnTo>
                  <a:lnTo>
                    <a:pt x="137" y="1724"/>
                  </a:lnTo>
                  <a:lnTo>
                    <a:pt x="57" y="1826"/>
                  </a:lnTo>
                  <a:lnTo>
                    <a:pt x="34" y="1872"/>
                  </a:lnTo>
                  <a:lnTo>
                    <a:pt x="12" y="1929"/>
                  </a:lnTo>
                  <a:lnTo>
                    <a:pt x="0" y="1975"/>
                  </a:lnTo>
                  <a:lnTo>
                    <a:pt x="0" y="2032"/>
                  </a:lnTo>
                  <a:lnTo>
                    <a:pt x="0" y="2077"/>
                  </a:lnTo>
                  <a:lnTo>
                    <a:pt x="12" y="2134"/>
                  </a:lnTo>
                  <a:lnTo>
                    <a:pt x="34" y="2191"/>
                  </a:lnTo>
                  <a:lnTo>
                    <a:pt x="57" y="2237"/>
                  </a:lnTo>
                  <a:lnTo>
                    <a:pt x="137" y="2340"/>
                  </a:lnTo>
                  <a:lnTo>
                    <a:pt x="240" y="2443"/>
                  </a:lnTo>
                  <a:lnTo>
                    <a:pt x="365" y="2534"/>
                  </a:lnTo>
                  <a:lnTo>
                    <a:pt x="525" y="2637"/>
                  </a:lnTo>
                  <a:lnTo>
                    <a:pt x="719" y="2728"/>
                  </a:lnTo>
                  <a:lnTo>
                    <a:pt x="925" y="2819"/>
                  </a:lnTo>
                  <a:lnTo>
                    <a:pt x="1164" y="2910"/>
                  </a:lnTo>
                  <a:lnTo>
                    <a:pt x="1427" y="3002"/>
                  </a:lnTo>
                  <a:lnTo>
                    <a:pt x="1712" y="3082"/>
                  </a:lnTo>
                  <a:lnTo>
                    <a:pt x="2020" y="3162"/>
                  </a:lnTo>
                  <a:lnTo>
                    <a:pt x="2351" y="3241"/>
                  </a:lnTo>
                  <a:lnTo>
                    <a:pt x="2694" y="3321"/>
                  </a:lnTo>
                  <a:lnTo>
                    <a:pt x="3458" y="3470"/>
                  </a:lnTo>
                  <a:lnTo>
                    <a:pt x="4303" y="3595"/>
                  </a:lnTo>
                  <a:lnTo>
                    <a:pt x="5216" y="3709"/>
                  </a:lnTo>
                  <a:lnTo>
                    <a:pt x="6186" y="3812"/>
                  </a:lnTo>
                  <a:lnTo>
                    <a:pt x="7213" y="3903"/>
                  </a:lnTo>
                  <a:lnTo>
                    <a:pt x="8309" y="3972"/>
                  </a:lnTo>
                  <a:lnTo>
                    <a:pt x="9439" y="4018"/>
                  </a:lnTo>
                  <a:lnTo>
                    <a:pt x="10614" y="4052"/>
                  </a:lnTo>
                  <a:lnTo>
                    <a:pt x="11824" y="4063"/>
                  </a:lnTo>
                  <a:lnTo>
                    <a:pt x="13034" y="4052"/>
                  </a:lnTo>
                  <a:lnTo>
                    <a:pt x="14198" y="4018"/>
                  </a:lnTo>
                  <a:lnTo>
                    <a:pt x="15339" y="3972"/>
                  </a:lnTo>
                  <a:lnTo>
                    <a:pt x="16424" y="3903"/>
                  </a:lnTo>
                  <a:lnTo>
                    <a:pt x="17451" y="3812"/>
                  </a:lnTo>
                  <a:lnTo>
                    <a:pt x="18432" y="3709"/>
                  </a:lnTo>
                  <a:lnTo>
                    <a:pt x="19334" y="3595"/>
                  </a:lnTo>
                  <a:lnTo>
                    <a:pt x="20179" y="3470"/>
                  </a:lnTo>
                  <a:lnTo>
                    <a:pt x="20943" y="3321"/>
                  </a:lnTo>
                  <a:lnTo>
                    <a:pt x="21297" y="3241"/>
                  </a:lnTo>
                  <a:lnTo>
                    <a:pt x="21628" y="3162"/>
                  </a:lnTo>
                  <a:lnTo>
                    <a:pt x="21925" y="3082"/>
                  </a:lnTo>
                  <a:lnTo>
                    <a:pt x="22210" y="3002"/>
                  </a:lnTo>
                  <a:lnTo>
                    <a:pt x="22473" y="2910"/>
                  </a:lnTo>
                  <a:lnTo>
                    <a:pt x="22712" y="2819"/>
                  </a:lnTo>
                  <a:lnTo>
                    <a:pt x="22929" y="2728"/>
                  </a:lnTo>
                  <a:lnTo>
                    <a:pt x="23112" y="2637"/>
                  </a:lnTo>
                  <a:lnTo>
                    <a:pt x="23272" y="2534"/>
                  </a:lnTo>
                  <a:lnTo>
                    <a:pt x="23397" y="2443"/>
                  </a:lnTo>
                  <a:lnTo>
                    <a:pt x="23500" y="2340"/>
                  </a:lnTo>
                  <a:lnTo>
                    <a:pt x="23580" y="2237"/>
                  </a:lnTo>
                  <a:lnTo>
                    <a:pt x="23602" y="2191"/>
                  </a:lnTo>
                  <a:lnTo>
                    <a:pt x="23625" y="2134"/>
                  </a:lnTo>
                  <a:lnTo>
                    <a:pt x="23637" y="2077"/>
                  </a:lnTo>
                  <a:lnTo>
                    <a:pt x="23637" y="2032"/>
                  </a:lnTo>
                  <a:lnTo>
                    <a:pt x="23637" y="1975"/>
                  </a:lnTo>
                  <a:lnTo>
                    <a:pt x="23625" y="1929"/>
                  </a:lnTo>
                  <a:lnTo>
                    <a:pt x="23602" y="1872"/>
                  </a:lnTo>
                  <a:lnTo>
                    <a:pt x="23580" y="1826"/>
                  </a:lnTo>
                  <a:lnTo>
                    <a:pt x="23500" y="1724"/>
                  </a:lnTo>
                  <a:lnTo>
                    <a:pt x="23397" y="1621"/>
                  </a:lnTo>
                  <a:lnTo>
                    <a:pt x="23272" y="1518"/>
                  </a:lnTo>
                  <a:lnTo>
                    <a:pt x="23112" y="1427"/>
                  </a:lnTo>
                  <a:lnTo>
                    <a:pt x="22929" y="1335"/>
                  </a:lnTo>
                  <a:lnTo>
                    <a:pt x="22712" y="1244"/>
                  </a:lnTo>
                  <a:lnTo>
                    <a:pt x="22473" y="1153"/>
                  </a:lnTo>
                  <a:lnTo>
                    <a:pt x="22210" y="1062"/>
                  </a:lnTo>
                  <a:lnTo>
                    <a:pt x="21925" y="982"/>
                  </a:lnTo>
                  <a:lnTo>
                    <a:pt x="21628" y="890"/>
                  </a:lnTo>
                  <a:lnTo>
                    <a:pt x="21297" y="810"/>
                  </a:lnTo>
                  <a:lnTo>
                    <a:pt x="20943" y="742"/>
                  </a:lnTo>
                  <a:lnTo>
                    <a:pt x="20179" y="594"/>
                  </a:lnTo>
                  <a:lnTo>
                    <a:pt x="19334" y="468"/>
                  </a:lnTo>
                  <a:lnTo>
                    <a:pt x="18432" y="343"/>
                  </a:lnTo>
                  <a:lnTo>
                    <a:pt x="17451" y="240"/>
                  </a:lnTo>
                  <a:lnTo>
                    <a:pt x="16424" y="160"/>
                  </a:lnTo>
                  <a:lnTo>
                    <a:pt x="15339" y="91"/>
                  </a:lnTo>
                  <a:lnTo>
                    <a:pt x="14198" y="46"/>
                  </a:lnTo>
                  <a:lnTo>
                    <a:pt x="13034" y="12"/>
                  </a:lnTo>
                  <a:lnTo>
                    <a:pt x="11824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893825" y="2703525"/>
              <a:ext cx="562975" cy="79650"/>
            </a:xfrm>
            <a:custGeom>
              <a:rect b="b" l="l" r="r" t="t"/>
              <a:pathLst>
                <a:path extrusionOk="0" h="3186" w="22519">
                  <a:moveTo>
                    <a:pt x="16059" y="1"/>
                  </a:moveTo>
                  <a:lnTo>
                    <a:pt x="15693" y="12"/>
                  </a:lnTo>
                  <a:lnTo>
                    <a:pt x="15328" y="24"/>
                  </a:lnTo>
                  <a:lnTo>
                    <a:pt x="14974" y="47"/>
                  </a:lnTo>
                  <a:lnTo>
                    <a:pt x="14609" y="81"/>
                  </a:lnTo>
                  <a:lnTo>
                    <a:pt x="14244" y="115"/>
                  </a:lnTo>
                  <a:lnTo>
                    <a:pt x="13879" y="161"/>
                  </a:lnTo>
                  <a:lnTo>
                    <a:pt x="13525" y="206"/>
                  </a:lnTo>
                  <a:lnTo>
                    <a:pt x="12794" y="332"/>
                  </a:lnTo>
                  <a:lnTo>
                    <a:pt x="12087" y="469"/>
                  </a:lnTo>
                  <a:lnTo>
                    <a:pt x="11368" y="640"/>
                  </a:lnTo>
                  <a:lnTo>
                    <a:pt x="10991" y="594"/>
                  </a:lnTo>
                  <a:lnTo>
                    <a:pt x="10615" y="549"/>
                  </a:lnTo>
                  <a:lnTo>
                    <a:pt x="10238" y="503"/>
                  </a:lnTo>
                  <a:lnTo>
                    <a:pt x="9861" y="480"/>
                  </a:lnTo>
                  <a:lnTo>
                    <a:pt x="9485" y="457"/>
                  </a:lnTo>
                  <a:lnTo>
                    <a:pt x="9097" y="446"/>
                  </a:lnTo>
                  <a:lnTo>
                    <a:pt x="8720" y="435"/>
                  </a:lnTo>
                  <a:lnTo>
                    <a:pt x="8332" y="435"/>
                  </a:lnTo>
                  <a:lnTo>
                    <a:pt x="7567" y="446"/>
                  </a:lnTo>
                  <a:lnTo>
                    <a:pt x="6803" y="492"/>
                  </a:lnTo>
                  <a:lnTo>
                    <a:pt x="6049" y="549"/>
                  </a:lnTo>
                  <a:lnTo>
                    <a:pt x="5285" y="629"/>
                  </a:lnTo>
                  <a:lnTo>
                    <a:pt x="4611" y="720"/>
                  </a:lnTo>
                  <a:lnTo>
                    <a:pt x="3926" y="823"/>
                  </a:lnTo>
                  <a:lnTo>
                    <a:pt x="3253" y="948"/>
                  </a:lnTo>
                  <a:lnTo>
                    <a:pt x="2580" y="1097"/>
                  </a:lnTo>
                  <a:lnTo>
                    <a:pt x="2249" y="1177"/>
                  </a:lnTo>
                  <a:lnTo>
                    <a:pt x="1918" y="1268"/>
                  </a:lnTo>
                  <a:lnTo>
                    <a:pt x="1587" y="1371"/>
                  </a:lnTo>
                  <a:lnTo>
                    <a:pt x="1256" y="1473"/>
                  </a:lnTo>
                  <a:lnTo>
                    <a:pt x="936" y="1587"/>
                  </a:lnTo>
                  <a:lnTo>
                    <a:pt x="628" y="1713"/>
                  </a:lnTo>
                  <a:lnTo>
                    <a:pt x="309" y="1838"/>
                  </a:lnTo>
                  <a:lnTo>
                    <a:pt x="0" y="1987"/>
                  </a:lnTo>
                  <a:lnTo>
                    <a:pt x="251" y="2067"/>
                  </a:lnTo>
                  <a:lnTo>
                    <a:pt x="514" y="2158"/>
                  </a:lnTo>
                  <a:lnTo>
                    <a:pt x="811" y="2238"/>
                  </a:lnTo>
                  <a:lnTo>
                    <a:pt x="1119" y="2318"/>
                  </a:lnTo>
                  <a:lnTo>
                    <a:pt x="1450" y="2398"/>
                  </a:lnTo>
                  <a:lnTo>
                    <a:pt x="1815" y="2466"/>
                  </a:lnTo>
                  <a:lnTo>
                    <a:pt x="2580" y="2615"/>
                  </a:lnTo>
                  <a:lnTo>
                    <a:pt x="3424" y="2740"/>
                  </a:lnTo>
                  <a:lnTo>
                    <a:pt x="4337" y="2854"/>
                  </a:lnTo>
                  <a:lnTo>
                    <a:pt x="5307" y="2946"/>
                  </a:lnTo>
                  <a:lnTo>
                    <a:pt x="6346" y="3037"/>
                  </a:lnTo>
                  <a:lnTo>
                    <a:pt x="6392" y="3037"/>
                  </a:lnTo>
                  <a:lnTo>
                    <a:pt x="7362" y="3094"/>
                  </a:lnTo>
                  <a:lnTo>
                    <a:pt x="8389" y="3140"/>
                  </a:lnTo>
                  <a:lnTo>
                    <a:pt x="8651" y="3151"/>
                  </a:lnTo>
                  <a:lnTo>
                    <a:pt x="9439" y="3162"/>
                  </a:lnTo>
                  <a:lnTo>
                    <a:pt x="9736" y="3174"/>
                  </a:lnTo>
                  <a:lnTo>
                    <a:pt x="10797" y="3185"/>
                  </a:lnTo>
                  <a:lnTo>
                    <a:pt x="11802" y="3174"/>
                  </a:lnTo>
                  <a:lnTo>
                    <a:pt x="12087" y="3174"/>
                  </a:lnTo>
                  <a:lnTo>
                    <a:pt x="12817" y="3151"/>
                  </a:lnTo>
                  <a:lnTo>
                    <a:pt x="13091" y="3140"/>
                  </a:lnTo>
                  <a:lnTo>
                    <a:pt x="14027" y="3105"/>
                  </a:lnTo>
                  <a:lnTo>
                    <a:pt x="14141" y="3094"/>
                  </a:lnTo>
                  <a:lnTo>
                    <a:pt x="14940" y="3048"/>
                  </a:lnTo>
                  <a:lnTo>
                    <a:pt x="15214" y="3037"/>
                  </a:lnTo>
                  <a:lnTo>
                    <a:pt x="15876" y="2980"/>
                  </a:lnTo>
                  <a:lnTo>
                    <a:pt x="16104" y="2968"/>
                  </a:lnTo>
                  <a:lnTo>
                    <a:pt x="16892" y="2888"/>
                  </a:lnTo>
                  <a:lnTo>
                    <a:pt x="16880" y="2888"/>
                  </a:lnTo>
                  <a:lnTo>
                    <a:pt x="17440" y="2831"/>
                  </a:lnTo>
                  <a:lnTo>
                    <a:pt x="17976" y="2763"/>
                  </a:lnTo>
                  <a:lnTo>
                    <a:pt x="18490" y="2694"/>
                  </a:lnTo>
                  <a:lnTo>
                    <a:pt x="18980" y="2615"/>
                  </a:lnTo>
                  <a:lnTo>
                    <a:pt x="19437" y="2535"/>
                  </a:lnTo>
                  <a:lnTo>
                    <a:pt x="19871" y="2455"/>
                  </a:lnTo>
                  <a:lnTo>
                    <a:pt x="20281" y="2363"/>
                  </a:lnTo>
                  <a:lnTo>
                    <a:pt x="20658" y="2272"/>
                  </a:lnTo>
                  <a:lnTo>
                    <a:pt x="21012" y="2169"/>
                  </a:lnTo>
                  <a:lnTo>
                    <a:pt x="21331" y="2067"/>
                  </a:lnTo>
                  <a:lnTo>
                    <a:pt x="21617" y="1964"/>
                  </a:lnTo>
                  <a:lnTo>
                    <a:pt x="21868" y="1861"/>
                  </a:lnTo>
                  <a:lnTo>
                    <a:pt x="22085" y="1747"/>
                  </a:lnTo>
                  <a:lnTo>
                    <a:pt x="22267" y="1644"/>
                  </a:lnTo>
                  <a:lnTo>
                    <a:pt x="22416" y="1530"/>
                  </a:lnTo>
                  <a:lnTo>
                    <a:pt x="22473" y="1462"/>
                  </a:lnTo>
                  <a:lnTo>
                    <a:pt x="22518" y="1405"/>
                  </a:lnTo>
                  <a:lnTo>
                    <a:pt x="22199" y="1256"/>
                  </a:lnTo>
                  <a:lnTo>
                    <a:pt x="21891" y="1119"/>
                  </a:lnTo>
                  <a:lnTo>
                    <a:pt x="21560" y="994"/>
                  </a:lnTo>
                  <a:lnTo>
                    <a:pt x="21240" y="868"/>
                  </a:lnTo>
                  <a:lnTo>
                    <a:pt x="20909" y="754"/>
                  </a:lnTo>
                  <a:lnTo>
                    <a:pt x="20578" y="640"/>
                  </a:lnTo>
                  <a:lnTo>
                    <a:pt x="20247" y="549"/>
                  </a:lnTo>
                  <a:lnTo>
                    <a:pt x="19905" y="457"/>
                  </a:lnTo>
                  <a:lnTo>
                    <a:pt x="19574" y="378"/>
                  </a:lnTo>
                  <a:lnTo>
                    <a:pt x="19231" y="298"/>
                  </a:lnTo>
                  <a:lnTo>
                    <a:pt x="18889" y="241"/>
                  </a:lnTo>
                  <a:lnTo>
                    <a:pt x="18547" y="184"/>
                  </a:lnTo>
                  <a:lnTo>
                    <a:pt x="18193" y="126"/>
                  </a:lnTo>
                  <a:lnTo>
                    <a:pt x="17850" y="92"/>
                  </a:lnTo>
                  <a:lnTo>
                    <a:pt x="17508" y="58"/>
                  </a:lnTo>
                  <a:lnTo>
                    <a:pt x="17154" y="35"/>
                  </a:lnTo>
                  <a:lnTo>
                    <a:pt x="16789" y="12"/>
                  </a:lnTo>
                  <a:lnTo>
                    <a:pt x="16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2315825" y="2624775"/>
              <a:ext cx="165500" cy="137275"/>
            </a:xfrm>
            <a:custGeom>
              <a:rect b="b" l="l" r="r" t="t"/>
              <a:pathLst>
                <a:path extrusionOk="0" h="5491" w="6620">
                  <a:moveTo>
                    <a:pt x="1336" y="1"/>
                  </a:moveTo>
                  <a:lnTo>
                    <a:pt x="1222" y="12"/>
                  </a:lnTo>
                  <a:lnTo>
                    <a:pt x="1107" y="24"/>
                  </a:lnTo>
                  <a:lnTo>
                    <a:pt x="1005" y="58"/>
                  </a:lnTo>
                  <a:lnTo>
                    <a:pt x="891" y="92"/>
                  </a:lnTo>
                  <a:lnTo>
                    <a:pt x="788" y="149"/>
                  </a:lnTo>
                  <a:lnTo>
                    <a:pt x="685" y="206"/>
                  </a:lnTo>
                  <a:lnTo>
                    <a:pt x="594" y="263"/>
                  </a:lnTo>
                  <a:lnTo>
                    <a:pt x="503" y="343"/>
                  </a:lnTo>
                  <a:lnTo>
                    <a:pt x="423" y="423"/>
                  </a:lnTo>
                  <a:lnTo>
                    <a:pt x="343" y="515"/>
                  </a:lnTo>
                  <a:lnTo>
                    <a:pt x="274" y="606"/>
                  </a:lnTo>
                  <a:lnTo>
                    <a:pt x="206" y="697"/>
                  </a:lnTo>
                  <a:lnTo>
                    <a:pt x="160" y="800"/>
                  </a:lnTo>
                  <a:lnTo>
                    <a:pt x="114" y="914"/>
                  </a:lnTo>
                  <a:lnTo>
                    <a:pt x="80" y="1017"/>
                  </a:lnTo>
                  <a:lnTo>
                    <a:pt x="46" y="1131"/>
                  </a:lnTo>
                  <a:lnTo>
                    <a:pt x="23" y="1245"/>
                  </a:lnTo>
                  <a:lnTo>
                    <a:pt x="0" y="1473"/>
                  </a:lnTo>
                  <a:lnTo>
                    <a:pt x="0" y="1701"/>
                  </a:lnTo>
                  <a:lnTo>
                    <a:pt x="12" y="1930"/>
                  </a:lnTo>
                  <a:lnTo>
                    <a:pt x="57" y="2158"/>
                  </a:lnTo>
                  <a:lnTo>
                    <a:pt x="114" y="2386"/>
                  </a:lnTo>
                  <a:lnTo>
                    <a:pt x="183" y="2603"/>
                  </a:lnTo>
                  <a:lnTo>
                    <a:pt x="263" y="2843"/>
                  </a:lnTo>
                  <a:lnTo>
                    <a:pt x="366" y="3060"/>
                  </a:lnTo>
                  <a:lnTo>
                    <a:pt x="480" y="3276"/>
                  </a:lnTo>
                  <a:lnTo>
                    <a:pt x="605" y="3482"/>
                  </a:lnTo>
                  <a:lnTo>
                    <a:pt x="868" y="3893"/>
                  </a:lnTo>
                  <a:lnTo>
                    <a:pt x="1142" y="4304"/>
                  </a:lnTo>
                  <a:lnTo>
                    <a:pt x="1222" y="4441"/>
                  </a:lnTo>
                  <a:lnTo>
                    <a:pt x="1301" y="4589"/>
                  </a:lnTo>
                  <a:lnTo>
                    <a:pt x="1473" y="4897"/>
                  </a:lnTo>
                  <a:lnTo>
                    <a:pt x="1564" y="5034"/>
                  </a:lnTo>
                  <a:lnTo>
                    <a:pt x="1678" y="5171"/>
                  </a:lnTo>
                  <a:lnTo>
                    <a:pt x="1792" y="5285"/>
                  </a:lnTo>
                  <a:lnTo>
                    <a:pt x="1849" y="5342"/>
                  </a:lnTo>
                  <a:lnTo>
                    <a:pt x="1918" y="5377"/>
                  </a:lnTo>
                  <a:lnTo>
                    <a:pt x="2009" y="5422"/>
                  </a:lnTo>
                  <a:lnTo>
                    <a:pt x="2100" y="5456"/>
                  </a:lnTo>
                  <a:lnTo>
                    <a:pt x="2203" y="5479"/>
                  </a:lnTo>
                  <a:lnTo>
                    <a:pt x="2294" y="5491"/>
                  </a:lnTo>
                  <a:lnTo>
                    <a:pt x="2386" y="5491"/>
                  </a:lnTo>
                  <a:lnTo>
                    <a:pt x="2488" y="5479"/>
                  </a:lnTo>
                  <a:lnTo>
                    <a:pt x="2682" y="5434"/>
                  </a:lnTo>
                  <a:lnTo>
                    <a:pt x="2876" y="5377"/>
                  </a:lnTo>
                  <a:lnTo>
                    <a:pt x="3059" y="5297"/>
                  </a:lnTo>
                  <a:lnTo>
                    <a:pt x="3413" y="5137"/>
                  </a:lnTo>
                  <a:lnTo>
                    <a:pt x="4486" y="4623"/>
                  </a:lnTo>
                  <a:lnTo>
                    <a:pt x="5570" y="4098"/>
                  </a:lnTo>
                  <a:lnTo>
                    <a:pt x="5775" y="3996"/>
                  </a:lnTo>
                  <a:lnTo>
                    <a:pt x="5981" y="3881"/>
                  </a:lnTo>
                  <a:lnTo>
                    <a:pt x="6163" y="3756"/>
                  </a:lnTo>
                  <a:lnTo>
                    <a:pt x="6255" y="3687"/>
                  </a:lnTo>
                  <a:lnTo>
                    <a:pt x="6346" y="3607"/>
                  </a:lnTo>
                  <a:lnTo>
                    <a:pt x="6415" y="3516"/>
                  </a:lnTo>
                  <a:lnTo>
                    <a:pt x="6483" y="3413"/>
                  </a:lnTo>
                  <a:lnTo>
                    <a:pt x="6540" y="3311"/>
                  </a:lnTo>
                  <a:lnTo>
                    <a:pt x="6586" y="3208"/>
                  </a:lnTo>
                  <a:lnTo>
                    <a:pt x="6609" y="3094"/>
                  </a:lnTo>
                  <a:lnTo>
                    <a:pt x="6620" y="2980"/>
                  </a:lnTo>
                  <a:lnTo>
                    <a:pt x="6620" y="2866"/>
                  </a:lnTo>
                  <a:lnTo>
                    <a:pt x="6597" y="2751"/>
                  </a:lnTo>
                  <a:lnTo>
                    <a:pt x="6563" y="2683"/>
                  </a:lnTo>
                  <a:lnTo>
                    <a:pt x="6529" y="2615"/>
                  </a:lnTo>
                  <a:lnTo>
                    <a:pt x="6483" y="2546"/>
                  </a:lnTo>
                  <a:lnTo>
                    <a:pt x="6437" y="2478"/>
                  </a:lnTo>
                  <a:lnTo>
                    <a:pt x="6323" y="2363"/>
                  </a:lnTo>
                  <a:lnTo>
                    <a:pt x="6198" y="2261"/>
                  </a:lnTo>
                  <a:lnTo>
                    <a:pt x="5947" y="2044"/>
                  </a:lnTo>
                  <a:lnTo>
                    <a:pt x="5821" y="1930"/>
                  </a:lnTo>
                  <a:lnTo>
                    <a:pt x="5718" y="1793"/>
                  </a:lnTo>
                  <a:lnTo>
                    <a:pt x="5661" y="1690"/>
                  </a:lnTo>
                  <a:lnTo>
                    <a:pt x="5616" y="1587"/>
                  </a:lnTo>
                  <a:lnTo>
                    <a:pt x="5570" y="1473"/>
                  </a:lnTo>
                  <a:lnTo>
                    <a:pt x="5547" y="1359"/>
                  </a:lnTo>
                  <a:lnTo>
                    <a:pt x="5490" y="1119"/>
                  </a:lnTo>
                  <a:lnTo>
                    <a:pt x="5444" y="891"/>
                  </a:lnTo>
                  <a:lnTo>
                    <a:pt x="5410" y="777"/>
                  </a:lnTo>
                  <a:lnTo>
                    <a:pt x="5376" y="651"/>
                  </a:lnTo>
                  <a:lnTo>
                    <a:pt x="5319" y="549"/>
                  </a:lnTo>
                  <a:lnTo>
                    <a:pt x="5262" y="435"/>
                  </a:lnTo>
                  <a:lnTo>
                    <a:pt x="5193" y="343"/>
                  </a:lnTo>
                  <a:lnTo>
                    <a:pt x="5113" y="263"/>
                  </a:lnTo>
                  <a:lnTo>
                    <a:pt x="5022" y="195"/>
                  </a:lnTo>
                  <a:lnTo>
                    <a:pt x="4908" y="149"/>
                  </a:lnTo>
                  <a:lnTo>
                    <a:pt x="4794" y="115"/>
                  </a:lnTo>
                  <a:lnTo>
                    <a:pt x="4680" y="115"/>
                  </a:lnTo>
                  <a:lnTo>
                    <a:pt x="4566" y="126"/>
                  </a:lnTo>
                  <a:lnTo>
                    <a:pt x="4451" y="172"/>
                  </a:lnTo>
                  <a:lnTo>
                    <a:pt x="4337" y="218"/>
                  </a:lnTo>
                  <a:lnTo>
                    <a:pt x="4235" y="286"/>
                  </a:lnTo>
                  <a:lnTo>
                    <a:pt x="4006" y="435"/>
                  </a:lnTo>
                  <a:lnTo>
                    <a:pt x="3789" y="594"/>
                  </a:lnTo>
                  <a:lnTo>
                    <a:pt x="3675" y="663"/>
                  </a:lnTo>
                  <a:lnTo>
                    <a:pt x="3561" y="731"/>
                  </a:lnTo>
                  <a:lnTo>
                    <a:pt x="3447" y="800"/>
                  </a:lnTo>
                  <a:lnTo>
                    <a:pt x="3333" y="846"/>
                  </a:lnTo>
                  <a:lnTo>
                    <a:pt x="3207" y="868"/>
                  </a:lnTo>
                  <a:lnTo>
                    <a:pt x="3082" y="880"/>
                  </a:lnTo>
                  <a:lnTo>
                    <a:pt x="2979" y="880"/>
                  </a:lnTo>
                  <a:lnTo>
                    <a:pt x="2888" y="857"/>
                  </a:lnTo>
                  <a:lnTo>
                    <a:pt x="2785" y="823"/>
                  </a:lnTo>
                  <a:lnTo>
                    <a:pt x="2705" y="777"/>
                  </a:lnTo>
                  <a:lnTo>
                    <a:pt x="2614" y="731"/>
                  </a:lnTo>
                  <a:lnTo>
                    <a:pt x="2523" y="674"/>
                  </a:lnTo>
                  <a:lnTo>
                    <a:pt x="2363" y="549"/>
                  </a:lnTo>
                  <a:lnTo>
                    <a:pt x="2192" y="412"/>
                  </a:lnTo>
                  <a:lnTo>
                    <a:pt x="2020" y="275"/>
                  </a:lnTo>
                  <a:lnTo>
                    <a:pt x="1849" y="161"/>
                  </a:lnTo>
                  <a:lnTo>
                    <a:pt x="1758" y="104"/>
                  </a:lnTo>
                  <a:lnTo>
                    <a:pt x="1667" y="69"/>
                  </a:lnTo>
                  <a:lnTo>
                    <a:pt x="1553" y="35"/>
                  </a:lnTo>
                  <a:lnTo>
                    <a:pt x="1438" y="12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B3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2197975" y="2639900"/>
              <a:ext cx="188925" cy="133575"/>
            </a:xfrm>
            <a:custGeom>
              <a:rect b="b" l="l" r="r" t="t"/>
              <a:pathLst>
                <a:path extrusionOk="0" h="5343" w="7557">
                  <a:moveTo>
                    <a:pt x="1416" y="1"/>
                  </a:moveTo>
                  <a:lnTo>
                    <a:pt x="1302" y="12"/>
                  </a:lnTo>
                  <a:lnTo>
                    <a:pt x="1199" y="46"/>
                  </a:lnTo>
                  <a:lnTo>
                    <a:pt x="1096" y="104"/>
                  </a:lnTo>
                  <a:lnTo>
                    <a:pt x="994" y="172"/>
                  </a:lnTo>
                  <a:lnTo>
                    <a:pt x="914" y="252"/>
                  </a:lnTo>
                  <a:lnTo>
                    <a:pt x="845" y="343"/>
                  </a:lnTo>
                  <a:lnTo>
                    <a:pt x="788" y="446"/>
                  </a:lnTo>
                  <a:lnTo>
                    <a:pt x="754" y="549"/>
                  </a:lnTo>
                  <a:lnTo>
                    <a:pt x="743" y="674"/>
                  </a:lnTo>
                  <a:lnTo>
                    <a:pt x="754" y="788"/>
                  </a:lnTo>
                  <a:lnTo>
                    <a:pt x="777" y="891"/>
                  </a:lnTo>
                  <a:lnTo>
                    <a:pt x="822" y="1005"/>
                  </a:lnTo>
                  <a:lnTo>
                    <a:pt x="880" y="1108"/>
                  </a:lnTo>
                  <a:lnTo>
                    <a:pt x="948" y="1188"/>
                  </a:lnTo>
                  <a:lnTo>
                    <a:pt x="1039" y="1268"/>
                  </a:lnTo>
                  <a:lnTo>
                    <a:pt x="1142" y="1325"/>
                  </a:lnTo>
                  <a:lnTo>
                    <a:pt x="1233" y="1370"/>
                  </a:lnTo>
                  <a:lnTo>
                    <a:pt x="1336" y="1405"/>
                  </a:lnTo>
                  <a:lnTo>
                    <a:pt x="1542" y="1485"/>
                  </a:lnTo>
                  <a:lnTo>
                    <a:pt x="1633" y="1530"/>
                  </a:lnTo>
                  <a:lnTo>
                    <a:pt x="1713" y="1587"/>
                  </a:lnTo>
                  <a:lnTo>
                    <a:pt x="1736" y="1621"/>
                  </a:lnTo>
                  <a:lnTo>
                    <a:pt x="1770" y="1656"/>
                  </a:lnTo>
                  <a:lnTo>
                    <a:pt x="1781" y="1701"/>
                  </a:lnTo>
                  <a:lnTo>
                    <a:pt x="1793" y="1747"/>
                  </a:lnTo>
                  <a:lnTo>
                    <a:pt x="1804" y="1793"/>
                  </a:lnTo>
                  <a:lnTo>
                    <a:pt x="1793" y="1850"/>
                  </a:lnTo>
                  <a:lnTo>
                    <a:pt x="1781" y="1884"/>
                  </a:lnTo>
                  <a:lnTo>
                    <a:pt x="1758" y="1930"/>
                  </a:lnTo>
                  <a:lnTo>
                    <a:pt x="1736" y="1964"/>
                  </a:lnTo>
                  <a:lnTo>
                    <a:pt x="1701" y="1998"/>
                  </a:lnTo>
                  <a:lnTo>
                    <a:pt x="1610" y="2067"/>
                  </a:lnTo>
                  <a:lnTo>
                    <a:pt x="1519" y="2101"/>
                  </a:lnTo>
                  <a:lnTo>
                    <a:pt x="1405" y="2124"/>
                  </a:lnTo>
                  <a:lnTo>
                    <a:pt x="1290" y="2135"/>
                  </a:lnTo>
                  <a:lnTo>
                    <a:pt x="1188" y="2124"/>
                  </a:lnTo>
                  <a:lnTo>
                    <a:pt x="971" y="2067"/>
                  </a:lnTo>
                  <a:lnTo>
                    <a:pt x="765" y="2010"/>
                  </a:lnTo>
                  <a:lnTo>
                    <a:pt x="651" y="1998"/>
                  </a:lnTo>
                  <a:lnTo>
                    <a:pt x="549" y="1987"/>
                  </a:lnTo>
                  <a:lnTo>
                    <a:pt x="446" y="1987"/>
                  </a:lnTo>
                  <a:lnTo>
                    <a:pt x="343" y="2021"/>
                  </a:lnTo>
                  <a:lnTo>
                    <a:pt x="297" y="2044"/>
                  </a:lnTo>
                  <a:lnTo>
                    <a:pt x="252" y="2067"/>
                  </a:lnTo>
                  <a:lnTo>
                    <a:pt x="161" y="2146"/>
                  </a:lnTo>
                  <a:lnTo>
                    <a:pt x="92" y="2238"/>
                  </a:lnTo>
                  <a:lnTo>
                    <a:pt x="46" y="2341"/>
                  </a:lnTo>
                  <a:lnTo>
                    <a:pt x="12" y="2455"/>
                  </a:lnTo>
                  <a:lnTo>
                    <a:pt x="1" y="2569"/>
                  </a:lnTo>
                  <a:lnTo>
                    <a:pt x="12" y="2694"/>
                  </a:lnTo>
                  <a:lnTo>
                    <a:pt x="35" y="2808"/>
                  </a:lnTo>
                  <a:lnTo>
                    <a:pt x="69" y="2911"/>
                  </a:lnTo>
                  <a:lnTo>
                    <a:pt x="126" y="3014"/>
                  </a:lnTo>
                  <a:lnTo>
                    <a:pt x="183" y="3117"/>
                  </a:lnTo>
                  <a:lnTo>
                    <a:pt x="263" y="3208"/>
                  </a:lnTo>
                  <a:lnTo>
                    <a:pt x="343" y="3288"/>
                  </a:lnTo>
                  <a:lnTo>
                    <a:pt x="423" y="3379"/>
                  </a:lnTo>
                  <a:lnTo>
                    <a:pt x="606" y="3527"/>
                  </a:lnTo>
                  <a:lnTo>
                    <a:pt x="937" y="3790"/>
                  </a:lnTo>
                  <a:lnTo>
                    <a:pt x="1302" y="4041"/>
                  </a:lnTo>
                  <a:lnTo>
                    <a:pt x="1690" y="4292"/>
                  </a:lnTo>
                  <a:lnTo>
                    <a:pt x="2112" y="4532"/>
                  </a:lnTo>
                  <a:lnTo>
                    <a:pt x="2329" y="4635"/>
                  </a:lnTo>
                  <a:lnTo>
                    <a:pt x="2546" y="4749"/>
                  </a:lnTo>
                  <a:lnTo>
                    <a:pt x="2774" y="4851"/>
                  </a:lnTo>
                  <a:lnTo>
                    <a:pt x="3002" y="4943"/>
                  </a:lnTo>
                  <a:lnTo>
                    <a:pt x="3231" y="5023"/>
                  </a:lnTo>
                  <a:lnTo>
                    <a:pt x="3459" y="5102"/>
                  </a:lnTo>
                  <a:lnTo>
                    <a:pt x="3699" y="5171"/>
                  </a:lnTo>
                  <a:lnTo>
                    <a:pt x="3927" y="5228"/>
                  </a:lnTo>
                  <a:lnTo>
                    <a:pt x="4167" y="5274"/>
                  </a:lnTo>
                  <a:lnTo>
                    <a:pt x="4395" y="5308"/>
                  </a:lnTo>
                  <a:lnTo>
                    <a:pt x="4623" y="5331"/>
                  </a:lnTo>
                  <a:lnTo>
                    <a:pt x="4851" y="5342"/>
                  </a:lnTo>
                  <a:lnTo>
                    <a:pt x="5080" y="5342"/>
                  </a:lnTo>
                  <a:lnTo>
                    <a:pt x="5296" y="5319"/>
                  </a:lnTo>
                  <a:lnTo>
                    <a:pt x="5525" y="5285"/>
                  </a:lnTo>
                  <a:lnTo>
                    <a:pt x="5730" y="5239"/>
                  </a:lnTo>
                  <a:lnTo>
                    <a:pt x="5947" y="5171"/>
                  </a:lnTo>
                  <a:lnTo>
                    <a:pt x="6141" y="5091"/>
                  </a:lnTo>
                  <a:lnTo>
                    <a:pt x="6346" y="4988"/>
                  </a:lnTo>
                  <a:lnTo>
                    <a:pt x="6529" y="4863"/>
                  </a:lnTo>
                  <a:lnTo>
                    <a:pt x="6712" y="4726"/>
                  </a:lnTo>
                  <a:lnTo>
                    <a:pt x="6883" y="4566"/>
                  </a:lnTo>
                  <a:lnTo>
                    <a:pt x="7054" y="4383"/>
                  </a:lnTo>
                  <a:lnTo>
                    <a:pt x="7202" y="4178"/>
                  </a:lnTo>
                  <a:lnTo>
                    <a:pt x="7271" y="4064"/>
                  </a:lnTo>
                  <a:lnTo>
                    <a:pt x="7339" y="3950"/>
                  </a:lnTo>
                  <a:lnTo>
                    <a:pt x="7396" y="3824"/>
                  </a:lnTo>
                  <a:lnTo>
                    <a:pt x="7442" y="3699"/>
                  </a:lnTo>
                  <a:lnTo>
                    <a:pt x="7488" y="3573"/>
                  </a:lnTo>
                  <a:lnTo>
                    <a:pt x="7522" y="3448"/>
                  </a:lnTo>
                  <a:lnTo>
                    <a:pt x="7545" y="3322"/>
                  </a:lnTo>
                  <a:lnTo>
                    <a:pt x="7556" y="3185"/>
                  </a:lnTo>
                  <a:lnTo>
                    <a:pt x="7556" y="3060"/>
                  </a:lnTo>
                  <a:lnTo>
                    <a:pt x="7545" y="2934"/>
                  </a:lnTo>
                  <a:lnTo>
                    <a:pt x="7522" y="2808"/>
                  </a:lnTo>
                  <a:lnTo>
                    <a:pt x="7488" y="2694"/>
                  </a:lnTo>
                  <a:lnTo>
                    <a:pt x="7442" y="2569"/>
                  </a:lnTo>
                  <a:lnTo>
                    <a:pt x="7385" y="2466"/>
                  </a:lnTo>
                  <a:lnTo>
                    <a:pt x="7317" y="2363"/>
                  </a:lnTo>
                  <a:lnTo>
                    <a:pt x="7225" y="2272"/>
                  </a:lnTo>
                  <a:lnTo>
                    <a:pt x="7100" y="2169"/>
                  </a:lnTo>
                  <a:lnTo>
                    <a:pt x="6963" y="2078"/>
                  </a:lnTo>
                  <a:lnTo>
                    <a:pt x="6826" y="2010"/>
                  </a:lnTo>
                  <a:lnTo>
                    <a:pt x="6677" y="1930"/>
                  </a:lnTo>
                  <a:lnTo>
                    <a:pt x="6540" y="1861"/>
                  </a:lnTo>
                  <a:lnTo>
                    <a:pt x="6392" y="1781"/>
                  </a:lnTo>
                  <a:lnTo>
                    <a:pt x="6267" y="1679"/>
                  </a:lnTo>
                  <a:lnTo>
                    <a:pt x="6209" y="1633"/>
                  </a:lnTo>
                  <a:lnTo>
                    <a:pt x="6152" y="1564"/>
                  </a:lnTo>
                  <a:lnTo>
                    <a:pt x="6084" y="1473"/>
                  </a:lnTo>
                  <a:lnTo>
                    <a:pt x="6027" y="1359"/>
                  </a:lnTo>
                  <a:lnTo>
                    <a:pt x="5970" y="1245"/>
                  </a:lnTo>
                  <a:lnTo>
                    <a:pt x="5924" y="1131"/>
                  </a:lnTo>
                  <a:lnTo>
                    <a:pt x="5833" y="891"/>
                  </a:lnTo>
                  <a:lnTo>
                    <a:pt x="5787" y="777"/>
                  </a:lnTo>
                  <a:lnTo>
                    <a:pt x="5730" y="663"/>
                  </a:lnTo>
                  <a:lnTo>
                    <a:pt x="5662" y="560"/>
                  </a:lnTo>
                  <a:lnTo>
                    <a:pt x="5593" y="469"/>
                  </a:lnTo>
                  <a:lnTo>
                    <a:pt x="5513" y="377"/>
                  </a:lnTo>
                  <a:lnTo>
                    <a:pt x="5422" y="309"/>
                  </a:lnTo>
                  <a:lnTo>
                    <a:pt x="5319" y="241"/>
                  </a:lnTo>
                  <a:lnTo>
                    <a:pt x="5217" y="183"/>
                  </a:lnTo>
                  <a:lnTo>
                    <a:pt x="5102" y="126"/>
                  </a:lnTo>
                  <a:lnTo>
                    <a:pt x="4988" y="92"/>
                  </a:lnTo>
                  <a:lnTo>
                    <a:pt x="4874" y="58"/>
                  </a:lnTo>
                  <a:lnTo>
                    <a:pt x="4760" y="46"/>
                  </a:lnTo>
                  <a:lnTo>
                    <a:pt x="4634" y="35"/>
                  </a:lnTo>
                  <a:lnTo>
                    <a:pt x="4520" y="35"/>
                  </a:lnTo>
                  <a:lnTo>
                    <a:pt x="4395" y="46"/>
                  </a:lnTo>
                  <a:lnTo>
                    <a:pt x="4281" y="81"/>
                  </a:lnTo>
                  <a:lnTo>
                    <a:pt x="4167" y="115"/>
                  </a:lnTo>
                  <a:lnTo>
                    <a:pt x="4064" y="161"/>
                  </a:lnTo>
                  <a:lnTo>
                    <a:pt x="3938" y="229"/>
                  </a:lnTo>
                  <a:lnTo>
                    <a:pt x="3824" y="309"/>
                  </a:lnTo>
                  <a:lnTo>
                    <a:pt x="3584" y="480"/>
                  </a:lnTo>
                  <a:lnTo>
                    <a:pt x="3470" y="560"/>
                  </a:lnTo>
                  <a:lnTo>
                    <a:pt x="3345" y="617"/>
                  </a:lnTo>
                  <a:lnTo>
                    <a:pt x="3219" y="663"/>
                  </a:lnTo>
                  <a:lnTo>
                    <a:pt x="3082" y="697"/>
                  </a:lnTo>
                  <a:lnTo>
                    <a:pt x="2968" y="697"/>
                  </a:lnTo>
                  <a:lnTo>
                    <a:pt x="2865" y="674"/>
                  </a:lnTo>
                  <a:lnTo>
                    <a:pt x="2751" y="651"/>
                  </a:lnTo>
                  <a:lnTo>
                    <a:pt x="2649" y="606"/>
                  </a:lnTo>
                  <a:lnTo>
                    <a:pt x="2546" y="549"/>
                  </a:lnTo>
                  <a:lnTo>
                    <a:pt x="2455" y="492"/>
                  </a:lnTo>
                  <a:lnTo>
                    <a:pt x="2249" y="366"/>
                  </a:lnTo>
                  <a:lnTo>
                    <a:pt x="2055" y="229"/>
                  </a:lnTo>
                  <a:lnTo>
                    <a:pt x="1952" y="161"/>
                  </a:lnTo>
                  <a:lnTo>
                    <a:pt x="1850" y="115"/>
                  </a:lnTo>
                  <a:lnTo>
                    <a:pt x="1747" y="69"/>
                  </a:lnTo>
                  <a:lnTo>
                    <a:pt x="1644" y="35"/>
                  </a:lnTo>
                  <a:lnTo>
                    <a:pt x="1530" y="12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2009100" y="2685850"/>
              <a:ext cx="160375" cy="88475"/>
            </a:xfrm>
            <a:custGeom>
              <a:rect b="b" l="l" r="r" t="t"/>
              <a:pathLst>
                <a:path extrusionOk="0" h="3539" w="6415">
                  <a:moveTo>
                    <a:pt x="3207" y="0"/>
                  </a:moveTo>
                  <a:lnTo>
                    <a:pt x="2876" y="12"/>
                  </a:lnTo>
                  <a:lnTo>
                    <a:pt x="2557" y="35"/>
                  </a:lnTo>
                  <a:lnTo>
                    <a:pt x="2249" y="80"/>
                  </a:lnTo>
                  <a:lnTo>
                    <a:pt x="1963" y="137"/>
                  </a:lnTo>
                  <a:lnTo>
                    <a:pt x="1678" y="206"/>
                  </a:lnTo>
                  <a:lnTo>
                    <a:pt x="1415" y="297"/>
                  </a:lnTo>
                  <a:lnTo>
                    <a:pt x="1164" y="400"/>
                  </a:lnTo>
                  <a:lnTo>
                    <a:pt x="936" y="514"/>
                  </a:lnTo>
                  <a:lnTo>
                    <a:pt x="731" y="639"/>
                  </a:lnTo>
                  <a:lnTo>
                    <a:pt x="548" y="776"/>
                  </a:lnTo>
                  <a:lnTo>
                    <a:pt x="388" y="925"/>
                  </a:lnTo>
                  <a:lnTo>
                    <a:pt x="251" y="1085"/>
                  </a:lnTo>
                  <a:lnTo>
                    <a:pt x="194" y="1164"/>
                  </a:lnTo>
                  <a:lnTo>
                    <a:pt x="149" y="1244"/>
                  </a:lnTo>
                  <a:lnTo>
                    <a:pt x="103" y="1324"/>
                  </a:lnTo>
                  <a:lnTo>
                    <a:pt x="69" y="1416"/>
                  </a:lnTo>
                  <a:lnTo>
                    <a:pt x="34" y="1495"/>
                  </a:lnTo>
                  <a:lnTo>
                    <a:pt x="12" y="1587"/>
                  </a:lnTo>
                  <a:lnTo>
                    <a:pt x="0" y="1678"/>
                  </a:lnTo>
                  <a:lnTo>
                    <a:pt x="0" y="1769"/>
                  </a:lnTo>
                  <a:lnTo>
                    <a:pt x="0" y="1861"/>
                  </a:lnTo>
                  <a:lnTo>
                    <a:pt x="12" y="1952"/>
                  </a:lnTo>
                  <a:lnTo>
                    <a:pt x="34" y="2043"/>
                  </a:lnTo>
                  <a:lnTo>
                    <a:pt x="69" y="2123"/>
                  </a:lnTo>
                  <a:lnTo>
                    <a:pt x="103" y="2214"/>
                  </a:lnTo>
                  <a:lnTo>
                    <a:pt x="149" y="2294"/>
                  </a:lnTo>
                  <a:lnTo>
                    <a:pt x="194" y="2374"/>
                  </a:lnTo>
                  <a:lnTo>
                    <a:pt x="251" y="2454"/>
                  </a:lnTo>
                  <a:lnTo>
                    <a:pt x="388" y="2614"/>
                  </a:lnTo>
                  <a:lnTo>
                    <a:pt x="548" y="2762"/>
                  </a:lnTo>
                  <a:lnTo>
                    <a:pt x="731" y="2899"/>
                  </a:lnTo>
                  <a:lnTo>
                    <a:pt x="936" y="3025"/>
                  </a:lnTo>
                  <a:lnTo>
                    <a:pt x="1164" y="3139"/>
                  </a:lnTo>
                  <a:lnTo>
                    <a:pt x="1415" y="3242"/>
                  </a:lnTo>
                  <a:lnTo>
                    <a:pt x="1678" y="3322"/>
                  </a:lnTo>
                  <a:lnTo>
                    <a:pt x="1963" y="3401"/>
                  </a:lnTo>
                  <a:lnTo>
                    <a:pt x="2249" y="3459"/>
                  </a:lnTo>
                  <a:lnTo>
                    <a:pt x="2557" y="3504"/>
                  </a:lnTo>
                  <a:lnTo>
                    <a:pt x="2876" y="3527"/>
                  </a:lnTo>
                  <a:lnTo>
                    <a:pt x="3207" y="3538"/>
                  </a:lnTo>
                  <a:lnTo>
                    <a:pt x="3538" y="3527"/>
                  </a:lnTo>
                  <a:lnTo>
                    <a:pt x="3858" y="3504"/>
                  </a:lnTo>
                  <a:lnTo>
                    <a:pt x="4166" y="3459"/>
                  </a:lnTo>
                  <a:lnTo>
                    <a:pt x="4451" y="3401"/>
                  </a:lnTo>
                  <a:lnTo>
                    <a:pt x="4737" y="3322"/>
                  </a:lnTo>
                  <a:lnTo>
                    <a:pt x="4999" y="3242"/>
                  </a:lnTo>
                  <a:lnTo>
                    <a:pt x="5250" y="3139"/>
                  </a:lnTo>
                  <a:lnTo>
                    <a:pt x="5479" y="3025"/>
                  </a:lnTo>
                  <a:lnTo>
                    <a:pt x="5684" y="2899"/>
                  </a:lnTo>
                  <a:lnTo>
                    <a:pt x="5867" y="2762"/>
                  </a:lnTo>
                  <a:lnTo>
                    <a:pt x="6026" y="2614"/>
                  </a:lnTo>
                  <a:lnTo>
                    <a:pt x="6163" y="2454"/>
                  </a:lnTo>
                  <a:lnTo>
                    <a:pt x="6220" y="2374"/>
                  </a:lnTo>
                  <a:lnTo>
                    <a:pt x="6277" y="2294"/>
                  </a:lnTo>
                  <a:lnTo>
                    <a:pt x="6312" y="2214"/>
                  </a:lnTo>
                  <a:lnTo>
                    <a:pt x="6346" y="2123"/>
                  </a:lnTo>
                  <a:lnTo>
                    <a:pt x="6380" y="2043"/>
                  </a:lnTo>
                  <a:lnTo>
                    <a:pt x="6403" y="1952"/>
                  </a:lnTo>
                  <a:lnTo>
                    <a:pt x="6414" y="1861"/>
                  </a:lnTo>
                  <a:lnTo>
                    <a:pt x="6414" y="1769"/>
                  </a:lnTo>
                  <a:lnTo>
                    <a:pt x="6414" y="1678"/>
                  </a:lnTo>
                  <a:lnTo>
                    <a:pt x="6403" y="1587"/>
                  </a:lnTo>
                  <a:lnTo>
                    <a:pt x="6380" y="1495"/>
                  </a:lnTo>
                  <a:lnTo>
                    <a:pt x="6346" y="1416"/>
                  </a:lnTo>
                  <a:lnTo>
                    <a:pt x="6312" y="1324"/>
                  </a:lnTo>
                  <a:lnTo>
                    <a:pt x="6277" y="1244"/>
                  </a:lnTo>
                  <a:lnTo>
                    <a:pt x="6220" y="1164"/>
                  </a:lnTo>
                  <a:lnTo>
                    <a:pt x="6163" y="1085"/>
                  </a:lnTo>
                  <a:lnTo>
                    <a:pt x="6026" y="925"/>
                  </a:lnTo>
                  <a:lnTo>
                    <a:pt x="5867" y="776"/>
                  </a:lnTo>
                  <a:lnTo>
                    <a:pt x="5684" y="639"/>
                  </a:lnTo>
                  <a:lnTo>
                    <a:pt x="5479" y="514"/>
                  </a:lnTo>
                  <a:lnTo>
                    <a:pt x="5250" y="400"/>
                  </a:lnTo>
                  <a:lnTo>
                    <a:pt x="4999" y="297"/>
                  </a:lnTo>
                  <a:lnTo>
                    <a:pt x="4737" y="206"/>
                  </a:lnTo>
                  <a:lnTo>
                    <a:pt x="4451" y="137"/>
                  </a:lnTo>
                  <a:lnTo>
                    <a:pt x="4166" y="80"/>
                  </a:lnTo>
                  <a:lnTo>
                    <a:pt x="3858" y="35"/>
                  </a:lnTo>
                  <a:lnTo>
                    <a:pt x="3538" y="1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2043900" y="2704975"/>
              <a:ext cx="90775" cy="50225"/>
            </a:xfrm>
            <a:custGeom>
              <a:rect b="b" l="l" r="r" t="t"/>
              <a:pathLst>
                <a:path extrusionOk="0" h="2009" w="3631">
                  <a:moveTo>
                    <a:pt x="1815" y="0"/>
                  </a:moveTo>
                  <a:lnTo>
                    <a:pt x="1633" y="11"/>
                  </a:lnTo>
                  <a:lnTo>
                    <a:pt x="1450" y="23"/>
                  </a:lnTo>
                  <a:lnTo>
                    <a:pt x="1279" y="46"/>
                  </a:lnTo>
                  <a:lnTo>
                    <a:pt x="1108" y="80"/>
                  </a:lnTo>
                  <a:lnTo>
                    <a:pt x="948" y="126"/>
                  </a:lnTo>
                  <a:lnTo>
                    <a:pt x="800" y="171"/>
                  </a:lnTo>
                  <a:lnTo>
                    <a:pt x="663" y="228"/>
                  </a:lnTo>
                  <a:lnTo>
                    <a:pt x="537" y="297"/>
                  </a:lnTo>
                  <a:lnTo>
                    <a:pt x="423" y="365"/>
                  </a:lnTo>
                  <a:lnTo>
                    <a:pt x="309" y="445"/>
                  </a:lnTo>
                  <a:lnTo>
                    <a:pt x="229" y="525"/>
                  </a:lnTo>
                  <a:lnTo>
                    <a:pt x="149" y="616"/>
                  </a:lnTo>
                  <a:lnTo>
                    <a:pt x="92" y="708"/>
                  </a:lnTo>
                  <a:lnTo>
                    <a:pt x="46" y="799"/>
                  </a:lnTo>
                  <a:lnTo>
                    <a:pt x="12" y="902"/>
                  </a:lnTo>
                  <a:lnTo>
                    <a:pt x="1" y="1004"/>
                  </a:lnTo>
                  <a:lnTo>
                    <a:pt x="12" y="1107"/>
                  </a:lnTo>
                  <a:lnTo>
                    <a:pt x="46" y="1210"/>
                  </a:lnTo>
                  <a:lnTo>
                    <a:pt x="92" y="1301"/>
                  </a:lnTo>
                  <a:lnTo>
                    <a:pt x="149" y="1392"/>
                  </a:lnTo>
                  <a:lnTo>
                    <a:pt x="229" y="1484"/>
                  </a:lnTo>
                  <a:lnTo>
                    <a:pt x="309" y="1564"/>
                  </a:lnTo>
                  <a:lnTo>
                    <a:pt x="423" y="1644"/>
                  </a:lnTo>
                  <a:lnTo>
                    <a:pt x="537" y="1712"/>
                  </a:lnTo>
                  <a:lnTo>
                    <a:pt x="663" y="1780"/>
                  </a:lnTo>
                  <a:lnTo>
                    <a:pt x="800" y="1838"/>
                  </a:lnTo>
                  <a:lnTo>
                    <a:pt x="948" y="1883"/>
                  </a:lnTo>
                  <a:lnTo>
                    <a:pt x="1108" y="1929"/>
                  </a:lnTo>
                  <a:lnTo>
                    <a:pt x="1279" y="1963"/>
                  </a:lnTo>
                  <a:lnTo>
                    <a:pt x="1450" y="1986"/>
                  </a:lnTo>
                  <a:lnTo>
                    <a:pt x="1633" y="1997"/>
                  </a:lnTo>
                  <a:lnTo>
                    <a:pt x="1815" y="2009"/>
                  </a:lnTo>
                  <a:lnTo>
                    <a:pt x="1998" y="1997"/>
                  </a:lnTo>
                  <a:lnTo>
                    <a:pt x="2181" y="1986"/>
                  </a:lnTo>
                  <a:lnTo>
                    <a:pt x="2352" y="1963"/>
                  </a:lnTo>
                  <a:lnTo>
                    <a:pt x="2523" y="1929"/>
                  </a:lnTo>
                  <a:lnTo>
                    <a:pt x="2683" y="1883"/>
                  </a:lnTo>
                  <a:lnTo>
                    <a:pt x="2831" y="1838"/>
                  </a:lnTo>
                  <a:lnTo>
                    <a:pt x="2968" y="1780"/>
                  </a:lnTo>
                  <a:lnTo>
                    <a:pt x="3094" y="1712"/>
                  </a:lnTo>
                  <a:lnTo>
                    <a:pt x="3219" y="1644"/>
                  </a:lnTo>
                  <a:lnTo>
                    <a:pt x="3322" y="1564"/>
                  </a:lnTo>
                  <a:lnTo>
                    <a:pt x="3413" y="1484"/>
                  </a:lnTo>
                  <a:lnTo>
                    <a:pt x="3482" y="1392"/>
                  </a:lnTo>
                  <a:lnTo>
                    <a:pt x="3550" y="1301"/>
                  </a:lnTo>
                  <a:lnTo>
                    <a:pt x="3596" y="1210"/>
                  </a:lnTo>
                  <a:lnTo>
                    <a:pt x="3619" y="1107"/>
                  </a:lnTo>
                  <a:lnTo>
                    <a:pt x="3630" y="1004"/>
                  </a:lnTo>
                  <a:lnTo>
                    <a:pt x="3619" y="902"/>
                  </a:lnTo>
                  <a:lnTo>
                    <a:pt x="3596" y="799"/>
                  </a:lnTo>
                  <a:lnTo>
                    <a:pt x="3550" y="708"/>
                  </a:lnTo>
                  <a:lnTo>
                    <a:pt x="3482" y="616"/>
                  </a:lnTo>
                  <a:lnTo>
                    <a:pt x="3413" y="525"/>
                  </a:lnTo>
                  <a:lnTo>
                    <a:pt x="3322" y="445"/>
                  </a:lnTo>
                  <a:lnTo>
                    <a:pt x="3219" y="365"/>
                  </a:lnTo>
                  <a:lnTo>
                    <a:pt x="3094" y="297"/>
                  </a:lnTo>
                  <a:lnTo>
                    <a:pt x="2968" y="228"/>
                  </a:lnTo>
                  <a:lnTo>
                    <a:pt x="2831" y="171"/>
                  </a:lnTo>
                  <a:lnTo>
                    <a:pt x="2683" y="126"/>
                  </a:lnTo>
                  <a:lnTo>
                    <a:pt x="2523" y="80"/>
                  </a:lnTo>
                  <a:lnTo>
                    <a:pt x="2352" y="46"/>
                  </a:lnTo>
                  <a:lnTo>
                    <a:pt x="2181" y="23"/>
                  </a:lnTo>
                  <a:lnTo>
                    <a:pt x="1998" y="1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345425" y="3063625"/>
              <a:ext cx="2438425" cy="67925"/>
            </a:xfrm>
            <a:custGeom>
              <a:rect b="b" l="l" r="r" t="t"/>
              <a:pathLst>
                <a:path extrusionOk="0" h="2717" w="97537">
                  <a:moveTo>
                    <a:pt x="0" y="0"/>
                  </a:moveTo>
                  <a:lnTo>
                    <a:pt x="0" y="2717"/>
                  </a:lnTo>
                  <a:lnTo>
                    <a:pt x="97537" y="2717"/>
                  </a:lnTo>
                  <a:lnTo>
                    <a:pt x="97537" y="0"/>
                  </a:lnTo>
                  <a:close/>
                </a:path>
              </a:pathLst>
            </a:custGeom>
            <a:solidFill>
              <a:srgbClr val="725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94575" y="4071400"/>
              <a:ext cx="89325" cy="170350"/>
            </a:xfrm>
            <a:custGeom>
              <a:rect b="b" l="l" r="r" t="t"/>
              <a:pathLst>
                <a:path extrusionOk="0" h="6814" w="3573">
                  <a:moveTo>
                    <a:pt x="1781" y="0"/>
                  </a:moveTo>
                  <a:lnTo>
                    <a:pt x="1690" y="12"/>
                  </a:lnTo>
                  <a:lnTo>
                    <a:pt x="1598" y="23"/>
                  </a:lnTo>
                  <a:lnTo>
                    <a:pt x="1507" y="46"/>
                  </a:lnTo>
                  <a:lnTo>
                    <a:pt x="1427" y="80"/>
                  </a:lnTo>
                  <a:lnTo>
                    <a:pt x="1336" y="114"/>
                  </a:lnTo>
                  <a:lnTo>
                    <a:pt x="1256" y="160"/>
                  </a:lnTo>
                  <a:lnTo>
                    <a:pt x="1165" y="217"/>
                  </a:lnTo>
                  <a:lnTo>
                    <a:pt x="1085" y="274"/>
                  </a:lnTo>
                  <a:lnTo>
                    <a:pt x="925" y="411"/>
                  </a:lnTo>
                  <a:lnTo>
                    <a:pt x="788" y="582"/>
                  </a:lnTo>
                  <a:lnTo>
                    <a:pt x="651" y="788"/>
                  </a:lnTo>
                  <a:lnTo>
                    <a:pt x="514" y="1005"/>
                  </a:lnTo>
                  <a:lnTo>
                    <a:pt x="400" y="1244"/>
                  </a:lnTo>
                  <a:lnTo>
                    <a:pt x="297" y="1507"/>
                  </a:lnTo>
                  <a:lnTo>
                    <a:pt x="206" y="1792"/>
                  </a:lnTo>
                  <a:lnTo>
                    <a:pt x="137" y="2089"/>
                  </a:lnTo>
                  <a:lnTo>
                    <a:pt x="80" y="2397"/>
                  </a:lnTo>
                  <a:lnTo>
                    <a:pt x="35" y="2728"/>
                  </a:lnTo>
                  <a:lnTo>
                    <a:pt x="0" y="3059"/>
                  </a:lnTo>
                  <a:lnTo>
                    <a:pt x="0" y="3413"/>
                  </a:lnTo>
                  <a:lnTo>
                    <a:pt x="0" y="3755"/>
                  </a:lnTo>
                  <a:lnTo>
                    <a:pt x="35" y="4098"/>
                  </a:lnTo>
                  <a:lnTo>
                    <a:pt x="80" y="4417"/>
                  </a:lnTo>
                  <a:lnTo>
                    <a:pt x="137" y="4737"/>
                  </a:lnTo>
                  <a:lnTo>
                    <a:pt x="206" y="5034"/>
                  </a:lnTo>
                  <a:lnTo>
                    <a:pt x="297" y="5319"/>
                  </a:lnTo>
                  <a:lnTo>
                    <a:pt x="400" y="5570"/>
                  </a:lnTo>
                  <a:lnTo>
                    <a:pt x="514" y="5821"/>
                  </a:lnTo>
                  <a:lnTo>
                    <a:pt x="651" y="6038"/>
                  </a:lnTo>
                  <a:lnTo>
                    <a:pt x="788" y="6232"/>
                  </a:lnTo>
                  <a:lnTo>
                    <a:pt x="925" y="6403"/>
                  </a:lnTo>
                  <a:lnTo>
                    <a:pt x="1085" y="6551"/>
                  </a:lnTo>
                  <a:lnTo>
                    <a:pt x="1165" y="6609"/>
                  </a:lnTo>
                  <a:lnTo>
                    <a:pt x="1256" y="6666"/>
                  </a:lnTo>
                  <a:lnTo>
                    <a:pt x="1336" y="6711"/>
                  </a:lnTo>
                  <a:lnTo>
                    <a:pt x="1427" y="6745"/>
                  </a:lnTo>
                  <a:lnTo>
                    <a:pt x="1507" y="6780"/>
                  </a:lnTo>
                  <a:lnTo>
                    <a:pt x="1598" y="6791"/>
                  </a:lnTo>
                  <a:lnTo>
                    <a:pt x="1690" y="6814"/>
                  </a:lnTo>
                  <a:lnTo>
                    <a:pt x="1872" y="6814"/>
                  </a:lnTo>
                  <a:lnTo>
                    <a:pt x="1964" y="6791"/>
                  </a:lnTo>
                  <a:lnTo>
                    <a:pt x="2055" y="6780"/>
                  </a:lnTo>
                  <a:lnTo>
                    <a:pt x="2146" y="6745"/>
                  </a:lnTo>
                  <a:lnTo>
                    <a:pt x="2226" y="6711"/>
                  </a:lnTo>
                  <a:lnTo>
                    <a:pt x="2317" y="6666"/>
                  </a:lnTo>
                  <a:lnTo>
                    <a:pt x="2397" y="6609"/>
                  </a:lnTo>
                  <a:lnTo>
                    <a:pt x="2477" y="6551"/>
                  </a:lnTo>
                  <a:lnTo>
                    <a:pt x="2637" y="6403"/>
                  </a:lnTo>
                  <a:lnTo>
                    <a:pt x="2785" y="6232"/>
                  </a:lnTo>
                  <a:lnTo>
                    <a:pt x="2922" y="6038"/>
                  </a:lnTo>
                  <a:lnTo>
                    <a:pt x="3048" y="5821"/>
                  </a:lnTo>
                  <a:lnTo>
                    <a:pt x="3162" y="5570"/>
                  </a:lnTo>
                  <a:lnTo>
                    <a:pt x="3265" y="5319"/>
                  </a:lnTo>
                  <a:lnTo>
                    <a:pt x="3356" y="5034"/>
                  </a:lnTo>
                  <a:lnTo>
                    <a:pt x="3424" y="4737"/>
                  </a:lnTo>
                  <a:lnTo>
                    <a:pt x="3493" y="4417"/>
                  </a:lnTo>
                  <a:lnTo>
                    <a:pt x="3539" y="4098"/>
                  </a:lnTo>
                  <a:lnTo>
                    <a:pt x="3561" y="3755"/>
                  </a:lnTo>
                  <a:lnTo>
                    <a:pt x="3573" y="3413"/>
                  </a:lnTo>
                  <a:lnTo>
                    <a:pt x="3561" y="3059"/>
                  </a:lnTo>
                  <a:lnTo>
                    <a:pt x="3539" y="2728"/>
                  </a:lnTo>
                  <a:lnTo>
                    <a:pt x="3493" y="2397"/>
                  </a:lnTo>
                  <a:lnTo>
                    <a:pt x="3424" y="2089"/>
                  </a:lnTo>
                  <a:lnTo>
                    <a:pt x="3356" y="1792"/>
                  </a:lnTo>
                  <a:lnTo>
                    <a:pt x="3265" y="1507"/>
                  </a:lnTo>
                  <a:lnTo>
                    <a:pt x="3162" y="1244"/>
                  </a:lnTo>
                  <a:lnTo>
                    <a:pt x="3048" y="1005"/>
                  </a:lnTo>
                  <a:lnTo>
                    <a:pt x="2922" y="788"/>
                  </a:lnTo>
                  <a:lnTo>
                    <a:pt x="2785" y="582"/>
                  </a:lnTo>
                  <a:lnTo>
                    <a:pt x="2637" y="411"/>
                  </a:lnTo>
                  <a:lnTo>
                    <a:pt x="2477" y="274"/>
                  </a:lnTo>
                  <a:lnTo>
                    <a:pt x="2397" y="217"/>
                  </a:lnTo>
                  <a:lnTo>
                    <a:pt x="2317" y="160"/>
                  </a:lnTo>
                  <a:lnTo>
                    <a:pt x="2226" y="114"/>
                  </a:lnTo>
                  <a:lnTo>
                    <a:pt x="2146" y="80"/>
                  </a:lnTo>
                  <a:lnTo>
                    <a:pt x="2055" y="46"/>
                  </a:lnTo>
                  <a:lnTo>
                    <a:pt x="1964" y="23"/>
                  </a:lnTo>
                  <a:lnTo>
                    <a:pt x="1872" y="12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804725" y="3303000"/>
              <a:ext cx="741600" cy="146125"/>
            </a:xfrm>
            <a:custGeom>
              <a:rect b="b" l="l" r="r" t="t"/>
              <a:pathLst>
                <a:path extrusionOk="0" h="5845" w="29664">
                  <a:moveTo>
                    <a:pt x="5844" y="1"/>
                  </a:moveTo>
                  <a:lnTo>
                    <a:pt x="5547" y="12"/>
                  </a:lnTo>
                  <a:lnTo>
                    <a:pt x="5251" y="35"/>
                  </a:lnTo>
                  <a:lnTo>
                    <a:pt x="4954" y="69"/>
                  </a:lnTo>
                  <a:lnTo>
                    <a:pt x="4668" y="115"/>
                  </a:lnTo>
                  <a:lnTo>
                    <a:pt x="4383" y="183"/>
                  </a:lnTo>
                  <a:lnTo>
                    <a:pt x="4109" y="263"/>
                  </a:lnTo>
                  <a:lnTo>
                    <a:pt x="3835" y="355"/>
                  </a:lnTo>
                  <a:lnTo>
                    <a:pt x="3573" y="457"/>
                  </a:lnTo>
                  <a:lnTo>
                    <a:pt x="3310" y="583"/>
                  </a:lnTo>
                  <a:lnTo>
                    <a:pt x="3059" y="708"/>
                  </a:lnTo>
                  <a:lnTo>
                    <a:pt x="2820" y="845"/>
                  </a:lnTo>
                  <a:lnTo>
                    <a:pt x="2580" y="1005"/>
                  </a:lnTo>
                  <a:lnTo>
                    <a:pt x="2352" y="1165"/>
                  </a:lnTo>
                  <a:lnTo>
                    <a:pt x="2123" y="1336"/>
                  </a:lnTo>
                  <a:lnTo>
                    <a:pt x="1918" y="1519"/>
                  </a:lnTo>
                  <a:lnTo>
                    <a:pt x="1712" y="1713"/>
                  </a:lnTo>
                  <a:lnTo>
                    <a:pt x="1518" y="1918"/>
                  </a:lnTo>
                  <a:lnTo>
                    <a:pt x="1336" y="2124"/>
                  </a:lnTo>
                  <a:lnTo>
                    <a:pt x="1165" y="2352"/>
                  </a:lnTo>
                  <a:lnTo>
                    <a:pt x="993" y="2580"/>
                  </a:lnTo>
                  <a:lnTo>
                    <a:pt x="845" y="2820"/>
                  </a:lnTo>
                  <a:lnTo>
                    <a:pt x="708" y="3060"/>
                  </a:lnTo>
                  <a:lnTo>
                    <a:pt x="571" y="3311"/>
                  </a:lnTo>
                  <a:lnTo>
                    <a:pt x="457" y="3573"/>
                  </a:lnTo>
                  <a:lnTo>
                    <a:pt x="354" y="3836"/>
                  </a:lnTo>
                  <a:lnTo>
                    <a:pt x="263" y="4110"/>
                  </a:lnTo>
                  <a:lnTo>
                    <a:pt x="183" y="4383"/>
                  </a:lnTo>
                  <a:lnTo>
                    <a:pt x="115" y="4669"/>
                  </a:lnTo>
                  <a:lnTo>
                    <a:pt x="69" y="4954"/>
                  </a:lnTo>
                  <a:lnTo>
                    <a:pt x="35" y="5251"/>
                  </a:lnTo>
                  <a:lnTo>
                    <a:pt x="12" y="5548"/>
                  </a:lnTo>
                  <a:lnTo>
                    <a:pt x="1" y="5844"/>
                  </a:lnTo>
                  <a:lnTo>
                    <a:pt x="29663" y="5844"/>
                  </a:lnTo>
                  <a:lnTo>
                    <a:pt x="29663" y="1"/>
                  </a:lnTo>
                  <a:close/>
                </a:path>
              </a:pathLst>
            </a:custGeom>
            <a:solidFill>
              <a:srgbClr val="725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527375" y="3445950"/>
              <a:ext cx="3124375" cy="1068300"/>
            </a:xfrm>
            <a:custGeom>
              <a:rect b="b" l="l" r="r" t="t"/>
              <a:pathLst>
                <a:path extrusionOk="0" h="42732" w="124975">
                  <a:moveTo>
                    <a:pt x="11277" y="1"/>
                  </a:moveTo>
                  <a:lnTo>
                    <a:pt x="10958" y="12"/>
                  </a:lnTo>
                  <a:lnTo>
                    <a:pt x="10649" y="58"/>
                  </a:lnTo>
                  <a:lnTo>
                    <a:pt x="10353" y="126"/>
                  </a:lnTo>
                  <a:lnTo>
                    <a:pt x="10056" y="206"/>
                  </a:lnTo>
                  <a:lnTo>
                    <a:pt x="9771" y="320"/>
                  </a:lnTo>
                  <a:lnTo>
                    <a:pt x="9508" y="457"/>
                  </a:lnTo>
                  <a:lnTo>
                    <a:pt x="9246" y="617"/>
                  </a:lnTo>
                  <a:lnTo>
                    <a:pt x="9006" y="788"/>
                  </a:lnTo>
                  <a:lnTo>
                    <a:pt x="8778" y="982"/>
                  </a:lnTo>
                  <a:lnTo>
                    <a:pt x="8561" y="1199"/>
                  </a:lnTo>
                  <a:lnTo>
                    <a:pt x="8367" y="1427"/>
                  </a:lnTo>
                  <a:lnTo>
                    <a:pt x="8196" y="1679"/>
                  </a:lnTo>
                  <a:lnTo>
                    <a:pt x="8036" y="1941"/>
                  </a:lnTo>
                  <a:lnTo>
                    <a:pt x="7910" y="2215"/>
                  </a:lnTo>
                  <a:lnTo>
                    <a:pt x="7796" y="2512"/>
                  </a:lnTo>
                  <a:lnTo>
                    <a:pt x="7705" y="2808"/>
                  </a:lnTo>
                  <a:lnTo>
                    <a:pt x="4281" y="17029"/>
                  </a:lnTo>
                  <a:lnTo>
                    <a:pt x="4030" y="17223"/>
                  </a:lnTo>
                  <a:lnTo>
                    <a:pt x="3779" y="17429"/>
                  </a:lnTo>
                  <a:lnTo>
                    <a:pt x="3539" y="17645"/>
                  </a:lnTo>
                  <a:lnTo>
                    <a:pt x="3299" y="17862"/>
                  </a:lnTo>
                  <a:lnTo>
                    <a:pt x="3071" y="18091"/>
                  </a:lnTo>
                  <a:lnTo>
                    <a:pt x="2854" y="18319"/>
                  </a:lnTo>
                  <a:lnTo>
                    <a:pt x="2637" y="18559"/>
                  </a:lnTo>
                  <a:lnTo>
                    <a:pt x="2432" y="18798"/>
                  </a:lnTo>
                  <a:lnTo>
                    <a:pt x="2238" y="19049"/>
                  </a:lnTo>
                  <a:lnTo>
                    <a:pt x="2044" y="19300"/>
                  </a:lnTo>
                  <a:lnTo>
                    <a:pt x="1861" y="19563"/>
                  </a:lnTo>
                  <a:lnTo>
                    <a:pt x="1690" y="19825"/>
                  </a:lnTo>
                  <a:lnTo>
                    <a:pt x="1519" y="20088"/>
                  </a:lnTo>
                  <a:lnTo>
                    <a:pt x="1371" y="20362"/>
                  </a:lnTo>
                  <a:lnTo>
                    <a:pt x="1211" y="20647"/>
                  </a:lnTo>
                  <a:lnTo>
                    <a:pt x="1074" y="20921"/>
                  </a:lnTo>
                  <a:lnTo>
                    <a:pt x="937" y="21206"/>
                  </a:lnTo>
                  <a:lnTo>
                    <a:pt x="811" y="21503"/>
                  </a:lnTo>
                  <a:lnTo>
                    <a:pt x="697" y="21788"/>
                  </a:lnTo>
                  <a:lnTo>
                    <a:pt x="594" y="22085"/>
                  </a:lnTo>
                  <a:lnTo>
                    <a:pt x="492" y="22393"/>
                  </a:lnTo>
                  <a:lnTo>
                    <a:pt x="400" y="22690"/>
                  </a:lnTo>
                  <a:lnTo>
                    <a:pt x="321" y="22998"/>
                  </a:lnTo>
                  <a:lnTo>
                    <a:pt x="252" y="23306"/>
                  </a:lnTo>
                  <a:lnTo>
                    <a:pt x="184" y="23626"/>
                  </a:lnTo>
                  <a:lnTo>
                    <a:pt x="127" y="23934"/>
                  </a:lnTo>
                  <a:lnTo>
                    <a:pt x="81" y="24254"/>
                  </a:lnTo>
                  <a:lnTo>
                    <a:pt x="47" y="24573"/>
                  </a:lnTo>
                  <a:lnTo>
                    <a:pt x="24" y="24893"/>
                  </a:lnTo>
                  <a:lnTo>
                    <a:pt x="1" y="25212"/>
                  </a:lnTo>
                  <a:lnTo>
                    <a:pt x="1" y="25532"/>
                  </a:lnTo>
                  <a:lnTo>
                    <a:pt x="1" y="25863"/>
                  </a:lnTo>
                  <a:lnTo>
                    <a:pt x="389" y="42731"/>
                  </a:lnTo>
                  <a:lnTo>
                    <a:pt x="7773" y="42731"/>
                  </a:lnTo>
                  <a:lnTo>
                    <a:pt x="7739" y="42412"/>
                  </a:lnTo>
                  <a:lnTo>
                    <a:pt x="7716" y="42104"/>
                  </a:lnTo>
                  <a:lnTo>
                    <a:pt x="7705" y="41796"/>
                  </a:lnTo>
                  <a:lnTo>
                    <a:pt x="7693" y="41476"/>
                  </a:lnTo>
                  <a:lnTo>
                    <a:pt x="7705" y="41191"/>
                  </a:lnTo>
                  <a:lnTo>
                    <a:pt x="7716" y="40905"/>
                  </a:lnTo>
                  <a:lnTo>
                    <a:pt x="7728" y="40631"/>
                  </a:lnTo>
                  <a:lnTo>
                    <a:pt x="7750" y="40346"/>
                  </a:lnTo>
                  <a:lnTo>
                    <a:pt x="7785" y="40072"/>
                  </a:lnTo>
                  <a:lnTo>
                    <a:pt x="7819" y="39798"/>
                  </a:lnTo>
                  <a:lnTo>
                    <a:pt x="7865" y="39536"/>
                  </a:lnTo>
                  <a:lnTo>
                    <a:pt x="7922" y="39262"/>
                  </a:lnTo>
                  <a:lnTo>
                    <a:pt x="8047" y="38725"/>
                  </a:lnTo>
                  <a:lnTo>
                    <a:pt x="8196" y="38212"/>
                  </a:lnTo>
                  <a:lnTo>
                    <a:pt x="8367" y="37698"/>
                  </a:lnTo>
                  <a:lnTo>
                    <a:pt x="8561" y="37196"/>
                  </a:lnTo>
                  <a:lnTo>
                    <a:pt x="8778" y="36717"/>
                  </a:lnTo>
                  <a:lnTo>
                    <a:pt x="9017" y="36237"/>
                  </a:lnTo>
                  <a:lnTo>
                    <a:pt x="9291" y="35781"/>
                  </a:lnTo>
                  <a:lnTo>
                    <a:pt x="9577" y="35336"/>
                  </a:lnTo>
                  <a:lnTo>
                    <a:pt x="9873" y="34902"/>
                  </a:lnTo>
                  <a:lnTo>
                    <a:pt x="10204" y="34491"/>
                  </a:lnTo>
                  <a:lnTo>
                    <a:pt x="10547" y="34092"/>
                  </a:lnTo>
                  <a:lnTo>
                    <a:pt x="10912" y="33704"/>
                  </a:lnTo>
                  <a:lnTo>
                    <a:pt x="11300" y="33350"/>
                  </a:lnTo>
                  <a:lnTo>
                    <a:pt x="11688" y="32996"/>
                  </a:lnTo>
                  <a:lnTo>
                    <a:pt x="12110" y="32677"/>
                  </a:lnTo>
                  <a:lnTo>
                    <a:pt x="12544" y="32368"/>
                  </a:lnTo>
                  <a:lnTo>
                    <a:pt x="12989" y="32083"/>
                  </a:lnTo>
                  <a:lnTo>
                    <a:pt x="13446" y="31821"/>
                  </a:lnTo>
                  <a:lnTo>
                    <a:pt x="13914" y="31581"/>
                  </a:lnTo>
                  <a:lnTo>
                    <a:pt x="14404" y="31353"/>
                  </a:lnTo>
                  <a:lnTo>
                    <a:pt x="14906" y="31159"/>
                  </a:lnTo>
                  <a:lnTo>
                    <a:pt x="15409" y="30987"/>
                  </a:lnTo>
                  <a:lnTo>
                    <a:pt x="15934" y="30839"/>
                  </a:lnTo>
                  <a:lnTo>
                    <a:pt x="16470" y="30713"/>
                  </a:lnTo>
                  <a:lnTo>
                    <a:pt x="16733" y="30668"/>
                  </a:lnTo>
                  <a:lnTo>
                    <a:pt x="17007" y="30622"/>
                  </a:lnTo>
                  <a:lnTo>
                    <a:pt x="17280" y="30577"/>
                  </a:lnTo>
                  <a:lnTo>
                    <a:pt x="17554" y="30554"/>
                  </a:lnTo>
                  <a:lnTo>
                    <a:pt x="17828" y="30519"/>
                  </a:lnTo>
                  <a:lnTo>
                    <a:pt x="18114" y="30508"/>
                  </a:lnTo>
                  <a:lnTo>
                    <a:pt x="18399" y="30497"/>
                  </a:lnTo>
                  <a:lnTo>
                    <a:pt x="18958" y="30497"/>
                  </a:lnTo>
                  <a:lnTo>
                    <a:pt x="19243" y="30508"/>
                  </a:lnTo>
                  <a:lnTo>
                    <a:pt x="19529" y="30519"/>
                  </a:lnTo>
                  <a:lnTo>
                    <a:pt x="19803" y="30554"/>
                  </a:lnTo>
                  <a:lnTo>
                    <a:pt x="20077" y="30577"/>
                  </a:lnTo>
                  <a:lnTo>
                    <a:pt x="20351" y="30622"/>
                  </a:lnTo>
                  <a:lnTo>
                    <a:pt x="20624" y="30668"/>
                  </a:lnTo>
                  <a:lnTo>
                    <a:pt x="20887" y="30713"/>
                  </a:lnTo>
                  <a:lnTo>
                    <a:pt x="21423" y="30839"/>
                  </a:lnTo>
                  <a:lnTo>
                    <a:pt x="21948" y="30987"/>
                  </a:lnTo>
                  <a:lnTo>
                    <a:pt x="22451" y="31159"/>
                  </a:lnTo>
                  <a:lnTo>
                    <a:pt x="22953" y="31353"/>
                  </a:lnTo>
                  <a:lnTo>
                    <a:pt x="23444" y="31581"/>
                  </a:lnTo>
                  <a:lnTo>
                    <a:pt x="23911" y="31821"/>
                  </a:lnTo>
                  <a:lnTo>
                    <a:pt x="24368" y="32083"/>
                  </a:lnTo>
                  <a:lnTo>
                    <a:pt x="24813" y="32368"/>
                  </a:lnTo>
                  <a:lnTo>
                    <a:pt x="25247" y="32677"/>
                  </a:lnTo>
                  <a:lnTo>
                    <a:pt x="25669" y="32996"/>
                  </a:lnTo>
                  <a:lnTo>
                    <a:pt x="26057" y="33350"/>
                  </a:lnTo>
                  <a:lnTo>
                    <a:pt x="26445" y="33704"/>
                  </a:lnTo>
                  <a:lnTo>
                    <a:pt x="26810" y="34092"/>
                  </a:lnTo>
                  <a:lnTo>
                    <a:pt x="27153" y="34491"/>
                  </a:lnTo>
                  <a:lnTo>
                    <a:pt x="27484" y="34902"/>
                  </a:lnTo>
                  <a:lnTo>
                    <a:pt x="27780" y="35336"/>
                  </a:lnTo>
                  <a:lnTo>
                    <a:pt x="28066" y="35781"/>
                  </a:lnTo>
                  <a:lnTo>
                    <a:pt x="28340" y="36237"/>
                  </a:lnTo>
                  <a:lnTo>
                    <a:pt x="28579" y="36717"/>
                  </a:lnTo>
                  <a:lnTo>
                    <a:pt x="28796" y="37196"/>
                  </a:lnTo>
                  <a:lnTo>
                    <a:pt x="28990" y="37698"/>
                  </a:lnTo>
                  <a:lnTo>
                    <a:pt x="29161" y="38212"/>
                  </a:lnTo>
                  <a:lnTo>
                    <a:pt x="29310" y="38725"/>
                  </a:lnTo>
                  <a:lnTo>
                    <a:pt x="29435" y="39262"/>
                  </a:lnTo>
                  <a:lnTo>
                    <a:pt x="29492" y="39536"/>
                  </a:lnTo>
                  <a:lnTo>
                    <a:pt x="29538" y="39798"/>
                  </a:lnTo>
                  <a:lnTo>
                    <a:pt x="29572" y="40072"/>
                  </a:lnTo>
                  <a:lnTo>
                    <a:pt x="29607" y="40346"/>
                  </a:lnTo>
                  <a:lnTo>
                    <a:pt x="29629" y="40631"/>
                  </a:lnTo>
                  <a:lnTo>
                    <a:pt x="29641" y="40905"/>
                  </a:lnTo>
                  <a:lnTo>
                    <a:pt x="29652" y="41191"/>
                  </a:lnTo>
                  <a:lnTo>
                    <a:pt x="29664" y="41476"/>
                  </a:lnTo>
                  <a:lnTo>
                    <a:pt x="29652" y="41796"/>
                  </a:lnTo>
                  <a:lnTo>
                    <a:pt x="29641" y="42104"/>
                  </a:lnTo>
                  <a:lnTo>
                    <a:pt x="29618" y="42412"/>
                  </a:lnTo>
                  <a:lnTo>
                    <a:pt x="29584" y="42731"/>
                  </a:lnTo>
                  <a:lnTo>
                    <a:pt x="85131" y="42731"/>
                  </a:lnTo>
                  <a:lnTo>
                    <a:pt x="85109" y="42412"/>
                  </a:lnTo>
                  <a:lnTo>
                    <a:pt x="85074" y="42104"/>
                  </a:lnTo>
                  <a:lnTo>
                    <a:pt x="85063" y="41796"/>
                  </a:lnTo>
                  <a:lnTo>
                    <a:pt x="85063" y="41476"/>
                  </a:lnTo>
                  <a:lnTo>
                    <a:pt x="85063" y="41191"/>
                  </a:lnTo>
                  <a:lnTo>
                    <a:pt x="85074" y="40905"/>
                  </a:lnTo>
                  <a:lnTo>
                    <a:pt x="85086" y="40631"/>
                  </a:lnTo>
                  <a:lnTo>
                    <a:pt x="85120" y="40346"/>
                  </a:lnTo>
                  <a:lnTo>
                    <a:pt x="85143" y="40072"/>
                  </a:lnTo>
                  <a:lnTo>
                    <a:pt x="85188" y="39798"/>
                  </a:lnTo>
                  <a:lnTo>
                    <a:pt x="85234" y="39536"/>
                  </a:lnTo>
                  <a:lnTo>
                    <a:pt x="85280" y="39262"/>
                  </a:lnTo>
                  <a:lnTo>
                    <a:pt x="85405" y="38725"/>
                  </a:lnTo>
                  <a:lnTo>
                    <a:pt x="85554" y="38212"/>
                  </a:lnTo>
                  <a:lnTo>
                    <a:pt x="85725" y="37698"/>
                  </a:lnTo>
                  <a:lnTo>
                    <a:pt x="85919" y="37196"/>
                  </a:lnTo>
                  <a:lnTo>
                    <a:pt x="86136" y="36717"/>
                  </a:lnTo>
                  <a:lnTo>
                    <a:pt x="86387" y="36237"/>
                  </a:lnTo>
                  <a:lnTo>
                    <a:pt x="86649" y="35781"/>
                  </a:lnTo>
                  <a:lnTo>
                    <a:pt x="86935" y="35336"/>
                  </a:lnTo>
                  <a:lnTo>
                    <a:pt x="87243" y="34902"/>
                  </a:lnTo>
                  <a:lnTo>
                    <a:pt x="87562" y="34491"/>
                  </a:lnTo>
                  <a:lnTo>
                    <a:pt x="87916" y="34092"/>
                  </a:lnTo>
                  <a:lnTo>
                    <a:pt x="88270" y="33704"/>
                  </a:lnTo>
                  <a:lnTo>
                    <a:pt x="88658" y="33350"/>
                  </a:lnTo>
                  <a:lnTo>
                    <a:pt x="89057" y="32996"/>
                  </a:lnTo>
                  <a:lnTo>
                    <a:pt x="89468" y="32677"/>
                  </a:lnTo>
                  <a:lnTo>
                    <a:pt x="89902" y="32368"/>
                  </a:lnTo>
                  <a:lnTo>
                    <a:pt x="90347" y="32083"/>
                  </a:lnTo>
                  <a:lnTo>
                    <a:pt x="90804" y="31821"/>
                  </a:lnTo>
                  <a:lnTo>
                    <a:pt x="91283" y="31581"/>
                  </a:lnTo>
                  <a:lnTo>
                    <a:pt x="91762" y="31353"/>
                  </a:lnTo>
                  <a:lnTo>
                    <a:pt x="92265" y="31159"/>
                  </a:lnTo>
                  <a:lnTo>
                    <a:pt x="92778" y="30987"/>
                  </a:lnTo>
                  <a:lnTo>
                    <a:pt x="93292" y="30839"/>
                  </a:lnTo>
                  <a:lnTo>
                    <a:pt x="93828" y="30713"/>
                  </a:lnTo>
                  <a:lnTo>
                    <a:pt x="94091" y="30668"/>
                  </a:lnTo>
                  <a:lnTo>
                    <a:pt x="94365" y="30622"/>
                  </a:lnTo>
                  <a:lnTo>
                    <a:pt x="94638" y="30577"/>
                  </a:lnTo>
                  <a:lnTo>
                    <a:pt x="94912" y="30554"/>
                  </a:lnTo>
                  <a:lnTo>
                    <a:pt x="95198" y="30519"/>
                  </a:lnTo>
                  <a:lnTo>
                    <a:pt x="95472" y="30508"/>
                  </a:lnTo>
                  <a:lnTo>
                    <a:pt x="95757" y="30497"/>
                  </a:lnTo>
                  <a:lnTo>
                    <a:pt x="96328" y="30497"/>
                  </a:lnTo>
                  <a:lnTo>
                    <a:pt x="96602" y="30508"/>
                  </a:lnTo>
                  <a:lnTo>
                    <a:pt x="96887" y="30519"/>
                  </a:lnTo>
                  <a:lnTo>
                    <a:pt x="97161" y="30554"/>
                  </a:lnTo>
                  <a:lnTo>
                    <a:pt x="97435" y="30577"/>
                  </a:lnTo>
                  <a:lnTo>
                    <a:pt x="97709" y="30622"/>
                  </a:lnTo>
                  <a:lnTo>
                    <a:pt x="97983" y="30668"/>
                  </a:lnTo>
                  <a:lnTo>
                    <a:pt x="98256" y="30713"/>
                  </a:lnTo>
                  <a:lnTo>
                    <a:pt x="98781" y="30839"/>
                  </a:lnTo>
                  <a:lnTo>
                    <a:pt x="99306" y="30987"/>
                  </a:lnTo>
                  <a:lnTo>
                    <a:pt x="99820" y="31159"/>
                  </a:lnTo>
                  <a:lnTo>
                    <a:pt x="100311" y="31353"/>
                  </a:lnTo>
                  <a:lnTo>
                    <a:pt x="100802" y="31581"/>
                  </a:lnTo>
                  <a:lnTo>
                    <a:pt x="101270" y="31821"/>
                  </a:lnTo>
                  <a:lnTo>
                    <a:pt x="101737" y="32083"/>
                  </a:lnTo>
                  <a:lnTo>
                    <a:pt x="102183" y="32368"/>
                  </a:lnTo>
                  <a:lnTo>
                    <a:pt x="102605" y="32677"/>
                  </a:lnTo>
                  <a:lnTo>
                    <a:pt x="103027" y="32996"/>
                  </a:lnTo>
                  <a:lnTo>
                    <a:pt x="103427" y="33350"/>
                  </a:lnTo>
                  <a:lnTo>
                    <a:pt x="103803" y="33704"/>
                  </a:lnTo>
                  <a:lnTo>
                    <a:pt x="104168" y="34092"/>
                  </a:lnTo>
                  <a:lnTo>
                    <a:pt x="104511" y="34491"/>
                  </a:lnTo>
                  <a:lnTo>
                    <a:pt x="104842" y="34902"/>
                  </a:lnTo>
                  <a:lnTo>
                    <a:pt x="105150" y="35336"/>
                  </a:lnTo>
                  <a:lnTo>
                    <a:pt x="105435" y="35781"/>
                  </a:lnTo>
                  <a:lnTo>
                    <a:pt x="105698" y="36237"/>
                  </a:lnTo>
                  <a:lnTo>
                    <a:pt x="105937" y="36717"/>
                  </a:lnTo>
                  <a:lnTo>
                    <a:pt x="106154" y="37196"/>
                  </a:lnTo>
                  <a:lnTo>
                    <a:pt x="106360" y="37698"/>
                  </a:lnTo>
                  <a:lnTo>
                    <a:pt x="106531" y="38212"/>
                  </a:lnTo>
                  <a:lnTo>
                    <a:pt x="106679" y="38725"/>
                  </a:lnTo>
                  <a:lnTo>
                    <a:pt x="106793" y="39262"/>
                  </a:lnTo>
                  <a:lnTo>
                    <a:pt x="106851" y="39536"/>
                  </a:lnTo>
                  <a:lnTo>
                    <a:pt x="106896" y="39798"/>
                  </a:lnTo>
                  <a:lnTo>
                    <a:pt x="106930" y="40072"/>
                  </a:lnTo>
                  <a:lnTo>
                    <a:pt x="106965" y="40346"/>
                  </a:lnTo>
                  <a:lnTo>
                    <a:pt x="106987" y="40631"/>
                  </a:lnTo>
                  <a:lnTo>
                    <a:pt x="107010" y="40905"/>
                  </a:lnTo>
                  <a:lnTo>
                    <a:pt x="107022" y="41191"/>
                  </a:lnTo>
                  <a:lnTo>
                    <a:pt x="107022" y="41476"/>
                  </a:lnTo>
                  <a:lnTo>
                    <a:pt x="107010" y="41796"/>
                  </a:lnTo>
                  <a:lnTo>
                    <a:pt x="106999" y="42104"/>
                  </a:lnTo>
                  <a:lnTo>
                    <a:pt x="106976" y="42412"/>
                  </a:lnTo>
                  <a:lnTo>
                    <a:pt x="106942" y="42731"/>
                  </a:lnTo>
                  <a:lnTo>
                    <a:pt x="124975" y="42731"/>
                  </a:lnTo>
                  <a:lnTo>
                    <a:pt x="124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461550" y="3125825"/>
              <a:ext cx="2190200" cy="1388425"/>
            </a:xfrm>
            <a:custGeom>
              <a:rect b="b" l="l" r="r" t="t"/>
              <a:pathLst>
                <a:path extrusionOk="0" h="55537" w="87608">
                  <a:moveTo>
                    <a:pt x="0" y="0"/>
                  </a:moveTo>
                  <a:lnTo>
                    <a:pt x="0" y="55536"/>
                  </a:lnTo>
                  <a:lnTo>
                    <a:pt x="47764" y="55536"/>
                  </a:lnTo>
                  <a:lnTo>
                    <a:pt x="47742" y="55217"/>
                  </a:lnTo>
                  <a:lnTo>
                    <a:pt x="47707" y="54909"/>
                  </a:lnTo>
                  <a:lnTo>
                    <a:pt x="47696" y="54601"/>
                  </a:lnTo>
                  <a:lnTo>
                    <a:pt x="47696" y="54281"/>
                  </a:lnTo>
                  <a:lnTo>
                    <a:pt x="47696" y="53996"/>
                  </a:lnTo>
                  <a:lnTo>
                    <a:pt x="47707" y="53710"/>
                  </a:lnTo>
                  <a:lnTo>
                    <a:pt x="47719" y="53436"/>
                  </a:lnTo>
                  <a:lnTo>
                    <a:pt x="47753" y="53151"/>
                  </a:lnTo>
                  <a:lnTo>
                    <a:pt x="47776" y="52877"/>
                  </a:lnTo>
                  <a:lnTo>
                    <a:pt x="47821" y="52603"/>
                  </a:lnTo>
                  <a:lnTo>
                    <a:pt x="47867" y="52341"/>
                  </a:lnTo>
                  <a:lnTo>
                    <a:pt x="47913" y="52067"/>
                  </a:lnTo>
                  <a:lnTo>
                    <a:pt x="48038" y="51530"/>
                  </a:lnTo>
                  <a:lnTo>
                    <a:pt x="48187" y="51017"/>
                  </a:lnTo>
                  <a:lnTo>
                    <a:pt x="48358" y="50503"/>
                  </a:lnTo>
                  <a:lnTo>
                    <a:pt x="48552" y="50001"/>
                  </a:lnTo>
                  <a:lnTo>
                    <a:pt x="48769" y="49522"/>
                  </a:lnTo>
                  <a:lnTo>
                    <a:pt x="49020" y="49042"/>
                  </a:lnTo>
                  <a:lnTo>
                    <a:pt x="49282" y="48586"/>
                  </a:lnTo>
                  <a:lnTo>
                    <a:pt x="49568" y="48141"/>
                  </a:lnTo>
                  <a:lnTo>
                    <a:pt x="49876" y="47707"/>
                  </a:lnTo>
                  <a:lnTo>
                    <a:pt x="50195" y="47296"/>
                  </a:lnTo>
                  <a:lnTo>
                    <a:pt x="50549" y="46897"/>
                  </a:lnTo>
                  <a:lnTo>
                    <a:pt x="50903" y="46509"/>
                  </a:lnTo>
                  <a:lnTo>
                    <a:pt x="51291" y="46155"/>
                  </a:lnTo>
                  <a:lnTo>
                    <a:pt x="51690" y="45801"/>
                  </a:lnTo>
                  <a:lnTo>
                    <a:pt x="52101" y="45482"/>
                  </a:lnTo>
                  <a:lnTo>
                    <a:pt x="52535" y="45173"/>
                  </a:lnTo>
                  <a:lnTo>
                    <a:pt x="52980" y="44888"/>
                  </a:lnTo>
                  <a:lnTo>
                    <a:pt x="53437" y="44626"/>
                  </a:lnTo>
                  <a:lnTo>
                    <a:pt x="53916" y="44386"/>
                  </a:lnTo>
                  <a:lnTo>
                    <a:pt x="54395" y="44158"/>
                  </a:lnTo>
                  <a:lnTo>
                    <a:pt x="54898" y="43964"/>
                  </a:lnTo>
                  <a:lnTo>
                    <a:pt x="55411" y="43792"/>
                  </a:lnTo>
                  <a:lnTo>
                    <a:pt x="55925" y="43644"/>
                  </a:lnTo>
                  <a:lnTo>
                    <a:pt x="56461" y="43518"/>
                  </a:lnTo>
                  <a:lnTo>
                    <a:pt x="56724" y="43473"/>
                  </a:lnTo>
                  <a:lnTo>
                    <a:pt x="56998" y="43427"/>
                  </a:lnTo>
                  <a:lnTo>
                    <a:pt x="57271" y="43382"/>
                  </a:lnTo>
                  <a:lnTo>
                    <a:pt x="57545" y="43359"/>
                  </a:lnTo>
                  <a:lnTo>
                    <a:pt x="57831" y="43324"/>
                  </a:lnTo>
                  <a:lnTo>
                    <a:pt x="58105" y="43313"/>
                  </a:lnTo>
                  <a:lnTo>
                    <a:pt x="58390" y="43302"/>
                  </a:lnTo>
                  <a:lnTo>
                    <a:pt x="58961" y="43302"/>
                  </a:lnTo>
                  <a:lnTo>
                    <a:pt x="59235" y="43313"/>
                  </a:lnTo>
                  <a:lnTo>
                    <a:pt x="59520" y="43324"/>
                  </a:lnTo>
                  <a:lnTo>
                    <a:pt x="59794" y="43359"/>
                  </a:lnTo>
                  <a:lnTo>
                    <a:pt x="60068" y="43382"/>
                  </a:lnTo>
                  <a:lnTo>
                    <a:pt x="60342" y="43427"/>
                  </a:lnTo>
                  <a:lnTo>
                    <a:pt x="60616" y="43473"/>
                  </a:lnTo>
                  <a:lnTo>
                    <a:pt x="60889" y="43518"/>
                  </a:lnTo>
                  <a:lnTo>
                    <a:pt x="61414" y="43644"/>
                  </a:lnTo>
                  <a:lnTo>
                    <a:pt x="61939" y="43792"/>
                  </a:lnTo>
                  <a:lnTo>
                    <a:pt x="62453" y="43964"/>
                  </a:lnTo>
                  <a:lnTo>
                    <a:pt x="62944" y="44158"/>
                  </a:lnTo>
                  <a:lnTo>
                    <a:pt x="63435" y="44386"/>
                  </a:lnTo>
                  <a:lnTo>
                    <a:pt x="63903" y="44626"/>
                  </a:lnTo>
                  <a:lnTo>
                    <a:pt x="64370" y="44888"/>
                  </a:lnTo>
                  <a:lnTo>
                    <a:pt x="64816" y="45173"/>
                  </a:lnTo>
                  <a:lnTo>
                    <a:pt x="65238" y="45482"/>
                  </a:lnTo>
                  <a:lnTo>
                    <a:pt x="65660" y="45801"/>
                  </a:lnTo>
                  <a:lnTo>
                    <a:pt x="66060" y="46155"/>
                  </a:lnTo>
                  <a:lnTo>
                    <a:pt x="66436" y="46509"/>
                  </a:lnTo>
                  <a:lnTo>
                    <a:pt x="66801" y="46897"/>
                  </a:lnTo>
                  <a:lnTo>
                    <a:pt x="67144" y="47296"/>
                  </a:lnTo>
                  <a:lnTo>
                    <a:pt x="67475" y="47707"/>
                  </a:lnTo>
                  <a:lnTo>
                    <a:pt x="67783" y="48141"/>
                  </a:lnTo>
                  <a:lnTo>
                    <a:pt x="68068" y="48586"/>
                  </a:lnTo>
                  <a:lnTo>
                    <a:pt x="68331" y="49042"/>
                  </a:lnTo>
                  <a:lnTo>
                    <a:pt x="68570" y="49522"/>
                  </a:lnTo>
                  <a:lnTo>
                    <a:pt x="68787" y="50001"/>
                  </a:lnTo>
                  <a:lnTo>
                    <a:pt x="68993" y="50503"/>
                  </a:lnTo>
                  <a:lnTo>
                    <a:pt x="69164" y="51017"/>
                  </a:lnTo>
                  <a:lnTo>
                    <a:pt x="69312" y="51530"/>
                  </a:lnTo>
                  <a:lnTo>
                    <a:pt x="69426" y="52067"/>
                  </a:lnTo>
                  <a:lnTo>
                    <a:pt x="69484" y="52341"/>
                  </a:lnTo>
                  <a:lnTo>
                    <a:pt x="69529" y="52603"/>
                  </a:lnTo>
                  <a:lnTo>
                    <a:pt x="69563" y="52877"/>
                  </a:lnTo>
                  <a:lnTo>
                    <a:pt x="69598" y="53151"/>
                  </a:lnTo>
                  <a:lnTo>
                    <a:pt x="69620" y="53436"/>
                  </a:lnTo>
                  <a:lnTo>
                    <a:pt x="69643" y="53710"/>
                  </a:lnTo>
                  <a:lnTo>
                    <a:pt x="69655" y="53996"/>
                  </a:lnTo>
                  <a:lnTo>
                    <a:pt x="69655" y="54281"/>
                  </a:lnTo>
                  <a:lnTo>
                    <a:pt x="69643" y="54601"/>
                  </a:lnTo>
                  <a:lnTo>
                    <a:pt x="69632" y="54909"/>
                  </a:lnTo>
                  <a:lnTo>
                    <a:pt x="69609" y="55217"/>
                  </a:lnTo>
                  <a:lnTo>
                    <a:pt x="69575" y="55536"/>
                  </a:lnTo>
                  <a:lnTo>
                    <a:pt x="87608" y="55536"/>
                  </a:lnTo>
                  <a:lnTo>
                    <a:pt x="87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579400" y="3211125"/>
              <a:ext cx="1918000" cy="930775"/>
            </a:xfrm>
            <a:custGeom>
              <a:rect b="b" l="l" r="r" t="t"/>
              <a:pathLst>
                <a:path extrusionOk="0" h="37231" w="76720">
                  <a:moveTo>
                    <a:pt x="0" y="1"/>
                  </a:moveTo>
                  <a:lnTo>
                    <a:pt x="0" y="37230"/>
                  </a:lnTo>
                  <a:lnTo>
                    <a:pt x="76719" y="37230"/>
                  </a:lnTo>
                  <a:lnTo>
                    <a:pt x="76719" y="1"/>
                  </a:lnTo>
                  <a:close/>
                </a:path>
              </a:pathLst>
            </a:custGeom>
            <a:solidFill>
              <a:srgbClr val="B3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579400" y="3951550"/>
              <a:ext cx="1918000" cy="190350"/>
            </a:xfrm>
            <a:custGeom>
              <a:rect b="b" l="l" r="r" t="t"/>
              <a:pathLst>
                <a:path extrusionOk="0" h="7614" w="76720">
                  <a:moveTo>
                    <a:pt x="0" y="1"/>
                  </a:moveTo>
                  <a:lnTo>
                    <a:pt x="0" y="7613"/>
                  </a:lnTo>
                  <a:lnTo>
                    <a:pt x="76719" y="7613"/>
                  </a:lnTo>
                  <a:lnTo>
                    <a:pt x="767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486375" y="3951550"/>
              <a:ext cx="2104325" cy="42550"/>
            </a:xfrm>
            <a:custGeom>
              <a:rect b="b" l="l" r="r" t="t"/>
              <a:pathLst>
                <a:path extrusionOk="0" h="1702" w="84173">
                  <a:moveTo>
                    <a:pt x="0" y="1"/>
                  </a:moveTo>
                  <a:lnTo>
                    <a:pt x="0" y="1701"/>
                  </a:lnTo>
                  <a:lnTo>
                    <a:pt x="84172" y="1701"/>
                  </a:lnTo>
                  <a:lnTo>
                    <a:pt x="84172" y="1"/>
                  </a:lnTo>
                  <a:close/>
                </a:path>
              </a:pathLst>
            </a:custGeom>
            <a:solidFill>
              <a:srgbClr val="725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45100" y="4233750"/>
              <a:ext cx="498475" cy="498200"/>
            </a:xfrm>
            <a:custGeom>
              <a:rect b="b" l="l" r="r" t="t"/>
              <a:pathLst>
                <a:path extrusionOk="0" h="19928" w="19939">
                  <a:moveTo>
                    <a:pt x="9964" y="0"/>
                  </a:moveTo>
                  <a:lnTo>
                    <a:pt x="9462" y="12"/>
                  </a:lnTo>
                  <a:lnTo>
                    <a:pt x="8948" y="46"/>
                  </a:lnTo>
                  <a:lnTo>
                    <a:pt x="8457" y="115"/>
                  </a:lnTo>
                  <a:lnTo>
                    <a:pt x="7967" y="194"/>
                  </a:lnTo>
                  <a:lnTo>
                    <a:pt x="7476" y="309"/>
                  </a:lnTo>
                  <a:lnTo>
                    <a:pt x="7008" y="446"/>
                  </a:lnTo>
                  <a:lnTo>
                    <a:pt x="6540" y="605"/>
                  </a:lnTo>
                  <a:lnTo>
                    <a:pt x="6095" y="776"/>
                  </a:lnTo>
                  <a:lnTo>
                    <a:pt x="5650" y="982"/>
                  </a:lnTo>
                  <a:lnTo>
                    <a:pt x="5216" y="1199"/>
                  </a:lnTo>
                  <a:lnTo>
                    <a:pt x="4805" y="1438"/>
                  </a:lnTo>
                  <a:lnTo>
                    <a:pt x="4394" y="1701"/>
                  </a:lnTo>
                  <a:lnTo>
                    <a:pt x="4006" y="1975"/>
                  </a:lnTo>
                  <a:lnTo>
                    <a:pt x="3630" y="2272"/>
                  </a:lnTo>
                  <a:lnTo>
                    <a:pt x="3264" y="2580"/>
                  </a:lnTo>
                  <a:lnTo>
                    <a:pt x="2922" y="2911"/>
                  </a:lnTo>
                  <a:lnTo>
                    <a:pt x="2591" y="3265"/>
                  </a:lnTo>
                  <a:lnTo>
                    <a:pt x="2283" y="3618"/>
                  </a:lnTo>
                  <a:lnTo>
                    <a:pt x="1986" y="3995"/>
                  </a:lnTo>
                  <a:lnTo>
                    <a:pt x="1701" y="4394"/>
                  </a:lnTo>
                  <a:lnTo>
                    <a:pt x="1450" y="4794"/>
                  </a:lnTo>
                  <a:lnTo>
                    <a:pt x="1210" y="5216"/>
                  </a:lnTo>
                  <a:lnTo>
                    <a:pt x="982" y="5638"/>
                  </a:lnTo>
                  <a:lnTo>
                    <a:pt x="788" y="6084"/>
                  </a:lnTo>
                  <a:lnTo>
                    <a:pt x="605" y="6540"/>
                  </a:lnTo>
                  <a:lnTo>
                    <a:pt x="457" y="6997"/>
                  </a:lnTo>
                  <a:lnTo>
                    <a:pt x="320" y="7476"/>
                  </a:lnTo>
                  <a:lnTo>
                    <a:pt x="206" y="7955"/>
                  </a:lnTo>
                  <a:lnTo>
                    <a:pt x="114" y="8446"/>
                  </a:lnTo>
                  <a:lnTo>
                    <a:pt x="57" y="8948"/>
                  </a:lnTo>
                  <a:lnTo>
                    <a:pt x="12" y="9450"/>
                  </a:lnTo>
                  <a:lnTo>
                    <a:pt x="0" y="9964"/>
                  </a:lnTo>
                  <a:lnTo>
                    <a:pt x="12" y="10478"/>
                  </a:lnTo>
                  <a:lnTo>
                    <a:pt x="57" y="10980"/>
                  </a:lnTo>
                  <a:lnTo>
                    <a:pt x="114" y="11482"/>
                  </a:lnTo>
                  <a:lnTo>
                    <a:pt x="206" y="11973"/>
                  </a:lnTo>
                  <a:lnTo>
                    <a:pt x="320" y="12452"/>
                  </a:lnTo>
                  <a:lnTo>
                    <a:pt x="457" y="12931"/>
                  </a:lnTo>
                  <a:lnTo>
                    <a:pt x="605" y="13388"/>
                  </a:lnTo>
                  <a:lnTo>
                    <a:pt x="788" y="13844"/>
                  </a:lnTo>
                  <a:lnTo>
                    <a:pt x="982" y="14278"/>
                  </a:lnTo>
                  <a:lnTo>
                    <a:pt x="1210" y="14712"/>
                  </a:lnTo>
                  <a:lnTo>
                    <a:pt x="1450" y="15134"/>
                  </a:lnTo>
                  <a:lnTo>
                    <a:pt x="1701" y="15534"/>
                  </a:lnTo>
                  <a:lnTo>
                    <a:pt x="1986" y="15922"/>
                  </a:lnTo>
                  <a:lnTo>
                    <a:pt x="2283" y="16298"/>
                  </a:lnTo>
                  <a:lnTo>
                    <a:pt x="2591" y="16664"/>
                  </a:lnTo>
                  <a:lnTo>
                    <a:pt x="2922" y="17006"/>
                  </a:lnTo>
                  <a:lnTo>
                    <a:pt x="3264" y="17337"/>
                  </a:lnTo>
                  <a:lnTo>
                    <a:pt x="3630" y="17656"/>
                  </a:lnTo>
                  <a:lnTo>
                    <a:pt x="4006" y="17953"/>
                  </a:lnTo>
                  <a:lnTo>
                    <a:pt x="4394" y="18227"/>
                  </a:lnTo>
                  <a:lnTo>
                    <a:pt x="4805" y="18490"/>
                  </a:lnTo>
                  <a:lnTo>
                    <a:pt x="5216" y="18729"/>
                  </a:lnTo>
                  <a:lnTo>
                    <a:pt x="5650" y="18946"/>
                  </a:lnTo>
                  <a:lnTo>
                    <a:pt x="6095" y="19140"/>
                  </a:lnTo>
                  <a:lnTo>
                    <a:pt x="6540" y="19323"/>
                  </a:lnTo>
                  <a:lnTo>
                    <a:pt x="7008" y="19483"/>
                  </a:lnTo>
                  <a:lnTo>
                    <a:pt x="7476" y="19620"/>
                  </a:lnTo>
                  <a:lnTo>
                    <a:pt x="7967" y="19722"/>
                  </a:lnTo>
                  <a:lnTo>
                    <a:pt x="8457" y="19814"/>
                  </a:lnTo>
                  <a:lnTo>
                    <a:pt x="8948" y="19882"/>
                  </a:lnTo>
                  <a:lnTo>
                    <a:pt x="9462" y="19916"/>
                  </a:lnTo>
                  <a:lnTo>
                    <a:pt x="9964" y="19928"/>
                  </a:lnTo>
                  <a:lnTo>
                    <a:pt x="10477" y="19916"/>
                  </a:lnTo>
                  <a:lnTo>
                    <a:pt x="10991" y="19882"/>
                  </a:lnTo>
                  <a:lnTo>
                    <a:pt x="11482" y="19814"/>
                  </a:lnTo>
                  <a:lnTo>
                    <a:pt x="11973" y="19722"/>
                  </a:lnTo>
                  <a:lnTo>
                    <a:pt x="12463" y="19620"/>
                  </a:lnTo>
                  <a:lnTo>
                    <a:pt x="12931" y="19483"/>
                  </a:lnTo>
                  <a:lnTo>
                    <a:pt x="13399" y="19323"/>
                  </a:lnTo>
                  <a:lnTo>
                    <a:pt x="13844" y="19140"/>
                  </a:lnTo>
                  <a:lnTo>
                    <a:pt x="14289" y="18946"/>
                  </a:lnTo>
                  <a:lnTo>
                    <a:pt x="14723" y="18729"/>
                  </a:lnTo>
                  <a:lnTo>
                    <a:pt x="15134" y="18490"/>
                  </a:lnTo>
                  <a:lnTo>
                    <a:pt x="15545" y="18227"/>
                  </a:lnTo>
                  <a:lnTo>
                    <a:pt x="15933" y="17953"/>
                  </a:lnTo>
                  <a:lnTo>
                    <a:pt x="16310" y="17656"/>
                  </a:lnTo>
                  <a:lnTo>
                    <a:pt x="16675" y="17337"/>
                  </a:lnTo>
                  <a:lnTo>
                    <a:pt x="17017" y="17006"/>
                  </a:lnTo>
                  <a:lnTo>
                    <a:pt x="17348" y="16664"/>
                  </a:lnTo>
                  <a:lnTo>
                    <a:pt x="17656" y="16298"/>
                  </a:lnTo>
                  <a:lnTo>
                    <a:pt x="17953" y="15922"/>
                  </a:lnTo>
                  <a:lnTo>
                    <a:pt x="18238" y="15534"/>
                  </a:lnTo>
                  <a:lnTo>
                    <a:pt x="18489" y="15134"/>
                  </a:lnTo>
                  <a:lnTo>
                    <a:pt x="18729" y="14712"/>
                  </a:lnTo>
                  <a:lnTo>
                    <a:pt x="18957" y="14278"/>
                  </a:lnTo>
                  <a:lnTo>
                    <a:pt x="19151" y="13844"/>
                  </a:lnTo>
                  <a:lnTo>
                    <a:pt x="19334" y="13388"/>
                  </a:lnTo>
                  <a:lnTo>
                    <a:pt x="19482" y="12931"/>
                  </a:lnTo>
                  <a:lnTo>
                    <a:pt x="19619" y="12452"/>
                  </a:lnTo>
                  <a:lnTo>
                    <a:pt x="19733" y="11973"/>
                  </a:lnTo>
                  <a:lnTo>
                    <a:pt x="19825" y="11482"/>
                  </a:lnTo>
                  <a:lnTo>
                    <a:pt x="19882" y="10980"/>
                  </a:lnTo>
                  <a:lnTo>
                    <a:pt x="19927" y="10478"/>
                  </a:lnTo>
                  <a:lnTo>
                    <a:pt x="19939" y="9964"/>
                  </a:lnTo>
                  <a:lnTo>
                    <a:pt x="19927" y="9450"/>
                  </a:lnTo>
                  <a:lnTo>
                    <a:pt x="19882" y="8948"/>
                  </a:lnTo>
                  <a:lnTo>
                    <a:pt x="19825" y="8446"/>
                  </a:lnTo>
                  <a:lnTo>
                    <a:pt x="19733" y="7955"/>
                  </a:lnTo>
                  <a:lnTo>
                    <a:pt x="19619" y="7476"/>
                  </a:lnTo>
                  <a:lnTo>
                    <a:pt x="19482" y="6997"/>
                  </a:lnTo>
                  <a:lnTo>
                    <a:pt x="19334" y="6540"/>
                  </a:lnTo>
                  <a:lnTo>
                    <a:pt x="19151" y="6084"/>
                  </a:lnTo>
                  <a:lnTo>
                    <a:pt x="18957" y="5638"/>
                  </a:lnTo>
                  <a:lnTo>
                    <a:pt x="18729" y="5216"/>
                  </a:lnTo>
                  <a:lnTo>
                    <a:pt x="18489" y="4794"/>
                  </a:lnTo>
                  <a:lnTo>
                    <a:pt x="18238" y="4394"/>
                  </a:lnTo>
                  <a:lnTo>
                    <a:pt x="17953" y="3995"/>
                  </a:lnTo>
                  <a:lnTo>
                    <a:pt x="17656" y="3618"/>
                  </a:lnTo>
                  <a:lnTo>
                    <a:pt x="17348" y="3265"/>
                  </a:lnTo>
                  <a:lnTo>
                    <a:pt x="17017" y="2911"/>
                  </a:lnTo>
                  <a:lnTo>
                    <a:pt x="16675" y="2580"/>
                  </a:lnTo>
                  <a:lnTo>
                    <a:pt x="16310" y="2272"/>
                  </a:lnTo>
                  <a:lnTo>
                    <a:pt x="15933" y="1975"/>
                  </a:lnTo>
                  <a:lnTo>
                    <a:pt x="15545" y="1701"/>
                  </a:lnTo>
                  <a:lnTo>
                    <a:pt x="15134" y="1438"/>
                  </a:lnTo>
                  <a:lnTo>
                    <a:pt x="14723" y="1199"/>
                  </a:lnTo>
                  <a:lnTo>
                    <a:pt x="14289" y="982"/>
                  </a:lnTo>
                  <a:lnTo>
                    <a:pt x="13844" y="776"/>
                  </a:lnTo>
                  <a:lnTo>
                    <a:pt x="13399" y="605"/>
                  </a:lnTo>
                  <a:lnTo>
                    <a:pt x="12931" y="446"/>
                  </a:lnTo>
                  <a:lnTo>
                    <a:pt x="12463" y="309"/>
                  </a:lnTo>
                  <a:lnTo>
                    <a:pt x="11973" y="194"/>
                  </a:lnTo>
                  <a:lnTo>
                    <a:pt x="11482" y="115"/>
                  </a:lnTo>
                  <a:lnTo>
                    <a:pt x="10991" y="46"/>
                  </a:lnTo>
                  <a:lnTo>
                    <a:pt x="10477" y="12"/>
                  </a:lnTo>
                  <a:lnTo>
                    <a:pt x="9964" y="0"/>
                  </a:lnTo>
                  <a:close/>
                </a:path>
              </a:pathLst>
            </a:custGeom>
            <a:solidFill>
              <a:srgbClr val="362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841825" y="4330475"/>
              <a:ext cx="305025" cy="304750"/>
            </a:xfrm>
            <a:custGeom>
              <a:rect b="b" l="l" r="r" t="t"/>
              <a:pathLst>
                <a:path extrusionOk="0" h="12190" w="12201">
                  <a:moveTo>
                    <a:pt x="5787" y="0"/>
                  </a:moveTo>
                  <a:lnTo>
                    <a:pt x="5479" y="23"/>
                  </a:lnTo>
                  <a:lnTo>
                    <a:pt x="5170" y="69"/>
                  </a:lnTo>
                  <a:lnTo>
                    <a:pt x="4874" y="115"/>
                  </a:lnTo>
                  <a:lnTo>
                    <a:pt x="4577" y="183"/>
                  </a:lnTo>
                  <a:lnTo>
                    <a:pt x="4292" y="274"/>
                  </a:lnTo>
                  <a:lnTo>
                    <a:pt x="4006" y="366"/>
                  </a:lnTo>
                  <a:lnTo>
                    <a:pt x="3732" y="480"/>
                  </a:lnTo>
                  <a:lnTo>
                    <a:pt x="3458" y="594"/>
                  </a:lnTo>
                  <a:lnTo>
                    <a:pt x="3196" y="731"/>
                  </a:lnTo>
                  <a:lnTo>
                    <a:pt x="2933" y="879"/>
                  </a:lnTo>
                  <a:lnTo>
                    <a:pt x="2694" y="1039"/>
                  </a:lnTo>
                  <a:lnTo>
                    <a:pt x="2454" y="1210"/>
                  </a:lnTo>
                  <a:lnTo>
                    <a:pt x="2226" y="1393"/>
                  </a:lnTo>
                  <a:lnTo>
                    <a:pt x="1998" y="1575"/>
                  </a:lnTo>
                  <a:lnTo>
                    <a:pt x="1792" y="1781"/>
                  </a:lnTo>
                  <a:lnTo>
                    <a:pt x="1587" y="1998"/>
                  </a:lnTo>
                  <a:lnTo>
                    <a:pt x="1393" y="2215"/>
                  </a:lnTo>
                  <a:lnTo>
                    <a:pt x="1210" y="2443"/>
                  </a:lnTo>
                  <a:lnTo>
                    <a:pt x="1050" y="2683"/>
                  </a:lnTo>
                  <a:lnTo>
                    <a:pt x="890" y="2934"/>
                  </a:lnTo>
                  <a:lnTo>
                    <a:pt x="742" y="3185"/>
                  </a:lnTo>
                  <a:lnTo>
                    <a:pt x="605" y="3447"/>
                  </a:lnTo>
                  <a:lnTo>
                    <a:pt x="480" y="3721"/>
                  </a:lnTo>
                  <a:lnTo>
                    <a:pt x="377" y="3995"/>
                  </a:lnTo>
                  <a:lnTo>
                    <a:pt x="274" y="4280"/>
                  </a:lnTo>
                  <a:lnTo>
                    <a:pt x="194" y="4566"/>
                  </a:lnTo>
                  <a:lnTo>
                    <a:pt x="126" y="4862"/>
                  </a:lnTo>
                  <a:lnTo>
                    <a:pt x="69" y="5159"/>
                  </a:lnTo>
                  <a:lnTo>
                    <a:pt x="34" y="5467"/>
                  </a:lnTo>
                  <a:lnTo>
                    <a:pt x="12" y="5775"/>
                  </a:lnTo>
                  <a:lnTo>
                    <a:pt x="0" y="6095"/>
                  </a:lnTo>
                  <a:lnTo>
                    <a:pt x="12" y="6403"/>
                  </a:lnTo>
                  <a:lnTo>
                    <a:pt x="34" y="6711"/>
                  </a:lnTo>
                  <a:lnTo>
                    <a:pt x="69" y="7019"/>
                  </a:lnTo>
                  <a:lnTo>
                    <a:pt x="126" y="7316"/>
                  </a:lnTo>
                  <a:lnTo>
                    <a:pt x="194" y="7613"/>
                  </a:lnTo>
                  <a:lnTo>
                    <a:pt x="274" y="7910"/>
                  </a:lnTo>
                  <a:lnTo>
                    <a:pt x="377" y="8195"/>
                  </a:lnTo>
                  <a:lnTo>
                    <a:pt x="480" y="8469"/>
                  </a:lnTo>
                  <a:lnTo>
                    <a:pt x="605" y="8731"/>
                  </a:lnTo>
                  <a:lnTo>
                    <a:pt x="742" y="8994"/>
                  </a:lnTo>
                  <a:lnTo>
                    <a:pt x="890" y="9256"/>
                  </a:lnTo>
                  <a:lnTo>
                    <a:pt x="1050" y="9508"/>
                  </a:lnTo>
                  <a:lnTo>
                    <a:pt x="1210" y="9736"/>
                  </a:lnTo>
                  <a:lnTo>
                    <a:pt x="1393" y="9975"/>
                  </a:lnTo>
                  <a:lnTo>
                    <a:pt x="1587" y="10192"/>
                  </a:lnTo>
                  <a:lnTo>
                    <a:pt x="1792" y="10409"/>
                  </a:lnTo>
                  <a:lnTo>
                    <a:pt x="1998" y="10603"/>
                  </a:lnTo>
                  <a:lnTo>
                    <a:pt x="2226" y="10797"/>
                  </a:lnTo>
                  <a:lnTo>
                    <a:pt x="2454" y="10980"/>
                  </a:lnTo>
                  <a:lnTo>
                    <a:pt x="2694" y="11151"/>
                  </a:lnTo>
                  <a:lnTo>
                    <a:pt x="2933" y="11311"/>
                  </a:lnTo>
                  <a:lnTo>
                    <a:pt x="3196" y="11459"/>
                  </a:lnTo>
                  <a:lnTo>
                    <a:pt x="3458" y="11585"/>
                  </a:lnTo>
                  <a:lnTo>
                    <a:pt x="3732" y="11710"/>
                  </a:lnTo>
                  <a:lnTo>
                    <a:pt x="4006" y="11824"/>
                  </a:lnTo>
                  <a:lnTo>
                    <a:pt x="4292" y="11916"/>
                  </a:lnTo>
                  <a:lnTo>
                    <a:pt x="4577" y="11996"/>
                  </a:lnTo>
                  <a:lnTo>
                    <a:pt x="4874" y="12064"/>
                  </a:lnTo>
                  <a:lnTo>
                    <a:pt x="5170" y="12121"/>
                  </a:lnTo>
                  <a:lnTo>
                    <a:pt x="5479" y="12155"/>
                  </a:lnTo>
                  <a:lnTo>
                    <a:pt x="5787" y="12178"/>
                  </a:lnTo>
                  <a:lnTo>
                    <a:pt x="6095" y="12190"/>
                  </a:lnTo>
                  <a:lnTo>
                    <a:pt x="6414" y="12178"/>
                  </a:lnTo>
                  <a:lnTo>
                    <a:pt x="6723" y="12155"/>
                  </a:lnTo>
                  <a:lnTo>
                    <a:pt x="7031" y="12121"/>
                  </a:lnTo>
                  <a:lnTo>
                    <a:pt x="7327" y="12064"/>
                  </a:lnTo>
                  <a:lnTo>
                    <a:pt x="7624" y="11996"/>
                  </a:lnTo>
                  <a:lnTo>
                    <a:pt x="7910" y="11916"/>
                  </a:lnTo>
                  <a:lnTo>
                    <a:pt x="8195" y="11824"/>
                  </a:lnTo>
                  <a:lnTo>
                    <a:pt x="8469" y="11710"/>
                  </a:lnTo>
                  <a:lnTo>
                    <a:pt x="8743" y="11585"/>
                  </a:lnTo>
                  <a:lnTo>
                    <a:pt x="9005" y="11459"/>
                  </a:lnTo>
                  <a:lnTo>
                    <a:pt x="9256" y="11311"/>
                  </a:lnTo>
                  <a:lnTo>
                    <a:pt x="9507" y="11151"/>
                  </a:lnTo>
                  <a:lnTo>
                    <a:pt x="9747" y="10980"/>
                  </a:lnTo>
                  <a:lnTo>
                    <a:pt x="9975" y="10797"/>
                  </a:lnTo>
                  <a:lnTo>
                    <a:pt x="10204" y="10603"/>
                  </a:lnTo>
                  <a:lnTo>
                    <a:pt x="10409" y="10409"/>
                  </a:lnTo>
                  <a:lnTo>
                    <a:pt x="10614" y="10192"/>
                  </a:lnTo>
                  <a:lnTo>
                    <a:pt x="10808" y="9975"/>
                  </a:lnTo>
                  <a:lnTo>
                    <a:pt x="10991" y="9736"/>
                  </a:lnTo>
                  <a:lnTo>
                    <a:pt x="11151" y="9508"/>
                  </a:lnTo>
                  <a:lnTo>
                    <a:pt x="11311" y="9256"/>
                  </a:lnTo>
                  <a:lnTo>
                    <a:pt x="11459" y="8994"/>
                  </a:lnTo>
                  <a:lnTo>
                    <a:pt x="11596" y="8731"/>
                  </a:lnTo>
                  <a:lnTo>
                    <a:pt x="11721" y="8469"/>
                  </a:lnTo>
                  <a:lnTo>
                    <a:pt x="11824" y="8195"/>
                  </a:lnTo>
                  <a:lnTo>
                    <a:pt x="11927" y="7910"/>
                  </a:lnTo>
                  <a:lnTo>
                    <a:pt x="12007" y="7613"/>
                  </a:lnTo>
                  <a:lnTo>
                    <a:pt x="12075" y="7316"/>
                  </a:lnTo>
                  <a:lnTo>
                    <a:pt x="12132" y="7019"/>
                  </a:lnTo>
                  <a:lnTo>
                    <a:pt x="12167" y="6711"/>
                  </a:lnTo>
                  <a:lnTo>
                    <a:pt x="12189" y="6403"/>
                  </a:lnTo>
                  <a:lnTo>
                    <a:pt x="12201" y="6095"/>
                  </a:lnTo>
                  <a:lnTo>
                    <a:pt x="12189" y="5775"/>
                  </a:lnTo>
                  <a:lnTo>
                    <a:pt x="12167" y="5467"/>
                  </a:lnTo>
                  <a:lnTo>
                    <a:pt x="12132" y="5159"/>
                  </a:lnTo>
                  <a:lnTo>
                    <a:pt x="12075" y="4862"/>
                  </a:lnTo>
                  <a:lnTo>
                    <a:pt x="12007" y="4566"/>
                  </a:lnTo>
                  <a:lnTo>
                    <a:pt x="11927" y="4280"/>
                  </a:lnTo>
                  <a:lnTo>
                    <a:pt x="11824" y="3995"/>
                  </a:lnTo>
                  <a:lnTo>
                    <a:pt x="11721" y="3721"/>
                  </a:lnTo>
                  <a:lnTo>
                    <a:pt x="11596" y="3447"/>
                  </a:lnTo>
                  <a:lnTo>
                    <a:pt x="11459" y="3185"/>
                  </a:lnTo>
                  <a:lnTo>
                    <a:pt x="11311" y="2934"/>
                  </a:lnTo>
                  <a:lnTo>
                    <a:pt x="11151" y="2683"/>
                  </a:lnTo>
                  <a:lnTo>
                    <a:pt x="10991" y="2443"/>
                  </a:lnTo>
                  <a:lnTo>
                    <a:pt x="10808" y="2215"/>
                  </a:lnTo>
                  <a:lnTo>
                    <a:pt x="10614" y="1998"/>
                  </a:lnTo>
                  <a:lnTo>
                    <a:pt x="10409" y="1781"/>
                  </a:lnTo>
                  <a:lnTo>
                    <a:pt x="10204" y="1575"/>
                  </a:lnTo>
                  <a:lnTo>
                    <a:pt x="9975" y="1393"/>
                  </a:lnTo>
                  <a:lnTo>
                    <a:pt x="9747" y="1210"/>
                  </a:lnTo>
                  <a:lnTo>
                    <a:pt x="9507" y="1039"/>
                  </a:lnTo>
                  <a:lnTo>
                    <a:pt x="9256" y="879"/>
                  </a:lnTo>
                  <a:lnTo>
                    <a:pt x="9005" y="731"/>
                  </a:lnTo>
                  <a:lnTo>
                    <a:pt x="8743" y="594"/>
                  </a:lnTo>
                  <a:lnTo>
                    <a:pt x="8469" y="480"/>
                  </a:lnTo>
                  <a:lnTo>
                    <a:pt x="8195" y="366"/>
                  </a:lnTo>
                  <a:lnTo>
                    <a:pt x="7910" y="274"/>
                  </a:lnTo>
                  <a:lnTo>
                    <a:pt x="7624" y="183"/>
                  </a:lnTo>
                  <a:lnTo>
                    <a:pt x="7327" y="115"/>
                  </a:lnTo>
                  <a:lnTo>
                    <a:pt x="7031" y="69"/>
                  </a:lnTo>
                  <a:lnTo>
                    <a:pt x="6723" y="23"/>
                  </a:lnTo>
                  <a:lnTo>
                    <a:pt x="6414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934825" y="4423500"/>
              <a:ext cx="119025" cy="118700"/>
            </a:xfrm>
            <a:custGeom>
              <a:rect b="b" l="l" r="r" t="t"/>
              <a:pathLst>
                <a:path extrusionOk="0" h="4748" w="4761">
                  <a:moveTo>
                    <a:pt x="2375" y="0"/>
                  </a:moveTo>
                  <a:lnTo>
                    <a:pt x="2135" y="12"/>
                  </a:lnTo>
                  <a:lnTo>
                    <a:pt x="1907" y="46"/>
                  </a:lnTo>
                  <a:lnTo>
                    <a:pt x="1679" y="103"/>
                  </a:lnTo>
                  <a:lnTo>
                    <a:pt x="1450" y="183"/>
                  </a:lnTo>
                  <a:lnTo>
                    <a:pt x="1245" y="285"/>
                  </a:lnTo>
                  <a:lnTo>
                    <a:pt x="1051" y="400"/>
                  </a:lnTo>
                  <a:lnTo>
                    <a:pt x="868" y="537"/>
                  </a:lnTo>
                  <a:lnTo>
                    <a:pt x="697" y="696"/>
                  </a:lnTo>
                  <a:lnTo>
                    <a:pt x="549" y="856"/>
                  </a:lnTo>
                  <a:lnTo>
                    <a:pt x="412" y="1039"/>
                  </a:lnTo>
                  <a:lnTo>
                    <a:pt x="286" y="1244"/>
                  </a:lnTo>
                  <a:lnTo>
                    <a:pt x="195" y="1450"/>
                  </a:lnTo>
                  <a:lnTo>
                    <a:pt x="115" y="1666"/>
                  </a:lnTo>
                  <a:lnTo>
                    <a:pt x="58" y="1895"/>
                  </a:lnTo>
                  <a:lnTo>
                    <a:pt x="12" y="2134"/>
                  </a:lnTo>
                  <a:lnTo>
                    <a:pt x="1" y="2374"/>
                  </a:lnTo>
                  <a:lnTo>
                    <a:pt x="12" y="2614"/>
                  </a:lnTo>
                  <a:lnTo>
                    <a:pt x="58" y="2853"/>
                  </a:lnTo>
                  <a:lnTo>
                    <a:pt x="115" y="3082"/>
                  </a:lnTo>
                  <a:lnTo>
                    <a:pt x="195" y="3298"/>
                  </a:lnTo>
                  <a:lnTo>
                    <a:pt x="286" y="3504"/>
                  </a:lnTo>
                  <a:lnTo>
                    <a:pt x="412" y="3698"/>
                  </a:lnTo>
                  <a:lnTo>
                    <a:pt x="549" y="3881"/>
                  </a:lnTo>
                  <a:lnTo>
                    <a:pt x="697" y="4052"/>
                  </a:lnTo>
                  <a:lnTo>
                    <a:pt x="868" y="4200"/>
                  </a:lnTo>
                  <a:lnTo>
                    <a:pt x="1051" y="4337"/>
                  </a:lnTo>
                  <a:lnTo>
                    <a:pt x="1245" y="4463"/>
                  </a:lnTo>
                  <a:lnTo>
                    <a:pt x="1450" y="4565"/>
                  </a:lnTo>
                  <a:lnTo>
                    <a:pt x="1679" y="4645"/>
                  </a:lnTo>
                  <a:lnTo>
                    <a:pt x="1907" y="4702"/>
                  </a:lnTo>
                  <a:lnTo>
                    <a:pt x="2135" y="4737"/>
                  </a:lnTo>
                  <a:lnTo>
                    <a:pt x="2375" y="4748"/>
                  </a:lnTo>
                  <a:lnTo>
                    <a:pt x="2626" y="4737"/>
                  </a:lnTo>
                  <a:lnTo>
                    <a:pt x="2854" y="4702"/>
                  </a:lnTo>
                  <a:lnTo>
                    <a:pt x="3082" y="4645"/>
                  </a:lnTo>
                  <a:lnTo>
                    <a:pt x="3311" y="4565"/>
                  </a:lnTo>
                  <a:lnTo>
                    <a:pt x="3516" y="4463"/>
                  </a:lnTo>
                  <a:lnTo>
                    <a:pt x="3710" y="4337"/>
                  </a:lnTo>
                  <a:lnTo>
                    <a:pt x="3893" y="4200"/>
                  </a:lnTo>
                  <a:lnTo>
                    <a:pt x="4064" y="4052"/>
                  </a:lnTo>
                  <a:lnTo>
                    <a:pt x="4212" y="3881"/>
                  </a:lnTo>
                  <a:lnTo>
                    <a:pt x="4349" y="3698"/>
                  </a:lnTo>
                  <a:lnTo>
                    <a:pt x="4475" y="3504"/>
                  </a:lnTo>
                  <a:lnTo>
                    <a:pt x="4566" y="3298"/>
                  </a:lnTo>
                  <a:lnTo>
                    <a:pt x="4646" y="3082"/>
                  </a:lnTo>
                  <a:lnTo>
                    <a:pt x="4703" y="2853"/>
                  </a:lnTo>
                  <a:lnTo>
                    <a:pt x="4749" y="2614"/>
                  </a:lnTo>
                  <a:lnTo>
                    <a:pt x="4760" y="2374"/>
                  </a:lnTo>
                  <a:lnTo>
                    <a:pt x="4749" y="2134"/>
                  </a:lnTo>
                  <a:lnTo>
                    <a:pt x="4703" y="1895"/>
                  </a:lnTo>
                  <a:lnTo>
                    <a:pt x="4646" y="1666"/>
                  </a:lnTo>
                  <a:lnTo>
                    <a:pt x="4566" y="1450"/>
                  </a:lnTo>
                  <a:lnTo>
                    <a:pt x="4475" y="1244"/>
                  </a:lnTo>
                  <a:lnTo>
                    <a:pt x="4349" y="1039"/>
                  </a:lnTo>
                  <a:lnTo>
                    <a:pt x="4212" y="856"/>
                  </a:lnTo>
                  <a:lnTo>
                    <a:pt x="4064" y="696"/>
                  </a:lnTo>
                  <a:lnTo>
                    <a:pt x="3893" y="537"/>
                  </a:lnTo>
                  <a:lnTo>
                    <a:pt x="3710" y="400"/>
                  </a:lnTo>
                  <a:lnTo>
                    <a:pt x="3516" y="285"/>
                  </a:lnTo>
                  <a:lnTo>
                    <a:pt x="3311" y="183"/>
                  </a:lnTo>
                  <a:lnTo>
                    <a:pt x="3082" y="103"/>
                  </a:lnTo>
                  <a:lnTo>
                    <a:pt x="2854" y="46"/>
                  </a:lnTo>
                  <a:lnTo>
                    <a:pt x="2626" y="12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2677050" y="4233750"/>
              <a:ext cx="498500" cy="498200"/>
            </a:xfrm>
            <a:custGeom>
              <a:rect b="b" l="l" r="r" t="t"/>
              <a:pathLst>
                <a:path extrusionOk="0" h="19928" w="19940">
                  <a:moveTo>
                    <a:pt x="9964" y="0"/>
                  </a:moveTo>
                  <a:lnTo>
                    <a:pt x="9450" y="12"/>
                  </a:lnTo>
                  <a:lnTo>
                    <a:pt x="8948" y="46"/>
                  </a:lnTo>
                  <a:lnTo>
                    <a:pt x="8446" y="115"/>
                  </a:lnTo>
                  <a:lnTo>
                    <a:pt x="7955" y="194"/>
                  </a:lnTo>
                  <a:lnTo>
                    <a:pt x="7476" y="309"/>
                  </a:lnTo>
                  <a:lnTo>
                    <a:pt x="7008" y="446"/>
                  </a:lnTo>
                  <a:lnTo>
                    <a:pt x="6540" y="605"/>
                  </a:lnTo>
                  <a:lnTo>
                    <a:pt x="6084" y="776"/>
                  </a:lnTo>
                  <a:lnTo>
                    <a:pt x="5650" y="982"/>
                  </a:lnTo>
                  <a:lnTo>
                    <a:pt x="5216" y="1199"/>
                  </a:lnTo>
                  <a:lnTo>
                    <a:pt x="4794" y="1438"/>
                  </a:lnTo>
                  <a:lnTo>
                    <a:pt x="4394" y="1701"/>
                  </a:lnTo>
                  <a:lnTo>
                    <a:pt x="4006" y="1975"/>
                  </a:lnTo>
                  <a:lnTo>
                    <a:pt x="3630" y="2272"/>
                  </a:lnTo>
                  <a:lnTo>
                    <a:pt x="3264" y="2580"/>
                  </a:lnTo>
                  <a:lnTo>
                    <a:pt x="2922" y="2911"/>
                  </a:lnTo>
                  <a:lnTo>
                    <a:pt x="2591" y="3265"/>
                  </a:lnTo>
                  <a:lnTo>
                    <a:pt x="2272" y="3618"/>
                  </a:lnTo>
                  <a:lnTo>
                    <a:pt x="1986" y="3995"/>
                  </a:lnTo>
                  <a:lnTo>
                    <a:pt x="1701" y="4394"/>
                  </a:lnTo>
                  <a:lnTo>
                    <a:pt x="1438" y="4794"/>
                  </a:lnTo>
                  <a:lnTo>
                    <a:pt x="1199" y="5216"/>
                  </a:lnTo>
                  <a:lnTo>
                    <a:pt x="982" y="5638"/>
                  </a:lnTo>
                  <a:lnTo>
                    <a:pt x="788" y="6084"/>
                  </a:lnTo>
                  <a:lnTo>
                    <a:pt x="605" y="6540"/>
                  </a:lnTo>
                  <a:lnTo>
                    <a:pt x="445" y="6997"/>
                  </a:lnTo>
                  <a:lnTo>
                    <a:pt x="320" y="7476"/>
                  </a:lnTo>
                  <a:lnTo>
                    <a:pt x="206" y="7955"/>
                  </a:lnTo>
                  <a:lnTo>
                    <a:pt x="114" y="8446"/>
                  </a:lnTo>
                  <a:lnTo>
                    <a:pt x="57" y="8948"/>
                  </a:lnTo>
                  <a:lnTo>
                    <a:pt x="12" y="9450"/>
                  </a:lnTo>
                  <a:lnTo>
                    <a:pt x="0" y="9964"/>
                  </a:lnTo>
                  <a:lnTo>
                    <a:pt x="12" y="10478"/>
                  </a:lnTo>
                  <a:lnTo>
                    <a:pt x="57" y="10980"/>
                  </a:lnTo>
                  <a:lnTo>
                    <a:pt x="114" y="11482"/>
                  </a:lnTo>
                  <a:lnTo>
                    <a:pt x="206" y="11973"/>
                  </a:lnTo>
                  <a:lnTo>
                    <a:pt x="320" y="12452"/>
                  </a:lnTo>
                  <a:lnTo>
                    <a:pt x="445" y="12931"/>
                  </a:lnTo>
                  <a:lnTo>
                    <a:pt x="605" y="13388"/>
                  </a:lnTo>
                  <a:lnTo>
                    <a:pt x="788" y="13844"/>
                  </a:lnTo>
                  <a:lnTo>
                    <a:pt x="982" y="14278"/>
                  </a:lnTo>
                  <a:lnTo>
                    <a:pt x="1199" y="14712"/>
                  </a:lnTo>
                  <a:lnTo>
                    <a:pt x="1438" y="15134"/>
                  </a:lnTo>
                  <a:lnTo>
                    <a:pt x="1701" y="15534"/>
                  </a:lnTo>
                  <a:lnTo>
                    <a:pt x="1986" y="15922"/>
                  </a:lnTo>
                  <a:lnTo>
                    <a:pt x="2272" y="16298"/>
                  </a:lnTo>
                  <a:lnTo>
                    <a:pt x="2591" y="16664"/>
                  </a:lnTo>
                  <a:lnTo>
                    <a:pt x="2922" y="17006"/>
                  </a:lnTo>
                  <a:lnTo>
                    <a:pt x="3264" y="17337"/>
                  </a:lnTo>
                  <a:lnTo>
                    <a:pt x="3630" y="17656"/>
                  </a:lnTo>
                  <a:lnTo>
                    <a:pt x="4006" y="17953"/>
                  </a:lnTo>
                  <a:lnTo>
                    <a:pt x="4394" y="18227"/>
                  </a:lnTo>
                  <a:lnTo>
                    <a:pt x="4794" y="18490"/>
                  </a:lnTo>
                  <a:lnTo>
                    <a:pt x="5216" y="18729"/>
                  </a:lnTo>
                  <a:lnTo>
                    <a:pt x="5650" y="18946"/>
                  </a:lnTo>
                  <a:lnTo>
                    <a:pt x="6084" y="19140"/>
                  </a:lnTo>
                  <a:lnTo>
                    <a:pt x="6540" y="19323"/>
                  </a:lnTo>
                  <a:lnTo>
                    <a:pt x="7008" y="19483"/>
                  </a:lnTo>
                  <a:lnTo>
                    <a:pt x="7476" y="19620"/>
                  </a:lnTo>
                  <a:lnTo>
                    <a:pt x="7955" y="19722"/>
                  </a:lnTo>
                  <a:lnTo>
                    <a:pt x="8446" y="19814"/>
                  </a:lnTo>
                  <a:lnTo>
                    <a:pt x="8948" y="19882"/>
                  </a:lnTo>
                  <a:lnTo>
                    <a:pt x="9450" y="19916"/>
                  </a:lnTo>
                  <a:lnTo>
                    <a:pt x="9964" y="19928"/>
                  </a:lnTo>
                  <a:lnTo>
                    <a:pt x="10478" y="19916"/>
                  </a:lnTo>
                  <a:lnTo>
                    <a:pt x="10991" y="19882"/>
                  </a:lnTo>
                  <a:lnTo>
                    <a:pt x="11482" y="19814"/>
                  </a:lnTo>
                  <a:lnTo>
                    <a:pt x="11973" y="19722"/>
                  </a:lnTo>
                  <a:lnTo>
                    <a:pt x="12463" y="19620"/>
                  </a:lnTo>
                  <a:lnTo>
                    <a:pt x="12931" y="19483"/>
                  </a:lnTo>
                  <a:lnTo>
                    <a:pt x="13399" y="19323"/>
                  </a:lnTo>
                  <a:lnTo>
                    <a:pt x="13844" y="19140"/>
                  </a:lnTo>
                  <a:lnTo>
                    <a:pt x="14290" y="18946"/>
                  </a:lnTo>
                  <a:lnTo>
                    <a:pt x="14723" y="18729"/>
                  </a:lnTo>
                  <a:lnTo>
                    <a:pt x="15134" y="18490"/>
                  </a:lnTo>
                  <a:lnTo>
                    <a:pt x="15545" y="18227"/>
                  </a:lnTo>
                  <a:lnTo>
                    <a:pt x="15933" y="17953"/>
                  </a:lnTo>
                  <a:lnTo>
                    <a:pt x="16310" y="17656"/>
                  </a:lnTo>
                  <a:lnTo>
                    <a:pt x="16663" y="17337"/>
                  </a:lnTo>
                  <a:lnTo>
                    <a:pt x="17017" y="17006"/>
                  </a:lnTo>
                  <a:lnTo>
                    <a:pt x="17348" y="16664"/>
                  </a:lnTo>
                  <a:lnTo>
                    <a:pt x="17656" y="16298"/>
                  </a:lnTo>
                  <a:lnTo>
                    <a:pt x="17953" y="15922"/>
                  </a:lnTo>
                  <a:lnTo>
                    <a:pt x="18227" y="15534"/>
                  </a:lnTo>
                  <a:lnTo>
                    <a:pt x="18490" y="15134"/>
                  </a:lnTo>
                  <a:lnTo>
                    <a:pt x="18729" y="14712"/>
                  </a:lnTo>
                  <a:lnTo>
                    <a:pt x="18946" y="14278"/>
                  </a:lnTo>
                  <a:lnTo>
                    <a:pt x="19152" y="13844"/>
                  </a:lnTo>
                  <a:lnTo>
                    <a:pt x="19334" y="13388"/>
                  </a:lnTo>
                  <a:lnTo>
                    <a:pt x="19483" y="12931"/>
                  </a:lnTo>
                  <a:lnTo>
                    <a:pt x="19619" y="12452"/>
                  </a:lnTo>
                  <a:lnTo>
                    <a:pt x="19734" y="11973"/>
                  </a:lnTo>
                  <a:lnTo>
                    <a:pt x="19814" y="11482"/>
                  </a:lnTo>
                  <a:lnTo>
                    <a:pt x="19882" y="10980"/>
                  </a:lnTo>
                  <a:lnTo>
                    <a:pt x="19916" y="10478"/>
                  </a:lnTo>
                  <a:lnTo>
                    <a:pt x="19939" y="9964"/>
                  </a:lnTo>
                  <a:lnTo>
                    <a:pt x="19916" y="9450"/>
                  </a:lnTo>
                  <a:lnTo>
                    <a:pt x="19882" y="8948"/>
                  </a:lnTo>
                  <a:lnTo>
                    <a:pt x="19814" y="8446"/>
                  </a:lnTo>
                  <a:lnTo>
                    <a:pt x="19734" y="7955"/>
                  </a:lnTo>
                  <a:lnTo>
                    <a:pt x="19619" y="7476"/>
                  </a:lnTo>
                  <a:lnTo>
                    <a:pt x="19483" y="6997"/>
                  </a:lnTo>
                  <a:lnTo>
                    <a:pt x="19334" y="6540"/>
                  </a:lnTo>
                  <a:lnTo>
                    <a:pt x="19152" y="6084"/>
                  </a:lnTo>
                  <a:lnTo>
                    <a:pt x="18946" y="5638"/>
                  </a:lnTo>
                  <a:lnTo>
                    <a:pt x="18729" y="5216"/>
                  </a:lnTo>
                  <a:lnTo>
                    <a:pt x="18490" y="4794"/>
                  </a:lnTo>
                  <a:lnTo>
                    <a:pt x="18227" y="4394"/>
                  </a:lnTo>
                  <a:lnTo>
                    <a:pt x="17953" y="3995"/>
                  </a:lnTo>
                  <a:lnTo>
                    <a:pt x="17656" y="3618"/>
                  </a:lnTo>
                  <a:lnTo>
                    <a:pt x="17348" y="3265"/>
                  </a:lnTo>
                  <a:lnTo>
                    <a:pt x="17017" y="2911"/>
                  </a:lnTo>
                  <a:lnTo>
                    <a:pt x="16663" y="2580"/>
                  </a:lnTo>
                  <a:lnTo>
                    <a:pt x="16310" y="2272"/>
                  </a:lnTo>
                  <a:lnTo>
                    <a:pt x="15933" y="1975"/>
                  </a:lnTo>
                  <a:lnTo>
                    <a:pt x="15545" y="1701"/>
                  </a:lnTo>
                  <a:lnTo>
                    <a:pt x="15134" y="1438"/>
                  </a:lnTo>
                  <a:lnTo>
                    <a:pt x="14723" y="1199"/>
                  </a:lnTo>
                  <a:lnTo>
                    <a:pt x="14290" y="982"/>
                  </a:lnTo>
                  <a:lnTo>
                    <a:pt x="13844" y="776"/>
                  </a:lnTo>
                  <a:lnTo>
                    <a:pt x="13399" y="605"/>
                  </a:lnTo>
                  <a:lnTo>
                    <a:pt x="12931" y="446"/>
                  </a:lnTo>
                  <a:lnTo>
                    <a:pt x="12463" y="309"/>
                  </a:lnTo>
                  <a:lnTo>
                    <a:pt x="11973" y="194"/>
                  </a:lnTo>
                  <a:lnTo>
                    <a:pt x="11482" y="115"/>
                  </a:lnTo>
                  <a:lnTo>
                    <a:pt x="10991" y="46"/>
                  </a:lnTo>
                  <a:lnTo>
                    <a:pt x="10478" y="12"/>
                  </a:lnTo>
                  <a:lnTo>
                    <a:pt x="9964" y="0"/>
                  </a:lnTo>
                  <a:close/>
                </a:path>
              </a:pathLst>
            </a:custGeom>
            <a:solidFill>
              <a:srgbClr val="3627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2773775" y="4330475"/>
              <a:ext cx="304750" cy="304750"/>
            </a:xfrm>
            <a:custGeom>
              <a:rect b="b" l="l" r="r" t="t"/>
              <a:pathLst>
                <a:path extrusionOk="0" h="12190" w="12190">
                  <a:moveTo>
                    <a:pt x="5787" y="0"/>
                  </a:moveTo>
                  <a:lnTo>
                    <a:pt x="5479" y="23"/>
                  </a:lnTo>
                  <a:lnTo>
                    <a:pt x="5171" y="69"/>
                  </a:lnTo>
                  <a:lnTo>
                    <a:pt x="4874" y="115"/>
                  </a:lnTo>
                  <a:lnTo>
                    <a:pt x="4577" y="183"/>
                  </a:lnTo>
                  <a:lnTo>
                    <a:pt x="4280" y="274"/>
                  </a:lnTo>
                  <a:lnTo>
                    <a:pt x="4006" y="366"/>
                  </a:lnTo>
                  <a:lnTo>
                    <a:pt x="3721" y="480"/>
                  </a:lnTo>
                  <a:lnTo>
                    <a:pt x="3459" y="594"/>
                  </a:lnTo>
                  <a:lnTo>
                    <a:pt x="3196" y="731"/>
                  </a:lnTo>
                  <a:lnTo>
                    <a:pt x="2934" y="879"/>
                  </a:lnTo>
                  <a:lnTo>
                    <a:pt x="2694" y="1039"/>
                  </a:lnTo>
                  <a:lnTo>
                    <a:pt x="2454" y="1210"/>
                  </a:lnTo>
                  <a:lnTo>
                    <a:pt x="2215" y="1393"/>
                  </a:lnTo>
                  <a:lnTo>
                    <a:pt x="1998" y="1575"/>
                  </a:lnTo>
                  <a:lnTo>
                    <a:pt x="1792" y="1781"/>
                  </a:lnTo>
                  <a:lnTo>
                    <a:pt x="1587" y="1998"/>
                  </a:lnTo>
                  <a:lnTo>
                    <a:pt x="1393" y="2215"/>
                  </a:lnTo>
                  <a:lnTo>
                    <a:pt x="1210" y="2443"/>
                  </a:lnTo>
                  <a:lnTo>
                    <a:pt x="1039" y="2683"/>
                  </a:lnTo>
                  <a:lnTo>
                    <a:pt x="879" y="2934"/>
                  </a:lnTo>
                  <a:lnTo>
                    <a:pt x="742" y="3185"/>
                  </a:lnTo>
                  <a:lnTo>
                    <a:pt x="605" y="3447"/>
                  </a:lnTo>
                  <a:lnTo>
                    <a:pt x="480" y="3721"/>
                  </a:lnTo>
                  <a:lnTo>
                    <a:pt x="377" y="3995"/>
                  </a:lnTo>
                  <a:lnTo>
                    <a:pt x="274" y="4280"/>
                  </a:lnTo>
                  <a:lnTo>
                    <a:pt x="194" y="4566"/>
                  </a:lnTo>
                  <a:lnTo>
                    <a:pt x="126" y="4862"/>
                  </a:lnTo>
                  <a:lnTo>
                    <a:pt x="69" y="5159"/>
                  </a:lnTo>
                  <a:lnTo>
                    <a:pt x="35" y="5467"/>
                  </a:lnTo>
                  <a:lnTo>
                    <a:pt x="12" y="5775"/>
                  </a:lnTo>
                  <a:lnTo>
                    <a:pt x="0" y="6095"/>
                  </a:lnTo>
                  <a:lnTo>
                    <a:pt x="12" y="6403"/>
                  </a:lnTo>
                  <a:lnTo>
                    <a:pt x="35" y="6711"/>
                  </a:lnTo>
                  <a:lnTo>
                    <a:pt x="69" y="7019"/>
                  </a:lnTo>
                  <a:lnTo>
                    <a:pt x="126" y="7316"/>
                  </a:lnTo>
                  <a:lnTo>
                    <a:pt x="194" y="7613"/>
                  </a:lnTo>
                  <a:lnTo>
                    <a:pt x="274" y="7910"/>
                  </a:lnTo>
                  <a:lnTo>
                    <a:pt x="377" y="8195"/>
                  </a:lnTo>
                  <a:lnTo>
                    <a:pt x="480" y="8469"/>
                  </a:lnTo>
                  <a:lnTo>
                    <a:pt x="605" y="8731"/>
                  </a:lnTo>
                  <a:lnTo>
                    <a:pt x="742" y="8994"/>
                  </a:lnTo>
                  <a:lnTo>
                    <a:pt x="879" y="9256"/>
                  </a:lnTo>
                  <a:lnTo>
                    <a:pt x="1039" y="9508"/>
                  </a:lnTo>
                  <a:lnTo>
                    <a:pt x="1210" y="9736"/>
                  </a:lnTo>
                  <a:lnTo>
                    <a:pt x="1393" y="9975"/>
                  </a:lnTo>
                  <a:lnTo>
                    <a:pt x="1587" y="10192"/>
                  </a:lnTo>
                  <a:lnTo>
                    <a:pt x="1792" y="10409"/>
                  </a:lnTo>
                  <a:lnTo>
                    <a:pt x="1998" y="10603"/>
                  </a:lnTo>
                  <a:lnTo>
                    <a:pt x="2215" y="10797"/>
                  </a:lnTo>
                  <a:lnTo>
                    <a:pt x="2454" y="10980"/>
                  </a:lnTo>
                  <a:lnTo>
                    <a:pt x="2694" y="11151"/>
                  </a:lnTo>
                  <a:lnTo>
                    <a:pt x="2934" y="11311"/>
                  </a:lnTo>
                  <a:lnTo>
                    <a:pt x="3196" y="11459"/>
                  </a:lnTo>
                  <a:lnTo>
                    <a:pt x="3459" y="11585"/>
                  </a:lnTo>
                  <a:lnTo>
                    <a:pt x="3721" y="11710"/>
                  </a:lnTo>
                  <a:lnTo>
                    <a:pt x="4006" y="11824"/>
                  </a:lnTo>
                  <a:lnTo>
                    <a:pt x="4280" y="11916"/>
                  </a:lnTo>
                  <a:lnTo>
                    <a:pt x="4577" y="11996"/>
                  </a:lnTo>
                  <a:lnTo>
                    <a:pt x="4874" y="12064"/>
                  </a:lnTo>
                  <a:lnTo>
                    <a:pt x="5171" y="12121"/>
                  </a:lnTo>
                  <a:lnTo>
                    <a:pt x="5479" y="12155"/>
                  </a:lnTo>
                  <a:lnTo>
                    <a:pt x="5787" y="12178"/>
                  </a:lnTo>
                  <a:lnTo>
                    <a:pt x="6095" y="12190"/>
                  </a:lnTo>
                  <a:lnTo>
                    <a:pt x="6415" y="12178"/>
                  </a:lnTo>
                  <a:lnTo>
                    <a:pt x="6723" y="12155"/>
                  </a:lnTo>
                  <a:lnTo>
                    <a:pt x="7031" y="12121"/>
                  </a:lnTo>
                  <a:lnTo>
                    <a:pt x="7328" y="12064"/>
                  </a:lnTo>
                  <a:lnTo>
                    <a:pt x="7624" y="11996"/>
                  </a:lnTo>
                  <a:lnTo>
                    <a:pt x="7910" y="11916"/>
                  </a:lnTo>
                  <a:lnTo>
                    <a:pt x="8195" y="11824"/>
                  </a:lnTo>
                  <a:lnTo>
                    <a:pt x="8469" y="11710"/>
                  </a:lnTo>
                  <a:lnTo>
                    <a:pt x="8743" y="11585"/>
                  </a:lnTo>
                  <a:lnTo>
                    <a:pt x="9005" y="11459"/>
                  </a:lnTo>
                  <a:lnTo>
                    <a:pt x="9256" y="11311"/>
                  </a:lnTo>
                  <a:lnTo>
                    <a:pt x="9508" y="11151"/>
                  </a:lnTo>
                  <a:lnTo>
                    <a:pt x="9747" y="10980"/>
                  </a:lnTo>
                  <a:lnTo>
                    <a:pt x="9975" y="10797"/>
                  </a:lnTo>
                  <a:lnTo>
                    <a:pt x="10192" y="10603"/>
                  </a:lnTo>
                  <a:lnTo>
                    <a:pt x="10409" y="10409"/>
                  </a:lnTo>
                  <a:lnTo>
                    <a:pt x="10615" y="10192"/>
                  </a:lnTo>
                  <a:lnTo>
                    <a:pt x="10809" y="9975"/>
                  </a:lnTo>
                  <a:lnTo>
                    <a:pt x="10980" y="9736"/>
                  </a:lnTo>
                  <a:lnTo>
                    <a:pt x="11151" y="9508"/>
                  </a:lnTo>
                  <a:lnTo>
                    <a:pt x="11311" y="9256"/>
                  </a:lnTo>
                  <a:lnTo>
                    <a:pt x="11459" y="8994"/>
                  </a:lnTo>
                  <a:lnTo>
                    <a:pt x="11596" y="8731"/>
                  </a:lnTo>
                  <a:lnTo>
                    <a:pt x="11722" y="8469"/>
                  </a:lnTo>
                  <a:lnTo>
                    <a:pt x="11824" y="8195"/>
                  </a:lnTo>
                  <a:lnTo>
                    <a:pt x="11916" y="7910"/>
                  </a:lnTo>
                  <a:lnTo>
                    <a:pt x="12007" y="7613"/>
                  </a:lnTo>
                  <a:lnTo>
                    <a:pt x="12075" y="7316"/>
                  </a:lnTo>
                  <a:lnTo>
                    <a:pt x="12121" y="7019"/>
                  </a:lnTo>
                  <a:lnTo>
                    <a:pt x="12167" y="6711"/>
                  </a:lnTo>
                  <a:lnTo>
                    <a:pt x="12190" y="6403"/>
                  </a:lnTo>
                  <a:lnTo>
                    <a:pt x="12190" y="6095"/>
                  </a:lnTo>
                  <a:lnTo>
                    <a:pt x="12190" y="5775"/>
                  </a:lnTo>
                  <a:lnTo>
                    <a:pt x="12167" y="5467"/>
                  </a:lnTo>
                  <a:lnTo>
                    <a:pt x="12121" y="5159"/>
                  </a:lnTo>
                  <a:lnTo>
                    <a:pt x="12075" y="4862"/>
                  </a:lnTo>
                  <a:lnTo>
                    <a:pt x="12007" y="4566"/>
                  </a:lnTo>
                  <a:lnTo>
                    <a:pt x="11916" y="4280"/>
                  </a:lnTo>
                  <a:lnTo>
                    <a:pt x="11824" y="3995"/>
                  </a:lnTo>
                  <a:lnTo>
                    <a:pt x="11722" y="3721"/>
                  </a:lnTo>
                  <a:lnTo>
                    <a:pt x="11596" y="3447"/>
                  </a:lnTo>
                  <a:lnTo>
                    <a:pt x="11459" y="3185"/>
                  </a:lnTo>
                  <a:lnTo>
                    <a:pt x="11311" y="2934"/>
                  </a:lnTo>
                  <a:lnTo>
                    <a:pt x="11151" y="2683"/>
                  </a:lnTo>
                  <a:lnTo>
                    <a:pt x="10980" y="2443"/>
                  </a:lnTo>
                  <a:lnTo>
                    <a:pt x="10809" y="2215"/>
                  </a:lnTo>
                  <a:lnTo>
                    <a:pt x="10615" y="1998"/>
                  </a:lnTo>
                  <a:lnTo>
                    <a:pt x="10409" y="1781"/>
                  </a:lnTo>
                  <a:lnTo>
                    <a:pt x="10192" y="1575"/>
                  </a:lnTo>
                  <a:lnTo>
                    <a:pt x="9975" y="1393"/>
                  </a:lnTo>
                  <a:lnTo>
                    <a:pt x="9747" y="1210"/>
                  </a:lnTo>
                  <a:lnTo>
                    <a:pt x="9508" y="1039"/>
                  </a:lnTo>
                  <a:lnTo>
                    <a:pt x="9256" y="879"/>
                  </a:lnTo>
                  <a:lnTo>
                    <a:pt x="9005" y="731"/>
                  </a:lnTo>
                  <a:lnTo>
                    <a:pt x="8743" y="594"/>
                  </a:lnTo>
                  <a:lnTo>
                    <a:pt x="8469" y="480"/>
                  </a:lnTo>
                  <a:lnTo>
                    <a:pt x="8195" y="366"/>
                  </a:lnTo>
                  <a:lnTo>
                    <a:pt x="7910" y="274"/>
                  </a:lnTo>
                  <a:lnTo>
                    <a:pt x="7624" y="183"/>
                  </a:lnTo>
                  <a:lnTo>
                    <a:pt x="7328" y="115"/>
                  </a:lnTo>
                  <a:lnTo>
                    <a:pt x="7031" y="69"/>
                  </a:lnTo>
                  <a:lnTo>
                    <a:pt x="6723" y="23"/>
                  </a:lnTo>
                  <a:lnTo>
                    <a:pt x="6415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866800" y="4423500"/>
              <a:ext cx="118700" cy="118700"/>
            </a:xfrm>
            <a:custGeom>
              <a:rect b="b" l="l" r="r" t="t"/>
              <a:pathLst>
                <a:path extrusionOk="0" h="4748" w="4748">
                  <a:moveTo>
                    <a:pt x="2374" y="0"/>
                  </a:moveTo>
                  <a:lnTo>
                    <a:pt x="2134" y="12"/>
                  </a:lnTo>
                  <a:lnTo>
                    <a:pt x="1895" y="46"/>
                  </a:lnTo>
                  <a:lnTo>
                    <a:pt x="1666" y="103"/>
                  </a:lnTo>
                  <a:lnTo>
                    <a:pt x="1450" y="183"/>
                  </a:lnTo>
                  <a:lnTo>
                    <a:pt x="1244" y="285"/>
                  </a:lnTo>
                  <a:lnTo>
                    <a:pt x="1050" y="400"/>
                  </a:lnTo>
                  <a:lnTo>
                    <a:pt x="867" y="537"/>
                  </a:lnTo>
                  <a:lnTo>
                    <a:pt x="696" y="696"/>
                  </a:lnTo>
                  <a:lnTo>
                    <a:pt x="548" y="856"/>
                  </a:lnTo>
                  <a:lnTo>
                    <a:pt x="411" y="1039"/>
                  </a:lnTo>
                  <a:lnTo>
                    <a:pt x="285" y="1244"/>
                  </a:lnTo>
                  <a:lnTo>
                    <a:pt x="183" y="1450"/>
                  </a:lnTo>
                  <a:lnTo>
                    <a:pt x="103" y="1666"/>
                  </a:lnTo>
                  <a:lnTo>
                    <a:pt x="46" y="1895"/>
                  </a:lnTo>
                  <a:lnTo>
                    <a:pt x="11" y="2134"/>
                  </a:lnTo>
                  <a:lnTo>
                    <a:pt x="0" y="2374"/>
                  </a:lnTo>
                  <a:lnTo>
                    <a:pt x="11" y="2614"/>
                  </a:lnTo>
                  <a:lnTo>
                    <a:pt x="46" y="2853"/>
                  </a:lnTo>
                  <a:lnTo>
                    <a:pt x="103" y="3082"/>
                  </a:lnTo>
                  <a:lnTo>
                    <a:pt x="183" y="3298"/>
                  </a:lnTo>
                  <a:lnTo>
                    <a:pt x="285" y="3504"/>
                  </a:lnTo>
                  <a:lnTo>
                    <a:pt x="411" y="3698"/>
                  </a:lnTo>
                  <a:lnTo>
                    <a:pt x="548" y="3881"/>
                  </a:lnTo>
                  <a:lnTo>
                    <a:pt x="696" y="4052"/>
                  </a:lnTo>
                  <a:lnTo>
                    <a:pt x="867" y="4200"/>
                  </a:lnTo>
                  <a:lnTo>
                    <a:pt x="1050" y="4337"/>
                  </a:lnTo>
                  <a:lnTo>
                    <a:pt x="1244" y="4463"/>
                  </a:lnTo>
                  <a:lnTo>
                    <a:pt x="1450" y="4565"/>
                  </a:lnTo>
                  <a:lnTo>
                    <a:pt x="1666" y="4645"/>
                  </a:lnTo>
                  <a:lnTo>
                    <a:pt x="1895" y="4702"/>
                  </a:lnTo>
                  <a:lnTo>
                    <a:pt x="2134" y="4737"/>
                  </a:lnTo>
                  <a:lnTo>
                    <a:pt x="2374" y="4748"/>
                  </a:lnTo>
                  <a:lnTo>
                    <a:pt x="2625" y="4737"/>
                  </a:lnTo>
                  <a:lnTo>
                    <a:pt x="2853" y="4702"/>
                  </a:lnTo>
                  <a:lnTo>
                    <a:pt x="3082" y="4645"/>
                  </a:lnTo>
                  <a:lnTo>
                    <a:pt x="3298" y="4565"/>
                  </a:lnTo>
                  <a:lnTo>
                    <a:pt x="3515" y="4463"/>
                  </a:lnTo>
                  <a:lnTo>
                    <a:pt x="3709" y="4337"/>
                  </a:lnTo>
                  <a:lnTo>
                    <a:pt x="3892" y="4200"/>
                  </a:lnTo>
                  <a:lnTo>
                    <a:pt x="4052" y="4052"/>
                  </a:lnTo>
                  <a:lnTo>
                    <a:pt x="4212" y="3881"/>
                  </a:lnTo>
                  <a:lnTo>
                    <a:pt x="4348" y="3698"/>
                  </a:lnTo>
                  <a:lnTo>
                    <a:pt x="4463" y="3504"/>
                  </a:lnTo>
                  <a:lnTo>
                    <a:pt x="4565" y="3298"/>
                  </a:lnTo>
                  <a:lnTo>
                    <a:pt x="4645" y="3082"/>
                  </a:lnTo>
                  <a:lnTo>
                    <a:pt x="4702" y="2853"/>
                  </a:lnTo>
                  <a:lnTo>
                    <a:pt x="4737" y="2614"/>
                  </a:lnTo>
                  <a:lnTo>
                    <a:pt x="4748" y="2374"/>
                  </a:lnTo>
                  <a:lnTo>
                    <a:pt x="4737" y="2134"/>
                  </a:lnTo>
                  <a:lnTo>
                    <a:pt x="4702" y="1895"/>
                  </a:lnTo>
                  <a:lnTo>
                    <a:pt x="4645" y="1666"/>
                  </a:lnTo>
                  <a:lnTo>
                    <a:pt x="4565" y="1450"/>
                  </a:lnTo>
                  <a:lnTo>
                    <a:pt x="4463" y="1244"/>
                  </a:lnTo>
                  <a:lnTo>
                    <a:pt x="4348" y="1039"/>
                  </a:lnTo>
                  <a:lnTo>
                    <a:pt x="4212" y="856"/>
                  </a:lnTo>
                  <a:lnTo>
                    <a:pt x="4052" y="696"/>
                  </a:lnTo>
                  <a:lnTo>
                    <a:pt x="3892" y="537"/>
                  </a:lnTo>
                  <a:lnTo>
                    <a:pt x="3709" y="400"/>
                  </a:lnTo>
                  <a:lnTo>
                    <a:pt x="3515" y="285"/>
                  </a:lnTo>
                  <a:lnTo>
                    <a:pt x="3298" y="183"/>
                  </a:lnTo>
                  <a:lnTo>
                    <a:pt x="3082" y="103"/>
                  </a:lnTo>
                  <a:lnTo>
                    <a:pt x="2853" y="46"/>
                  </a:lnTo>
                  <a:lnTo>
                    <a:pt x="2625" y="1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932850" y="3491600"/>
              <a:ext cx="191475" cy="386375"/>
            </a:xfrm>
            <a:custGeom>
              <a:rect b="b" l="l" r="r" t="t"/>
              <a:pathLst>
                <a:path extrusionOk="0" h="15455" w="7659">
                  <a:moveTo>
                    <a:pt x="1518" y="1"/>
                  </a:moveTo>
                  <a:lnTo>
                    <a:pt x="1358" y="12"/>
                  </a:lnTo>
                  <a:lnTo>
                    <a:pt x="1210" y="35"/>
                  </a:lnTo>
                  <a:lnTo>
                    <a:pt x="1061" y="69"/>
                  </a:lnTo>
                  <a:lnTo>
                    <a:pt x="924" y="126"/>
                  </a:lnTo>
                  <a:lnTo>
                    <a:pt x="788" y="195"/>
                  </a:lnTo>
                  <a:lnTo>
                    <a:pt x="662" y="263"/>
                  </a:lnTo>
                  <a:lnTo>
                    <a:pt x="548" y="355"/>
                  </a:lnTo>
                  <a:lnTo>
                    <a:pt x="445" y="446"/>
                  </a:lnTo>
                  <a:lnTo>
                    <a:pt x="342" y="560"/>
                  </a:lnTo>
                  <a:lnTo>
                    <a:pt x="251" y="674"/>
                  </a:lnTo>
                  <a:lnTo>
                    <a:pt x="183" y="800"/>
                  </a:lnTo>
                  <a:lnTo>
                    <a:pt x="114" y="937"/>
                  </a:lnTo>
                  <a:lnTo>
                    <a:pt x="68" y="1074"/>
                  </a:lnTo>
                  <a:lnTo>
                    <a:pt x="23" y="1222"/>
                  </a:lnTo>
                  <a:lnTo>
                    <a:pt x="0" y="1370"/>
                  </a:lnTo>
                  <a:lnTo>
                    <a:pt x="0" y="1530"/>
                  </a:lnTo>
                  <a:lnTo>
                    <a:pt x="0" y="13936"/>
                  </a:lnTo>
                  <a:lnTo>
                    <a:pt x="0" y="14085"/>
                  </a:lnTo>
                  <a:lnTo>
                    <a:pt x="23" y="14244"/>
                  </a:lnTo>
                  <a:lnTo>
                    <a:pt x="68" y="14381"/>
                  </a:lnTo>
                  <a:lnTo>
                    <a:pt x="114" y="14530"/>
                  </a:lnTo>
                  <a:lnTo>
                    <a:pt x="183" y="14655"/>
                  </a:lnTo>
                  <a:lnTo>
                    <a:pt x="251" y="14781"/>
                  </a:lnTo>
                  <a:lnTo>
                    <a:pt x="342" y="14895"/>
                  </a:lnTo>
                  <a:lnTo>
                    <a:pt x="445" y="15009"/>
                  </a:lnTo>
                  <a:lnTo>
                    <a:pt x="548" y="15112"/>
                  </a:lnTo>
                  <a:lnTo>
                    <a:pt x="662" y="15192"/>
                  </a:lnTo>
                  <a:lnTo>
                    <a:pt x="788" y="15272"/>
                  </a:lnTo>
                  <a:lnTo>
                    <a:pt x="924" y="15329"/>
                  </a:lnTo>
                  <a:lnTo>
                    <a:pt x="1061" y="15386"/>
                  </a:lnTo>
                  <a:lnTo>
                    <a:pt x="1210" y="15420"/>
                  </a:lnTo>
                  <a:lnTo>
                    <a:pt x="1358" y="15443"/>
                  </a:lnTo>
                  <a:lnTo>
                    <a:pt x="1518" y="15454"/>
                  </a:lnTo>
                  <a:lnTo>
                    <a:pt x="6140" y="15454"/>
                  </a:lnTo>
                  <a:lnTo>
                    <a:pt x="6289" y="15443"/>
                  </a:lnTo>
                  <a:lnTo>
                    <a:pt x="6437" y="15420"/>
                  </a:lnTo>
                  <a:lnTo>
                    <a:pt x="6585" y="15386"/>
                  </a:lnTo>
                  <a:lnTo>
                    <a:pt x="6722" y="15329"/>
                  </a:lnTo>
                  <a:lnTo>
                    <a:pt x="6859" y="15272"/>
                  </a:lnTo>
                  <a:lnTo>
                    <a:pt x="6985" y="15192"/>
                  </a:lnTo>
                  <a:lnTo>
                    <a:pt x="7099" y="15112"/>
                  </a:lnTo>
                  <a:lnTo>
                    <a:pt x="7213" y="15009"/>
                  </a:lnTo>
                  <a:lnTo>
                    <a:pt x="7304" y="14895"/>
                  </a:lnTo>
                  <a:lnTo>
                    <a:pt x="7396" y="14781"/>
                  </a:lnTo>
                  <a:lnTo>
                    <a:pt x="7476" y="14655"/>
                  </a:lnTo>
                  <a:lnTo>
                    <a:pt x="7533" y="14530"/>
                  </a:lnTo>
                  <a:lnTo>
                    <a:pt x="7590" y="14381"/>
                  </a:lnTo>
                  <a:lnTo>
                    <a:pt x="7624" y="14244"/>
                  </a:lnTo>
                  <a:lnTo>
                    <a:pt x="7647" y="14085"/>
                  </a:lnTo>
                  <a:lnTo>
                    <a:pt x="7658" y="13936"/>
                  </a:lnTo>
                  <a:lnTo>
                    <a:pt x="7658" y="1530"/>
                  </a:lnTo>
                  <a:lnTo>
                    <a:pt x="7647" y="1370"/>
                  </a:lnTo>
                  <a:lnTo>
                    <a:pt x="7624" y="1222"/>
                  </a:lnTo>
                  <a:lnTo>
                    <a:pt x="7590" y="1074"/>
                  </a:lnTo>
                  <a:lnTo>
                    <a:pt x="7533" y="937"/>
                  </a:lnTo>
                  <a:lnTo>
                    <a:pt x="7476" y="800"/>
                  </a:lnTo>
                  <a:lnTo>
                    <a:pt x="7396" y="674"/>
                  </a:lnTo>
                  <a:lnTo>
                    <a:pt x="7304" y="560"/>
                  </a:lnTo>
                  <a:lnTo>
                    <a:pt x="7213" y="446"/>
                  </a:lnTo>
                  <a:lnTo>
                    <a:pt x="7099" y="355"/>
                  </a:lnTo>
                  <a:lnTo>
                    <a:pt x="6985" y="263"/>
                  </a:lnTo>
                  <a:lnTo>
                    <a:pt x="6859" y="195"/>
                  </a:lnTo>
                  <a:lnTo>
                    <a:pt x="6722" y="126"/>
                  </a:lnTo>
                  <a:lnTo>
                    <a:pt x="6585" y="69"/>
                  </a:lnTo>
                  <a:lnTo>
                    <a:pt x="6437" y="35"/>
                  </a:lnTo>
                  <a:lnTo>
                    <a:pt x="6289" y="12"/>
                  </a:lnTo>
                  <a:lnTo>
                    <a:pt x="6140" y="1"/>
                  </a:lnTo>
                  <a:close/>
                </a:path>
              </a:pathLst>
            </a:custGeom>
            <a:solidFill>
              <a:srgbClr val="C6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689750" y="3491600"/>
              <a:ext cx="198325" cy="386375"/>
            </a:xfrm>
            <a:custGeom>
              <a:rect b="b" l="l" r="r" t="t"/>
              <a:pathLst>
                <a:path extrusionOk="0" h="15455" w="7933">
                  <a:moveTo>
                    <a:pt x="4816" y="1"/>
                  </a:moveTo>
                  <a:lnTo>
                    <a:pt x="4645" y="12"/>
                  </a:lnTo>
                  <a:lnTo>
                    <a:pt x="4474" y="35"/>
                  </a:lnTo>
                  <a:lnTo>
                    <a:pt x="4314" y="69"/>
                  </a:lnTo>
                  <a:lnTo>
                    <a:pt x="4154" y="115"/>
                  </a:lnTo>
                  <a:lnTo>
                    <a:pt x="4006" y="184"/>
                  </a:lnTo>
                  <a:lnTo>
                    <a:pt x="3858" y="252"/>
                  </a:lnTo>
                  <a:lnTo>
                    <a:pt x="3721" y="332"/>
                  </a:lnTo>
                  <a:lnTo>
                    <a:pt x="3584" y="435"/>
                  </a:lnTo>
                  <a:lnTo>
                    <a:pt x="3470" y="537"/>
                  </a:lnTo>
                  <a:lnTo>
                    <a:pt x="3355" y="651"/>
                  </a:lnTo>
                  <a:lnTo>
                    <a:pt x="3241" y="777"/>
                  </a:lnTo>
                  <a:lnTo>
                    <a:pt x="3150" y="914"/>
                  </a:lnTo>
                  <a:lnTo>
                    <a:pt x="3070" y="1051"/>
                  </a:lnTo>
                  <a:lnTo>
                    <a:pt x="3002" y="1199"/>
                  </a:lnTo>
                  <a:lnTo>
                    <a:pt x="2933" y="1359"/>
                  </a:lnTo>
                  <a:lnTo>
                    <a:pt x="2888" y="1530"/>
                  </a:lnTo>
                  <a:lnTo>
                    <a:pt x="46" y="13560"/>
                  </a:lnTo>
                  <a:lnTo>
                    <a:pt x="11" y="13742"/>
                  </a:lnTo>
                  <a:lnTo>
                    <a:pt x="0" y="13913"/>
                  </a:lnTo>
                  <a:lnTo>
                    <a:pt x="11" y="14096"/>
                  </a:lnTo>
                  <a:lnTo>
                    <a:pt x="34" y="14256"/>
                  </a:lnTo>
                  <a:lnTo>
                    <a:pt x="91" y="14427"/>
                  </a:lnTo>
                  <a:lnTo>
                    <a:pt x="148" y="14587"/>
                  </a:lnTo>
                  <a:lnTo>
                    <a:pt x="240" y="14735"/>
                  </a:lnTo>
                  <a:lnTo>
                    <a:pt x="331" y="14872"/>
                  </a:lnTo>
                  <a:lnTo>
                    <a:pt x="445" y="14998"/>
                  </a:lnTo>
                  <a:lnTo>
                    <a:pt x="571" y="15112"/>
                  </a:lnTo>
                  <a:lnTo>
                    <a:pt x="708" y="15203"/>
                  </a:lnTo>
                  <a:lnTo>
                    <a:pt x="856" y="15294"/>
                  </a:lnTo>
                  <a:lnTo>
                    <a:pt x="1016" y="15363"/>
                  </a:lnTo>
                  <a:lnTo>
                    <a:pt x="1187" y="15409"/>
                  </a:lnTo>
                  <a:lnTo>
                    <a:pt x="1358" y="15443"/>
                  </a:lnTo>
                  <a:lnTo>
                    <a:pt x="1541" y="15454"/>
                  </a:lnTo>
                  <a:lnTo>
                    <a:pt x="6391" y="15454"/>
                  </a:lnTo>
                  <a:lnTo>
                    <a:pt x="6551" y="15443"/>
                  </a:lnTo>
                  <a:lnTo>
                    <a:pt x="6700" y="15420"/>
                  </a:lnTo>
                  <a:lnTo>
                    <a:pt x="6848" y="15386"/>
                  </a:lnTo>
                  <a:lnTo>
                    <a:pt x="6996" y="15329"/>
                  </a:lnTo>
                  <a:lnTo>
                    <a:pt x="7122" y="15272"/>
                  </a:lnTo>
                  <a:lnTo>
                    <a:pt x="7247" y="15192"/>
                  </a:lnTo>
                  <a:lnTo>
                    <a:pt x="7373" y="15100"/>
                  </a:lnTo>
                  <a:lnTo>
                    <a:pt x="7476" y="14998"/>
                  </a:lnTo>
                  <a:lnTo>
                    <a:pt x="7578" y="14895"/>
                  </a:lnTo>
                  <a:lnTo>
                    <a:pt x="7670" y="14769"/>
                  </a:lnTo>
                  <a:lnTo>
                    <a:pt x="7750" y="14644"/>
                  </a:lnTo>
                  <a:lnTo>
                    <a:pt x="7807" y="14507"/>
                  </a:lnTo>
                  <a:lnTo>
                    <a:pt x="7864" y="14370"/>
                  </a:lnTo>
                  <a:lnTo>
                    <a:pt x="7898" y="14222"/>
                  </a:lnTo>
                  <a:lnTo>
                    <a:pt x="7921" y="14073"/>
                  </a:lnTo>
                  <a:lnTo>
                    <a:pt x="7932" y="13913"/>
                  </a:lnTo>
                  <a:lnTo>
                    <a:pt x="7932" y="1553"/>
                  </a:lnTo>
                  <a:lnTo>
                    <a:pt x="7921" y="1393"/>
                  </a:lnTo>
                  <a:lnTo>
                    <a:pt x="7898" y="1234"/>
                  </a:lnTo>
                  <a:lnTo>
                    <a:pt x="7864" y="1085"/>
                  </a:lnTo>
                  <a:lnTo>
                    <a:pt x="7807" y="948"/>
                  </a:lnTo>
                  <a:lnTo>
                    <a:pt x="7750" y="811"/>
                  </a:lnTo>
                  <a:lnTo>
                    <a:pt x="7670" y="686"/>
                  </a:lnTo>
                  <a:lnTo>
                    <a:pt x="7578" y="572"/>
                  </a:lnTo>
                  <a:lnTo>
                    <a:pt x="7476" y="457"/>
                  </a:lnTo>
                  <a:lnTo>
                    <a:pt x="7373" y="355"/>
                  </a:lnTo>
                  <a:lnTo>
                    <a:pt x="7247" y="275"/>
                  </a:lnTo>
                  <a:lnTo>
                    <a:pt x="7122" y="195"/>
                  </a:lnTo>
                  <a:lnTo>
                    <a:pt x="6996" y="126"/>
                  </a:lnTo>
                  <a:lnTo>
                    <a:pt x="6848" y="81"/>
                  </a:lnTo>
                  <a:lnTo>
                    <a:pt x="6700" y="35"/>
                  </a:lnTo>
                  <a:lnTo>
                    <a:pt x="6551" y="12"/>
                  </a:lnTo>
                  <a:lnTo>
                    <a:pt x="6391" y="1"/>
                  </a:lnTo>
                  <a:close/>
                </a:path>
              </a:pathLst>
            </a:custGeom>
            <a:solidFill>
              <a:srgbClr val="C6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168800" y="3491600"/>
              <a:ext cx="232000" cy="386375"/>
            </a:xfrm>
            <a:custGeom>
              <a:rect b="b" l="l" r="r" t="t"/>
              <a:pathLst>
                <a:path extrusionOk="0" h="15455" w="9280">
                  <a:moveTo>
                    <a:pt x="1519" y="1"/>
                  </a:moveTo>
                  <a:lnTo>
                    <a:pt x="1370" y="12"/>
                  </a:lnTo>
                  <a:lnTo>
                    <a:pt x="1222" y="35"/>
                  </a:lnTo>
                  <a:lnTo>
                    <a:pt x="1073" y="69"/>
                  </a:lnTo>
                  <a:lnTo>
                    <a:pt x="937" y="126"/>
                  </a:lnTo>
                  <a:lnTo>
                    <a:pt x="800" y="195"/>
                  </a:lnTo>
                  <a:lnTo>
                    <a:pt x="674" y="263"/>
                  </a:lnTo>
                  <a:lnTo>
                    <a:pt x="560" y="355"/>
                  </a:lnTo>
                  <a:lnTo>
                    <a:pt x="446" y="446"/>
                  </a:lnTo>
                  <a:lnTo>
                    <a:pt x="354" y="560"/>
                  </a:lnTo>
                  <a:lnTo>
                    <a:pt x="263" y="674"/>
                  </a:lnTo>
                  <a:lnTo>
                    <a:pt x="183" y="800"/>
                  </a:lnTo>
                  <a:lnTo>
                    <a:pt x="126" y="937"/>
                  </a:lnTo>
                  <a:lnTo>
                    <a:pt x="69" y="1074"/>
                  </a:lnTo>
                  <a:lnTo>
                    <a:pt x="35" y="1222"/>
                  </a:lnTo>
                  <a:lnTo>
                    <a:pt x="12" y="1370"/>
                  </a:lnTo>
                  <a:lnTo>
                    <a:pt x="1" y="1530"/>
                  </a:lnTo>
                  <a:lnTo>
                    <a:pt x="1" y="13936"/>
                  </a:lnTo>
                  <a:lnTo>
                    <a:pt x="12" y="14085"/>
                  </a:lnTo>
                  <a:lnTo>
                    <a:pt x="35" y="14244"/>
                  </a:lnTo>
                  <a:lnTo>
                    <a:pt x="69" y="14381"/>
                  </a:lnTo>
                  <a:lnTo>
                    <a:pt x="126" y="14530"/>
                  </a:lnTo>
                  <a:lnTo>
                    <a:pt x="183" y="14655"/>
                  </a:lnTo>
                  <a:lnTo>
                    <a:pt x="263" y="14781"/>
                  </a:lnTo>
                  <a:lnTo>
                    <a:pt x="354" y="14895"/>
                  </a:lnTo>
                  <a:lnTo>
                    <a:pt x="446" y="15009"/>
                  </a:lnTo>
                  <a:lnTo>
                    <a:pt x="560" y="15112"/>
                  </a:lnTo>
                  <a:lnTo>
                    <a:pt x="674" y="15192"/>
                  </a:lnTo>
                  <a:lnTo>
                    <a:pt x="800" y="15272"/>
                  </a:lnTo>
                  <a:lnTo>
                    <a:pt x="937" y="15329"/>
                  </a:lnTo>
                  <a:lnTo>
                    <a:pt x="1073" y="15386"/>
                  </a:lnTo>
                  <a:lnTo>
                    <a:pt x="1222" y="15420"/>
                  </a:lnTo>
                  <a:lnTo>
                    <a:pt x="1370" y="15443"/>
                  </a:lnTo>
                  <a:lnTo>
                    <a:pt x="1519" y="15454"/>
                  </a:lnTo>
                  <a:lnTo>
                    <a:pt x="7762" y="15454"/>
                  </a:lnTo>
                  <a:lnTo>
                    <a:pt x="7921" y="15443"/>
                  </a:lnTo>
                  <a:lnTo>
                    <a:pt x="8070" y="15420"/>
                  </a:lnTo>
                  <a:lnTo>
                    <a:pt x="8218" y="15386"/>
                  </a:lnTo>
                  <a:lnTo>
                    <a:pt x="8355" y="15329"/>
                  </a:lnTo>
                  <a:lnTo>
                    <a:pt x="8481" y="15272"/>
                  </a:lnTo>
                  <a:lnTo>
                    <a:pt x="8606" y="15192"/>
                  </a:lnTo>
                  <a:lnTo>
                    <a:pt x="8732" y="15112"/>
                  </a:lnTo>
                  <a:lnTo>
                    <a:pt x="8834" y="15009"/>
                  </a:lnTo>
                  <a:lnTo>
                    <a:pt x="8937" y="14895"/>
                  </a:lnTo>
                  <a:lnTo>
                    <a:pt x="9017" y="14781"/>
                  </a:lnTo>
                  <a:lnTo>
                    <a:pt x="9097" y="14655"/>
                  </a:lnTo>
                  <a:lnTo>
                    <a:pt x="9165" y="14530"/>
                  </a:lnTo>
                  <a:lnTo>
                    <a:pt x="9211" y="14381"/>
                  </a:lnTo>
                  <a:lnTo>
                    <a:pt x="9245" y="14244"/>
                  </a:lnTo>
                  <a:lnTo>
                    <a:pt x="9268" y="14085"/>
                  </a:lnTo>
                  <a:lnTo>
                    <a:pt x="9280" y="13936"/>
                  </a:lnTo>
                  <a:lnTo>
                    <a:pt x="9280" y="1530"/>
                  </a:lnTo>
                  <a:lnTo>
                    <a:pt x="9268" y="1370"/>
                  </a:lnTo>
                  <a:lnTo>
                    <a:pt x="9245" y="1222"/>
                  </a:lnTo>
                  <a:lnTo>
                    <a:pt x="9211" y="1074"/>
                  </a:lnTo>
                  <a:lnTo>
                    <a:pt x="9165" y="937"/>
                  </a:lnTo>
                  <a:lnTo>
                    <a:pt x="9097" y="800"/>
                  </a:lnTo>
                  <a:lnTo>
                    <a:pt x="9017" y="674"/>
                  </a:lnTo>
                  <a:lnTo>
                    <a:pt x="8937" y="560"/>
                  </a:lnTo>
                  <a:lnTo>
                    <a:pt x="8834" y="446"/>
                  </a:lnTo>
                  <a:lnTo>
                    <a:pt x="8732" y="355"/>
                  </a:lnTo>
                  <a:lnTo>
                    <a:pt x="8606" y="263"/>
                  </a:lnTo>
                  <a:lnTo>
                    <a:pt x="8481" y="195"/>
                  </a:lnTo>
                  <a:lnTo>
                    <a:pt x="8355" y="126"/>
                  </a:lnTo>
                  <a:lnTo>
                    <a:pt x="8218" y="69"/>
                  </a:lnTo>
                  <a:lnTo>
                    <a:pt x="8070" y="35"/>
                  </a:lnTo>
                  <a:lnTo>
                    <a:pt x="7921" y="12"/>
                  </a:lnTo>
                  <a:lnTo>
                    <a:pt x="7762" y="1"/>
                  </a:lnTo>
                  <a:close/>
                </a:path>
              </a:pathLst>
            </a:custGeom>
            <a:solidFill>
              <a:srgbClr val="C6F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398650" y="4324200"/>
              <a:ext cx="394325" cy="278500"/>
            </a:xfrm>
            <a:custGeom>
              <a:rect b="b" l="l" r="r" t="t"/>
              <a:pathLst>
                <a:path extrusionOk="0" h="11140" w="15773">
                  <a:moveTo>
                    <a:pt x="0" y="0"/>
                  </a:moveTo>
                  <a:lnTo>
                    <a:pt x="0" y="11140"/>
                  </a:lnTo>
                  <a:lnTo>
                    <a:pt x="12007" y="11140"/>
                  </a:lnTo>
                  <a:lnTo>
                    <a:pt x="12212" y="11117"/>
                  </a:lnTo>
                  <a:lnTo>
                    <a:pt x="12418" y="11094"/>
                  </a:lnTo>
                  <a:lnTo>
                    <a:pt x="12612" y="11060"/>
                  </a:lnTo>
                  <a:lnTo>
                    <a:pt x="12794" y="11014"/>
                  </a:lnTo>
                  <a:lnTo>
                    <a:pt x="12988" y="10968"/>
                  </a:lnTo>
                  <a:lnTo>
                    <a:pt x="13171" y="10900"/>
                  </a:lnTo>
                  <a:lnTo>
                    <a:pt x="13353" y="10831"/>
                  </a:lnTo>
                  <a:lnTo>
                    <a:pt x="13525" y="10751"/>
                  </a:lnTo>
                  <a:lnTo>
                    <a:pt x="13696" y="10660"/>
                  </a:lnTo>
                  <a:lnTo>
                    <a:pt x="13867" y="10569"/>
                  </a:lnTo>
                  <a:lnTo>
                    <a:pt x="14027" y="10466"/>
                  </a:lnTo>
                  <a:lnTo>
                    <a:pt x="14175" y="10352"/>
                  </a:lnTo>
                  <a:lnTo>
                    <a:pt x="14324" y="10238"/>
                  </a:lnTo>
                  <a:lnTo>
                    <a:pt x="14472" y="10112"/>
                  </a:lnTo>
                  <a:lnTo>
                    <a:pt x="14609" y="9975"/>
                  </a:lnTo>
                  <a:lnTo>
                    <a:pt x="14746" y="9838"/>
                  </a:lnTo>
                  <a:lnTo>
                    <a:pt x="14871" y="9701"/>
                  </a:lnTo>
                  <a:lnTo>
                    <a:pt x="14986" y="9553"/>
                  </a:lnTo>
                  <a:lnTo>
                    <a:pt x="15100" y="9393"/>
                  </a:lnTo>
                  <a:lnTo>
                    <a:pt x="15202" y="9234"/>
                  </a:lnTo>
                  <a:lnTo>
                    <a:pt x="15294" y="9062"/>
                  </a:lnTo>
                  <a:lnTo>
                    <a:pt x="15385" y="8903"/>
                  </a:lnTo>
                  <a:lnTo>
                    <a:pt x="15465" y="8720"/>
                  </a:lnTo>
                  <a:lnTo>
                    <a:pt x="15533" y="8537"/>
                  </a:lnTo>
                  <a:lnTo>
                    <a:pt x="15590" y="8355"/>
                  </a:lnTo>
                  <a:lnTo>
                    <a:pt x="15647" y="8172"/>
                  </a:lnTo>
                  <a:lnTo>
                    <a:pt x="15693" y="7978"/>
                  </a:lnTo>
                  <a:lnTo>
                    <a:pt x="15727" y="7784"/>
                  </a:lnTo>
                  <a:lnTo>
                    <a:pt x="15750" y="7590"/>
                  </a:lnTo>
                  <a:lnTo>
                    <a:pt x="15762" y="7385"/>
                  </a:lnTo>
                  <a:lnTo>
                    <a:pt x="15773" y="7179"/>
                  </a:lnTo>
                  <a:lnTo>
                    <a:pt x="15773" y="3961"/>
                  </a:lnTo>
                  <a:lnTo>
                    <a:pt x="15762" y="3755"/>
                  </a:lnTo>
                  <a:lnTo>
                    <a:pt x="15750" y="3561"/>
                  </a:lnTo>
                  <a:lnTo>
                    <a:pt x="15727" y="3356"/>
                  </a:lnTo>
                  <a:lnTo>
                    <a:pt x="15693" y="3162"/>
                  </a:lnTo>
                  <a:lnTo>
                    <a:pt x="15647" y="2968"/>
                  </a:lnTo>
                  <a:lnTo>
                    <a:pt x="15590" y="2785"/>
                  </a:lnTo>
                  <a:lnTo>
                    <a:pt x="15533" y="2603"/>
                  </a:lnTo>
                  <a:lnTo>
                    <a:pt x="15465" y="2420"/>
                  </a:lnTo>
                  <a:lnTo>
                    <a:pt x="15385" y="2249"/>
                  </a:lnTo>
                  <a:lnTo>
                    <a:pt x="15294" y="2078"/>
                  </a:lnTo>
                  <a:lnTo>
                    <a:pt x="15202" y="1906"/>
                  </a:lnTo>
                  <a:lnTo>
                    <a:pt x="15100" y="1747"/>
                  </a:lnTo>
                  <a:lnTo>
                    <a:pt x="14986" y="1587"/>
                  </a:lnTo>
                  <a:lnTo>
                    <a:pt x="14871" y="1438"/>
                  </a:lnTo>
                  <a:lnTo>
                    <a:pt x="14746" y="1301"/>
                  </a:lnTo>
                  <a:lnTo>
                    <a:pt x="14609" y="1164"/>
                  </a:lnTo>
                  <a:lnTo>
                    <a:pt x="14472" y="1028"/>
                  </a:lnTo>
                  <a:lnTo>
                    <a:pt x="14324" y="902"/>
                  </a:lnTo>
                  <a:lnTo>
                    <a:pt x="14175" y="788"/>
                  </a:lnTo>
                  <a:lnTo>
                    <a:pt x="14027" y="674"/>
                  </a:lnTo>
                  <a:lnTo>
                    <a:pt x="13867" y="571"/>
                  </a:lnTo>
                  <a:lnTo>
                    <a:pt x="13696" y="480"/>
                  </a:lnTo>
                  <a:lnTo>
                    <a:pt x="13525" y="388"/>
                  </a:lnTo>
                  <a:lnTo>
                    <a:pt x="13353" y="308"/>
                  </a:lnTo>
                  <a:lnTo>
                    <a:pt x="13171" y="240"/>
                  </a:lnTo>
                  <a:lnTo>
                    <a:pt x="12988" y="183"/>
                  </a:lnTo>
                  <a:lnTo>
                    <a:pt x="12794" y="126"/>
                  </a:lnTo>
                  <a:lnTo>
                    <a:pt x="12612" y="80"/>
                  </a:lnTo>
                  <a:lnTo>
                    <a:pt x="12418" y="46"/>
                  </a:lnTo>
                  <a:lnTo>
                    <a:pt x="12212" y="23"/>
                  </a:lnTo>
                  <a:lnTo>
                    <a:pt x="12007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457200" y="4324200"/>
              <a:ext cx="185775" cy="278500"/>
            </a:xfrm>
            <a:custGeom>
              <a:rect b="b" l="l" r="r" t="t"/>
              <a:pathLst>
                <a:path extrusionOk="0" h="11140" w="7431">
                  <a:moveTo>
                    <a:pt x="3755" y="0"/>
                  </a:moveTo>
                  <a:lnTo>
                    <a:pt x="3561" y="23"/>
                  </a:lnTo>
                  <a:lnTo>
                    <a:pt x="3356" y="46"/>
                  </a:lnTo>
                  <a:lnTo>
                    <a:pt x="3162" y="80"/>
                  </a:lnTo>
                  <a:lnTo>
                    <a:pt x="2979" y="126"/>
                  </a:lnTo>
                  <a:lnTo>
                    <a:pt x="2785" y="183"/>
                  </a:lnTo>
                  <a:lnTo>
                    <a:pt x="2603" y="240"/>
                  </a:lnTo>
                  <a:lnTo>
                    <a:pt x="2420" y="308"/>
                  </a:lnTo>
                  <a:lnTo>
                    <a:pt x="2249" y="388"/>
                  </a:lnTo>
                  <a:lnTo>
                    <a:pt x="2078" y="480"/>
                  </a:lnTo>
                  <a:lnTo>
                    <a:pt x="1906" y="571"/>
                  </a:lnTo>
                  <a:lnTo>
                    <a:pt x="1747" y="674"/>
                  </a:lnTo>
                  <a:lnTo>
                    <a:pt x="1598" y="788"/>
                  </a:lnTo>
                  <a:lnTo>
                    <a:pt x="1450" y="902"/>
                  </a:lnTo>
                  <a:lnTo>
                    <a:pt x="1301" y="1028"/>
                  </a:lnTo>
                  <a:lnTo>
                    <a:pt x="1164" y="1164"/>
                  </a:lnTo>
                  <a:lnTo>
                    <a:pt x="1028" y="1301"/>
                  </a:lnTo>
                  <a:lnTo>
                    <a:pt x="902" y="1438"/>
                  </a:lnTo>
                  <a:lnTo>
                    <a:pt x="788" y="1587"/>
                  </a:lnTo>
                  <a:lnTo>
                    <a:pt x="674" y="1747"/>
                  </a:lnTo>
                  <a:lnTo>
                    <a:pt x="571" y="1906"/>
                  </a:lnTo>
                  <a:lnTo>
                    <a:pt x="480" y="2078"/>
                  </a:lnTo>
                  <a:lnTo>
                    <a:pt x="388" y="2249"/>
                  </a:lnTo>
                  <a:lnTo>
                    <a:pt x="309" y="2420"/>
                  </a:lnTo>
                  <a:lnTo>
                    <a:pt x="240" y="2603"/>
                  </a:lnTo>
                  <a:lnTo>
                    <a:pt x="183" y="2785"/>
                  </a:lnTo>
                  <a:lnTo>
                    <a:pt x="126" y="2968"/>
                  </a:lnTo>
                  <a:lnTo>
                    <a:pt x="80" y="3162"/>
                  </a:lnTo>
                  <a:lnTo>
                    <a:pt x="46" y="3356"/>
                  </a:lnTo>
                  <a:lnTo>
                    <a:pt x="23" y="3561"/>
                  </a:lnTo>
                  <a:lnTo>
                    <a:pt x="12" y="3755"/>
                  </a:lnTo>
                  <a:lnTo>
                    <a:pt x="0" y="3961"/>
                  </a:lnTo>
                  <a:lnTo>
                    <a:pt x="0" y="7179"/>
                  </a:lnTo>
                  <a:lnTo>
                    <a:pt x="12" y="7385"/>
                  </a:lnTo>
                  <a:lnTo>
                    <a:pt x="23" y="7590"/>
                  </a:lnTo>
                  <a:lnTo>
                    <a:pt x="46" y="7784"/>
                  </a:lnTo>
                  <a:lnTo>
                    <a:pt x="80" y="7978"/>
                  </a:lnTo>
                  <a:lnTo>
                    <a:pt x="126" y="8172"/>
                  </a:lnTo>
                  <a:lnTo>
                    <a:pt x="183" y="8355"/>
                  </a:lnTo>
                  <a:lnTo>
                    <a:pt x="240" y="8537"/>
                  </a:lnTo>
                  <a:lnTo>
                    <a:pt x="309" y="8720"/>
                  </a:lnTo>
                  <a:lnTo>
                    <a:pt x="388" y="8903"/>
                  </a:lnTo>
                  <a:lnTo>
                    <a:pt x="480" y="9062"/>
                  </a:lnTo>
                  <a:lnTo>
                    <a:pt x="571" y="9234"/>
                  </a:lnTo>
                  <a:lnTo>
                    <a:pt x="674" y="9393"/>
                  </a:lnTo>
                  <a:lnTo>
                    <a:pt x="788" y="9553"/>
                  </a:lnTo>
                  <a:lnTo>
                    <a:pt x="902" y="9701"/>
                  </a:lnTo>
                  <a:lnTo>
                    <a:pt x="1028" y="9838"/>
                  </a:lnTo>
                  <a:lnTo>
                    <a:pt x="1164" y="9975"/>
                  </a:lnTo>
                  <a:lnTo>
                    <a:pt x="1301" y="10112"/>
                  </a:lnTo>
                  <a:lnTo>
                    <a:pt x="1450" y="10238"/>
                  </a:lnTo>
                  <a:lnTo>
                    <a:pt x="1598" y="10352"/>
                  </a:lnTo>
                  <a:lnTo>
                    <a:pt x="1747" y="10466"/>
                  </a:lnTo>
                  <a:lnTo>
                    <a:pt x="1906" y="10569"/>
                  </a:lnTo>
                  <a:lnTo>
                    <a:pt x="2078" y="10660"/>
                  </a:lnTo>
                  <a:lnTo>
                    <a:pt x="2249" y="10751"/>
                  </a:lnTo>
                  <a:lnTo>
                    <a:pt x="2420" y="10831"/>
                  </a:lnTo>
                  <a:lnTo>
                    <a:pt x="2603" y="10900"/>
                  </a:lnTo>
                  <a:lnTo>
                    <a:pt x="2785" y="10968"/>
                  </a:lnTo>
                  <a:lnTo>
                    <a:pt x="2979" y="11014"/>
                  </a:lnTo>
                  <a:lnTo>
                    <a:pt x="3162" y="11060"/>
                  </a:lnTo>
                  <a:lnTo>
                    <a:pt x="3356" y="11094"/>
                  </a:lnTo>
                  <a:lnTo>
                    <a:pt x="3561" y="11117"/>
                  </a:lnTo>
                  <a:lnTo>
                    <a:pt x="3755" y="11140"/>
                  </a:lnTo>
                  <a:lnTo>
                    <a:pt x="7430" y="11140"/>
                  </a:lnTo>
                  <a:lnTo>
                    <a:pt x="7430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592300" y="2629925"/>
              <a:ext cx="158950" cy="200025"/>
            </a:xfrm>
            <a:custGeom>
              <a:rect b="b" l="l" r="r" t="t"/>
              <a:pathLst>
                <a:path extrusionOk="0" h="8001" w="6358">
                  <a:moveTo>
                    <a:pt x="2877" y="1199"/>
                  </a:moveTo>
                  <a:lnTo>
                    <a:pt x="3071" y="1222"/>
                  </a:lnTo>
                  <a:lnTo>
                    <a:pt x="3253" y="1244"/>
                  </a:lnTo>
                  <a:lnTo>
                    <a:pt x="3425" y="1279"/>
                  </a:lnTo>
                  <a:lnTo>
                    <a:pt x="3596" y="1313"/>
                  </a:lnTo>
                  <a:lnTo>
                    <a:pt x="3767" y="1370"/>
                  </a:lnTo>
                  <a:lnTo>
                    <a:pt x="3927" y="1438"/>
                  </a:lnTo>
                  <a:lnTo>
                    <a:pt x="4075" y="1507"/>
                  </a:lnTo>
                  <a:lnTo>
                    <a:pt x="4246" y="1610"/>
                  </a:lnTo>
                  <a:lnTo>
                    <a:pt x="4395" y="1712"/>
                  </a:lnTo>
                  <a:lnTo>
                    <a:pt x="4532" y="1838"/>
                  </a:lnTo>
                  <a:lnTo>
                    <a:pt x="4634" y="1963"/>
                  </a:lnTo>
                  <a:lnTo>
                    <a:pt x="4714" y="2112"/>
                  </a:lnTo>
                  <a:lnTo>
                    <a:pt x="4771" y="2272"/>
                  </a:lnTo>
                  <a:lnTo>
                    <a:pt x="4806" y="2431"/>
                  </a:lnTo>
                  <a:lnTo>
                    <a:pt x="4817" y="2603"/>
                  </a:lnTo>
                  <a:lnTo>
                    <a:pt x="4806" y="2785"/>
                  </a:lnTo>
                  <a:lnTo>
                    <a:pt x="4783" y="2956"/>
                  </a:lnTo>
                  <a:lnTo>
                    <a:pt x="4737" y="3116"/>
                  </a:lnTo>
                  <a:lnTo>
                    <a:pt x="4680" y="3276"/>
                  </a:lnTo>
                  <a:lnTo>
                    <a:pt x="4600" y="3436"/>
                  </a:lnTo>
                  <a:lnTo>
                    <a:pt x="4497" y="3584"/>
                  </a:lnTo>
                  <a:lnTo>
                    <a:pt x="4383" y="3721"/>
                  </a:lnTo>
                  <a:lnTo>
                    <a:pt x="4258" y="3858"/>
                  </a:lnTo>
                  <a:lnTo>
                    <a:pt x="4132" y="3972"/>
                  </a:lnTo>
                  <a:lnTo>
                    <a:pt x="3995" y="4075"/>
                  </a:lnTo>
                  <a:lnTo>
                    <a:pt x="3858" y="4178"/>
                  </a:lnTo>
                  <a:lnTo>
                    <a:pt x="3710" y="4269"/>
                  </a:lnTo>
                  <a:lnTo>
                    <a:pt x="3550" y="4349"/>
                  </a:lnTo>
                  <a:lnTo>
                    <a:pt x="3379" y="4417"/>
                  </a:lnTo>
                  <a:lnTo>
                    <a:pt x="3208" y="4486"/>
                  </a:lnTo>
                  <a:lnTo>
                    <a:pt x="3025" y="4554"/>
                  </a:lnTo>
                  <a:lnTo>
                    <a:pt x="2797" y="4611"/>
                  </a:lnTo>
                  <a:lnTo>
                    <a:pt x="2706" y="4623"/>
                  </a:lnTo>
                  <a:lnTo>
                    <a:pt x="2626" y="4634"/>
                  </a:lnTo>
                  <a:lnTo>
                    <a:pt x="2512" y="4611"/>
                  </a:lnTo>
                  <a:lnTo>
                    <a:pt x="2340" y="4577"/>
                  </a:lnTo>
                  <a:lnTo>
                    <a:pt x="2101" y="4497"/>
                  </a:lnTo>
                  <a:lnTo>
                    <a:pt x="1804" y="4406"/>
                  </a:lnTo>
                  <a:lnTo>
                    <a:pt x="1838" y="3858"/>
                  </a:lnTo>
                  <a:lnTo>
                    <a:pt x="1872" y="3379"/>
                  </a:lnTo>
                  <a:lnTo>
                    <a:pt x="1918" y="2979"/>
                  </a:lnTo>
                  <a:lnTo>
                    <a:pt x="1975" y="2637"/>
                  </a:lnTo>
                  <a:lnTo>
                    <a:pt x="2078" y="2180"/>
                  </a:lnTo>
                  <a:lnTo>
                    <a:pt x="2146" y="1792"/>
                  </a:lnTo>
                  <a:lnTo>
                    <a:pt x="2181" y="1473"/>
                  </a:lnTo>
                  <a:lnTo>
                    <a:pt x="2192" y="1233"/>
                  </a:lnTo>
                  <a:lnTo>
                    <a:pt x="2512" y="1210"/>
                  </a:lnTo>
                  <a:lnTo>
                    <a:pt x="2683" y="1199"/>
                  </a:lnTo>
                  <a:close/>
                  <a:moveTo>
                    <a:pt x="1952" y="0"/>
                  </a:moveTo>
                  <a:lnTo>
                    <a:pt x="1815" y="12"/>
                  </a:lnTo>
                  <a:lnTo>
                    <a:pt x="1701" y="23"/>
                  </a:lnTo>
                  <a:lnTo>
                    <a:pt x="1610" y="35"/>
                  </a:lnTo>
                  <a:lnTo>
                    <a:pt x="1541" y="69"/>
                  </a:lnTo>
                  <a:lnTo>
                    <a:pt x="1462" y="103"/>
                  </a:lnTo>
                  <a:lnTo>
                    <a:pt x="1382" y="160"/>
                  </a:lnTo>
                  <a:lnTo>
                    <a:pt x="1176" y="331"/>
                  </a:lnTo>
                  <a:lnTo>
                    <a:pt x="788" y="445"/>
                  </a:lnTo>
                  <a:lnTo>
                    <a:pt x="731" y="480"/>
                  </a:lnTo>
                  <a:lnTo>
                    <a:pt x="674" y="514"/>
                  </a:lnTo>
                  <a:lnTo>
                    <a:pt x="628" y="548"/>
                  </a:lnTo>
                  <a:lnTo>
                    <a:pt x="594" y="605"/>
                  </a:lnTo>
                  <a:lnTo>
                    <a:pt x="560" y="662"/>
                  </a:lnTo>
                  <a:lnTo>
                    <a:pt x="537" y="731"/>
                  </a:lnTo>
                  <a:lnTo>
                    <a:pt x="526" y="811"/>
                  </a:lnTo>
                  <a:lnTo>
                    <a:pt x="526" y="891"/>
                  </a:lnTo>
                  <a:lnTo>
                    <a:pt x="526" y="982"/>
                  </a:lnTo>
                  <a:lnTo>
                    <a:pt x="548" y="1073"/>
                  </a:lnTo>
                  <a:lnTo>
                    <a:pt x="583" y="1142"/>
                  </a:lnTo>
                  <a:lnTo>
                    <a:pt x="640" y="1199"/>
                  </a:lnTo>
                  <a:lnTo>
                    <a:pt x="697" y="1233"/>
                  </a:lnTo>
                  <a:lnTo>
                    <a:pt x="777" y="1267"/>
                  </a:lnTo>
                  <a:lnTo>
                    <a:pt x="868" y="1290"/>
                  </a:lnTo>
                  <a:lnTo>
                    <a:pt x="1062" y="1290"/>
                  </a:lnTo>
                  <a:lnTo>
                    <a:pt x="971" y="1929"/>
                  </a:lnTo>
                  <a:lnTo>
                    <a:pt x="891" y="2386"/>
                  </a:lnTo>
                  <a:lnTo>
                    <a:pt x="868" y="2762"/>
                  </a:lnTo>
                  <a:lnTo>
                    <a:pt x="834" y="3344"/>
                  </a:lnTo>
                  <a:lnTo>
                    <a:pt x="800" y="3892"/>
                  </a:lnTo>
                  <a:lnTo>
                    <a:pt x="754" y="4315"/>
                  </a:lnTo>
                  <a:lnTo>
                    <a:pt x="583" y="4360"/>
                  </a:lnTo>
                  <a:lnTo>
                    <a:pt x="423" y="4417"/>
                  </a:lnTo>
                  <a:lnTo>
                    <a:pt x="297" y="4486"/>
                  </a:lnTo>
                  <a:lnTo>
                    <a:pt x="183" y="4554"/>
                  </a:lnTo>
                  <a:lnTo>
                    <a:pt x="103" y="4634"/>
                  </a:lnTo>
                  <a:lnTo>
                    <a:pt x="46" y="4714"/>
                  </a:lnTo>
                  <a:lnTo>
                    <a:pt x="12" y="4817"/>
                  </a:lnTo>
                  <a:lnTo>
                    <a:pt x="1" y="4919"/>
                  </a:lnTo>
                  <a:lnTo>
                    <a:pt x="1" y="4965"/>
                  </a:lnTo>
                  <a:lnTo>
                    <a:pt x="12" y="5011"/>
                  </a:lnTo>
                  <a:lnTo>
                    <a:pt x="35" y="5068"/>
                  </a:lnTo>
                  <a:lnTo>
                    <a:pt x="69" y="5113"/>
                  </a:lnTo>
                  <a:lnTo>
                    <a:pt x="115" y="5159"/>
                  </a:lnTo>
                  <a:lnTo>
                    <a:pt x="160" y="5205"/>
                  </a:lnTo>
                  <a:lnTo>
                    <a:pt x="297" y="5296"/>
                  </a:lnTo>
                  <a:lnTo>
                    <a:pt x="423" y="5365"/>
                  </a:lnTo>
                  <a:lnTo>
                    <a:pt x="548" y="5410"/>
                  </a:lnTo>
                  <a:lnTo>
                    <a:pt x="674" y="5444"/>
                  </a:lnTo>
                  <a:lnTo>
                    <a:pt x="788" y="5444"/>
                  </a:lnTo>
                  <a:lnTo>
                    <a:pt x="800" y="5912"/>
                  </a:lnTo>
                  <a:lnTo>
                    <a:pt x="811" y="6335"/>
                  </a:lnTo>
                  <a:lnTo>
                    <a:pt x="822" y="6688"/>
                  </a:lnTo>
                  <a:lnTo>
                    <a:pt x="845" y="6997"/>
                  </a:lnTo>
                  <a:lnTo>
                    <a:pt x="879" y="7259"/>
                  </a:lnTo>
                  <a:lnTo>
                    <a:pt x="925" y="7453"/>
                  </a:lnTo>
                  <a:lnTo>
                    <a:pt x="971" y="7601"/>
                  </a:lnTo>
                  <a:lnTo>
                    <a:pt x="994" y="7659"/>
                  </a:lnTo>
                  <a:lnTo>
                    <a:pt x="1016" y="7704"/>
                  </a:lnTo>
                  <a:lnTo>
                    <a:pt x="1085" y="7773"/>
                  </a:lnTo>
                  <a:lnTo>
                    <a:pt x="1153" y="7830"/>
                  </a:lnTo>
                  <a:lnTo>
                    <a:pt x="1222" y="7887"/>
                  </a:lnTo>
                  <a:lnTo>
                    <a:pt x="1302" y="7932"/>
                  </a:lnTo>
                  <a:lnTo>
                    <a:pt x="1393" y="7967"/>
                  </a:lnTo>
                  <a:lnTo>
                    <a:pt x="1484" y="7990"/>
                  </a:lnTo>
                  <a:lnTo>
                    <a:pt x="1587" y="8001"/>
                  </a:lnTo>
                  <a:lnTo>
                    <a:pt x="1793" y="8001"/>
                  </a:lnTo>
                  <a:lnTo>
                    <a:pt x="1884" y="7967"/>
                  </a:lnTo>
                  <a:lnTo>
                    <a:pt x="1975" y="7932"/>
                  </a:lnTo>
                  <a:lnTo>
                    <a:pt x="2055" y="7875"/>
                  </a:lnTo>
                  <a:lnTo>
                    <a:pt x="2123" y="7807"/>
                  </a:lnTo>
                  <a:lnTo>
                    <a:pt x="2169" y="7727"/>
                  </a:lnTo>
                  <a:lnTo>
                    <a:pt x="2203" y="7636"/>
                  </a:lnTo>
                  <a:lnTo>
                    <a:pt x="2215" y="7544"/>
                  </a:lnTo>
                  <a:lnTo>
                    <a:pt x="2203" y="7487"/>
                  </a:lnTo>
                  <a:lnTo>
                    <a:pt x="2158" y="7419"/>
                  </a:lnTo>
                  <a:lnTo>
                    <a:pt x="2009" y="7202"/>
                  </a:lnTo>
                  <a:lnTo>
                    <a:pt x="1975" y="7122"/>
                  </a:lnTo>
                  <a:lnTo>
                    <a:pt x="1941" y="7008"/>
                  </a:lnTo>
                  <a:lnTo>
                    <a:pt x="1918" y="6848"/>
                  </a:lnTo>
                  <a:lnTo>
                    <a:pt x="1884" y="6643"/>
                  </a:lnTo>
                  <a:lnTo>
                    <a:pt x="1838" y="6300"/>
                  </a:lnTo>
                  <a:lnTo>
                    <a:pt x="1827" y="6038"/>
                  </a:lnTo>
                  <a:lnTo>
                    <a:pt x="1827" y="5593"/>
                  </a:lnTo>
                  <a:lnTo>
                    <a:pt x="2044" y="5581"/>
                  </a:lnTo>
                  <a:lnTo>
                    <a:pt x="2249" y="5581"/>
                  </a:lnTo>
                  <a:lnTo>
                    <a:pt x="2375" y="5604"/>
                  </a:lnTo>
                  <a:lnTo>
                    <a:pt x="2534" y="5638"/>
                  </a:lnTo>
                  <a:lnTo>
                    <a:pt x="2717" y="5718"/>
                  </a:lnTo>
                  <a:lnTo>
                    <a:pt x="2945" y="5810"/>
                  </a:lnTo>
                  <a:lnTo>
                    <a:pt x="3185" y="5947"/>
                  </a:lnTo>
                  <a:lnTo>
                    <a:pt x="3459" y="6106"/>
                  </a:lnTo>
                  <a:lnTo>
                    <a:pt x="3767" y="6289"/>
                  </a:lnTo>
                  <a:lnTo>
                    <a:pt x="4109" y="6506"/>
                  </a:lnTo>
                  <a:lnTo>
                    <a:pt x="4440" y="6723"/>
                  </a:lnTo>
                  <a:lnTo>
                    <a:pt x="4726" y="6928"/>
                  </a:lnTo>
                  <a:lnTo>
                    <a:pt x="4977" y="7122"/>
                  </a:lnTo>
                  <a:lnTo>
                    <a:pt x="5182" y="7293"/>
                  </a:lnTo>
                  <a:lnTo>
                    <a:pt x="5353" y="7453"/>
                  </a:lnTo>
                  <a:lnTo>
                    <a:pt x="5479" y="7601"/>
                  </a:lnTo>
                  <a:lnTo>
                    <a:pt x="5570" y="7727"/>
                  </a:lnTo>
                  <a:lnTo>
                    <a:pt x="5593" y="7784"/>
                  </a:lnTo>
                  <a:lnTo>
                    <a:pt x="5616" y="7830"/>
                  </a:lnTo>
                  <a:lnTo>
                    <a:pt x="5684" y="7910"/>
                  </a:lnTo>
                  <a:lnTo>
                    <a:pt x="5764" y="7967"/>
                  </a:lnTo>
                  <a:lnTo>
                    <a:pt x="5844" y="7990"/>
                  </a:lnTo>
                  <a:lnTo>
                    <a:pt x="5947" y="8001"/>
                  </a:lnTo>
                  <a:lnTo>
                    <a:pt x="6004" y="8001"/>
                  </a:lnTo>
                  <a:lnTo>
                    <a:pt x="6061" y="7990"/>
                  </a:lnTo>
                  <a:lnTo>
                    <a:pt x="6118" y="7967"/>
                  </a:lnTo>
                  <a:lnTo>
                    <a:pt x="6175" y="7944"/>
                  </a:lnTo>
                  <a:lnTo>
                    <a:pt x="6221" y="7910"/>
                  </a:lnTo>
                  <a:lnTo>
                    <a:pt x="6266" y="7864"/>
                  </a:lnTo>
                  <a:lnTo>
                    <a:pt x="6312" y="7818"/>
                  </a:lnTo>
                  <a:lnTo>
                    <a:pt x="6358" y="7750"/>
                  </a:lnTo>
                  <a:lnTo>
                    <a:pt x="6358" y="7704"/>
                  </a:lnTo>
                  <a:lnTo>
                    <a:pt x="6358" y="7590"/>
                  </a:lnTo>
                  <a:lnTo>
                    <a:pt x="6346" y="7499"/>
                  </a:lnTo>
                  <a:lnTo>
                    <a:pt x="6335" y="7396"/>
                  </a:lnTo>
                  <a:lnTo>
                    <a:pt x="6312" y="7293"/>
                  </a:lnTo>
                  <a:lnTo>
                    <a:pt x="6278" y="7191"/>
                  </a:lnTo>
                  <a:lnTo>
                    <a:pt x="6244" y="7099"/>
                  </a:lnTo>
                  <a:lnTo>
                    <a:pt x="6198" y="6997"/>
                  </a:lnTo>
                  <a:lnTo>
                    <a:pt x="6141" y="6905"/>
                  </a:lnTo>
                  <a:lnTo>
                    <a:pt x="6015" y="6711"/>
                  </a:lnTo>
                  <a:lnTo>
                    <a:pt x="5856" y="6529"/>
                  </a:lnTo>
                  <a:lnTo>
                    <a:pt x="5673" y="6346"/>
                  </a:lnTo>
                  <a:lnTo>
                    <a:pt x="5456" y="6175"/>
                  </a:lnTo>
                  <a:lnTo>
                    <a:pt x="3847" y="5148"/>
                  </a:lnTo>
                  <a:lnTo>
                    <a:pt x="4315" y="4897"/>
                  </a:lnTo>
                  <a:lnTo>
                    <a:pt x="4520" y="4771"/>
                  </a:lnTo>
                  <a:lnTo>
                    <a:pt x="4703" y="4657"/>
                  </a:lnTo>
                  <a:lnTo>
                    <a:pt x="4874" y="4543"/>
                  </a:lnTo>
                  <a:lnTo>
                    <a:pt x="5022" y="4429"/>
                  </a:lnTo>
                  <a:lnTo>
                    <a:pt x="5148" y="4315"/>
                  </a:lnTo>
                  <a:lnTo>
                    <a:pt x="5262" y="4212"/>
                  </a:lnTo>
                  <a:lnTo>
                    <a:pt x="5399" y="4052"/>
                  </a:lnTo>
                  <a:lnTo>
                    <a:pt x="5513" y="3881"/>
                  </a:lnTo>
                  <a:lnTo>
                    <a:pt x="5616" y="3698"/>
                  </a:lnTo>
                  <a:lnTo>
                    <a:pt x="5707" y="3516"/>
                  </a:lnTo>
                  <a:lnTo>
                    <a:pt x="5764" y="3310"/>
                  </a:lnTo>
                  <a:lnTo>
                    <a:pt x="5810" y="3105"/>
                  </a:lnTo>
                  <a:lnTo>
                    <a:pt x="5844" y="2888"/>
                  </a:lnTo>
                  <a:lnTo>
                    <a:pt x="5856" y="2648"/>
                  </a:lnTo>
                  <a:lnTo>
                    <a:pt x="5844" y="2500"/>
                  </a:lnTo>
                  <a:lnTo>
                    <a:pt x="5833" y="2351"/>
                  </a:lnTo>
                  <a:lnTo>
                    <a:pt x="5810" y="2215"/>
                  </a:lnTo>
                  <a:lnTo>
                    <a:pt x="5776" y="2078"/>
                  </a:lnTo>
                  <a:lnTo>
                    <a:pt x="5741" y="1941"/>
                  </a:lnTo>
                  <a:lnTo>
                    <a:pt x="5684" y="1815"/>
                  </a:lnTo>
                  <a:lnTo>
                    <a:pt x="5627" y="1690"/>
                  </a:lnTo>
                  <a:lnTo>
                    <a:pt x="5559" y="1575"/>
                  </a:lnTo>
                  <a:lnTo>
                    <a:pt x="5490" y="1450"/>
                  </a:lnTo>
                  <a:lnTo>
                    <a:pt x="5399" y="1347"/>
                  </a:lnTo>
                  <a:lnTo>
                    <a:pt x="5308" y="1244"/>
                  </a:lnTo>
                  <a:lnTo>
                    <a:pt x="5205" y="1142"/>
                  </a:lnTo>
                  <a:lnTo>
                    <a:pt x="5091" y="1039"/>
                  </a:lnTo>
                  <a:lnTo>
                    <a:pt x="4977" y="948"/>
                  </a:lnTo>
                  <a:lnTo>
                    <a:pt x="4840" y="856"/>
                  </a:lnTo>
                  <a:lnTo>
                    <a:pt x="4703" y="776"/>
                  </a:lnTo>
                  <a:lnTo>
                    <a:pt x="4463" y="651"/>
                  </a:lnTo>
                  <a:lnTo>
                    <a:pt x="4212" y="548"/>
                  </a:lnTo>
                  <a:lnTo>
                    <a:pt x="3950" y="457"/>
                  </a:lnTo>
                  <a:lnTo>
                    <a:pt x="3676" y="377"/>
                  </a:lnTo>
                  <a:lnTo>
                    <a:pt x="3379" y="320"/>
                  </a:lnTo>
                  <a:lnTo>
                    <a:pt x="3082" y="274"/>
                  </a:lnTo>
                  <a:lnTo>
                    <a:pt x="2763" y="251"/>
                  </a:lnTo>
                  <a:lnTo>
                    <a:pt x="2443" y="240"/>
                  </a:lnTo>
                  <a:lnTo>
                    <a:pt x="2318" y="240"/>
                  </a:lnTo>
                  <a:lnTo>
                    <a:pt x="2226" y="229"/>
                  </a:lnTo>
                  <a:lnTo>
                    <a:pt x="2169" y="217"/>
                  </a:lnTo>
                  <a:lnTo>
                    <a:pt x="2158" y="194"/>
                  </a:lnTo>
                  <a:lnTo>
                    <a:pt x="2158" y="183"/>
                  </a:lnTo>
                  <a:lnTo>
                    <a:pt x="2158" y="149"/>
                  </a:lnTo>
                  <a:lnTo>
                    <a:pt x="2146" y="103"/>
                  </a:lnTo>
                  <a:lnTo>
                    <a:pt x="2123" y="80"/>
                  </a:lnTo>
                  <a:lnTo>
                    <a:pt x="2101" y="46"/>
                  </a:lnTo>
                  <a:lnTo>
                    <a:pt x="2078" y="35"/>
                  </a:lnTo>
                  <a:lnTo>
                    <a:pt x="2044" y="12"/>
                  </a:lnTo>
                  <a:lnTo>
                    <a:pt x="1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773200" y="2706400"/>
              <a:ext cx="101900" cy="132975"/>
            </a:xfrm>
            <a:custGeom>
              <a:rect b="b" l="l" r="r" t="t"/>
              <a:pathLst>
                <a:path extrusionOk="0" h="5319" w="4076">
                  <a:moveTo>
                    <a:pt x="2671" y="3082"/>
                  </a:moveTo>
                  <a:lnTo>
                    <a:pt x="2740" y="3093"/>
                  </a:lnTo>
                  <a:lnTo>
                    <a:pt x="2797" y="3116"/>
                  </a:lnTo>
                  <a:lnTo>
                    <a:pt x="2842" y="3139"/>
                  </a:lnTo>
                  <a:lnTo>
                    <a:pt x="2888" y="3173"/>
                  </a:lnTo>
                  <a:lnTo>
                    <a:pt x="2911" y="3207"/>
                  </a:lnTo>
                  <a:lnTo>
                    <a:pt x="2922" y="3253"/>
                  </a:lnTo>
                  <a:lnTo>
                    <a:pt x="2934" y="3310"/>
                  </a:lnTo>
                  <a:lnTo>
                    <a:pt x="2922" y="3401"/>
                  </a:lnTo>
                  <a:lnTo>
                    <a:pt x="2911" y="3481"/>
                  </a:lnTo>
                  <a:lnTo>
                    <a:pt x="2877" y="3561"/>
                  </a:lnTo>
                  <a:lnTo>
                    <a:pt x="2831" y="3629"/>
                  </a:lnTo>
                  <a:lnTo>
                    <a:pt x="2774" y="3709"/>
                  </a:lnTo>
                  <a:lnTo>
                    <a:pt x="2705" y="3778"/>
                  </a:lnTo>
                  <a:lnTo>
                    <a:pt x="2614" y="3835"/>
                  </a:lnTo>
                  <a:lnTo>
                    <a:pt x="2523" y="3903"/>
                  </a:lnTo>
                  <a:lnTo>
                    <a:pt x="2352" y="3995"/>
                  </a:lnTo>
                  <a:lnTo>
                    <a:pt x="2169" y="4063"/>
                  </a:lnTo>
                  <a:lnTo>
                    <a:pt x="2078" y="4086"/>
                  </a:lnTo>
                  <a:lnTo>
                    <a:pt x="1986" y="4109"/>
                  </a:lnTo>
                  <a:lnTo>
                    <a:pt x="1895" y="4109"/>
                  </a:lnTo>
                  <a:lnTo>
                    <a:pt x="1792" y="4120"/>
                  </a:lnTo>
                  <a:lnTo>
                    <a:pt x="1644" y="4109"/>
                  </a:lnTo>
                  <a:lnTo>
                    <a:pt x="1519" y="4097"/>
                  </a:lnTo>
                  <a:lnTo>
                    <a:pt x="1416" y="4063"/>
                  </a:lnTo>
                  <a:lnTo>
                    <a:pt x="1324" y="4029"/>
                  </a:lnTo>
                  <a:lnTo>
                    <a:pt x="1256" y="3972"/>
                  </a:lnTo>
                  <a:lnTo>
                    <a:pt x="1210" y="3915"/>
                  </a:lnTo>
                  <a:lnTo>
                    <a:pt x="1176" y="3835"/>
                  </a:lnTo>
                  <a:lnTo>
                    <a:pt x="1176" y="3755"/>
                  </a:lnTo>
                  <a:lnTo>
                    <a:pt x="1176" y="3675"/>
                  </a:lnTo>
                  <a:lnTo>
                    <a:pt x="1188" y="3595"/>
                  </a:lnTo>
                  <a:lnTo>
                    <a:pt x="1222" y="3527"/>
                  </a:lnTo>
                  <a:lnTo>
                    <a:pt x="1256" y="3458"/>
                  </a:lnTo>
                  <a:lnTo>
                    <a:pt x="1313" y="3401"/>
                  </a:lnTo>
                  <a:lnTo>
                    <a:pt x="1370" y="3344"/>
                  </a:lnTo>
                  <a:lnTo>
                    <a:pt x="1439" y="3298"/>
                  </a:lnTo>
                  <a:lnTo>
                    <a:pt x="1530" y="3253"/>
                  </a:lnTo>
                  <a:lnTo>
                    <a:pt x="1621" y="3207"/>
                  </a:lnTo>
                  <a:lnTo>
                    <a:pt x="1724" y="3173"/>
                  </a:lnTo>
                  <a:lnTo>
                    <a:pt x="1838" y="3150"/>
                  </a:lnTo>
                  <a:lnTo>
                    <a:pt x="1975" y="3127"/>
                  </a:lnTo>
                  <a:lnTo>
                    <a:pt x="2260" y="3093"/>
                  </a:lnTo>
                  <a:lnTo>
                    <a:pt x="2591" y="3082"/>
                  </a:lnTo>
                  <a:close/>
                  <a:moveTo>
                    <a:pt x="1941" y="0"/>
                  </a:moveTo>
                  <a:lnTo>
                    <a:pt x="1792" y="11"/>
                  </a:lnTo>
                  <a:lnTo>
                    <a:pt x="1633" y="23"/>
                  </a:lnTo>
                  <a:lnTo>
                    <a:pt x="1496" y="57"/>
                  </a:lnTo>
                  <a:lnTo>
                    <a:pt x="1347" y="103"/>
                  </a:lnTo>
                  <a:lnTo>
                    <a:pt x="1222" y="160"/>
                  </a:lnTo>
                  <a:lnTo>
                    <a:pt x="1096" y="228"/>
                  </a:lnTo>
                  <a:lnTo>
                    <a:pt x="971" y="320"/>
                  </a:lnTo>
                  <a:lnTo>
                    <a:pt x="857" y="411"/>
                  </a:lnTo>
                  <a:lnTo>
                    <a:pt x="742" y="514"/>
                  </a:lnTo>
                  <a:lnTo>
                    <a:pt x="651" y="628"/>
                  </a:lnTo>
                  <a:lnTo>
                    <a:pt x="571" y="753"/>
                  </a:lnTo>
                  <a:lnTo>
                    <a:pt x="514" y="879"/>
                  </a:lnTo>
                  <a:lnTo>
                    <a:pt x="457" y="1016"/>
                  </a:lnTo>
                  <a:lnTo>
                    <a:pt x="423" y="1153"/>
                  </a:lnTo>
                  <a:lnTo>
                    <a:pt x="400" y="1301"/>
                  </a:lnTo>
                  <a:lnTo>
                    <a:pt x="400" y="1461"/>
                  </a:lnTo>
                  <a:lnTo>
                    <a:pt x="411" y="1552"/>
                  </a:lnTo>
                  <a:lnTo>
                    <a:pt x="446" y="1644"/>
                  </a:lnTo>
                  <a:lnTo>
                    <a:pt x="514" y="1735"/>
                  </a:lnTo>
                  <a:lnTo>
                    <a:pt x="605" y="1826"/>
                  </a:lnTo>
                  <a:lnTo>
                    <a:pt x="708" y="1906"/>
                  </a:lnTo>
                  <a:lnTo>
                    <a:pt x="811" y="1963"/>
                  </a:lnTo>
                  <a:lnTo>
                    <a:pt x="914" y="1997"/>
                  </a:lnTo>
                  <a:lnTo>
                    <a:pt x="1085" y="1997"/>
                  </a:lnTo>
                  <a:lnTo>
                    <a:pt x="1153" y="1986"/>
                  </a:lnTo>
                  <a:lnTo>
                    <a:pt x="1210" y="1963"/>
                  </a:lnTo>
                  <a:lnTo>
                    <a:pt x="1256" y="1929"/>
                  </a:lnTo>
                  <a:lnTo>
                    <a:pt x="1290" y="1895"/>
                  </a:lnTo>
                  <a:lnTo>
                    <a:pt x="1313" y="1849"/>
                  </a:lnTo>
                  <a:lnTo>
                    <a:pt x="1324" y="1792"/>
                  </a:lnTo>
                  <a:lnTo>
                    <a:pt x="1324" y="1723"/>
                  </a:lnTo>
                  <a:lnTo>
                    <a:pt x="1336" y="1621"/>
                  </a:lnTo>
                  <a:lnTo>
                    <a:pt x="1347" y="1529"/>
                  </a:lnTo>
                  <a:lnTo>
                    <a:pt x="1359" y="1438"/>
                  </a:lnTo>
                  <a:lnTo>
                    <a:pt x="1382" y="1358"/>
                  </a:lnTo>
                  <a:lnTo>
                    <a:pt x="1416" y="1278"/>
                  </a:lnTo>
                  <a:lnTo>
                    <a:pt x="1461" y="1210"/>
                  </a:lnTo>
                  <a:lnTo>
                    <a:pt x="1507" y="1153"/>
                  </a:lnTo>
                  <a:lnTo>
                    <a:pt x="1553" y="1096"/>
                  </a:lnTo>
                  <a:lnTo>
                    <a:pt x="1610" y="1050"/>
                  </a:lnTo>
                  <a:lnTo>
                    <a:pt x="1678" y="1004"/>
                  </a:lnTo>
                  <a:lnTo>
                    <a:pt x="1758" y="970"/>
                  </a:lnTo>
                  <a:lnTo>
                    <a:pt x="1838" y="936"/>
                  </a:lnTo>
                  <a:lnTo>
                    <a:pt x="1918" y="913"/>
                  </a:lnTo>
                  <a:lnTo>
                    <a:pt x="2021" y="902"/>
                  </a:lnTo>
                  <a:lnTo>
                    <a:pt x="2123" y="890"/>
                  </a:lnTo>
                  <a:lnTo>
                    <a:pt x="2317" y="890"/>
                  </a:lnTo>
                  <a:lnTo>
                    <a:pt x="2397" y="913"/>
                  </a:lnTo>
                  <a:lnTo>
                    <a:pt x="2466" y="936"/>
                  </a:lnTo>
                  <a:lnTo>
                    <a:pt x="2546" y="959"/>
                  </a:lnTo>
                  <a:lnTo>
                    <a:pt x="2603" y="1004"/>
                  </a:lnTo>
                  <a:lnTo>
                    <a:pt x="2660" y="1050"/>
                  </a:lnTo>
                  <a:lnTo>
                    <a:pt x="2717" y="1119"/>
                  </a:lnTo>
                  <a:lnTo>
                    <a:pt x="2763" y="1187"/>
                  </a:lnTo>
                  <a:lnTo>
                    <a:pt x="2808" y="1267"/>
                  </a:lnTo>
                  <a:lnTo>
                    <a:pt x="2842" y="1347"/>
                  </a:lnTo>
                  <a:lnTo>
                    <a:pt x="2865" y="1450"/>
                  </a:lnTo>
                  <a:lnTo>
                    <a:pt x="2888" y="1552"/>
                  </a:lnTo>
                  <a:lnTo>
                    <a:pt x="2922" y="1792"/>
                  </a:lnTo>
                  <a:lnTo>
                    <a:pt x="2934" y="2077"/>
                  </a:lnTo>
                  <a:lnTo>
                    <a:pt x="2934" y="2340"/>
                  </a:lnTo>
                  <a:lnTo>
                    <a:pt x="1964" y="2340"/>
                  </a:lnTo>
                  <a:lnTo>
                    <a:pt x="1815" y="2351"/>
                  </a:lnTo>
                  <a:lnTo>
                    <a:pt x="1667" y="2374"/>
                  </a:lnTo>
                  <a:lnTo>
                    <a:pt x="1519" y="2408"/>
                  </a:lnTo>
                  <a:lnTo>
                    <a:pt x="1370" y="2454"/>
                  </a:lnTo>
                  <a:lnTo>
                    <a:pt x="1210" y="2511"/>
                  </a:lnTo>
                  <a:lnTo>
                    <a:pt x="1051" y="2579"/>
                  </a:lnTo>
                  <a:lnTo>
                    <a:pt x="891" y="2671"/>
                  </a:lnTo>
                  <a:lnTo>
                    <a:pt x="731" y="2762"/>
                  </a:lnTo>
                  <a:lnTo>
                    <a:pt x="560" y="2876"/>
                  </a:lnTo>
                  <a:lnTo>
                    <a:pt x="411" y="3002"/>
                  </a:lnTo>
                  <a:lnTo>
                    <a:pt x="286" y="3127"/>
                  </a:lnTo>
                  <a:lnTo>
                    <a:pt x="183" y="3253"/>
                  </a:lnTo>
                  <a:lnTo>
                    <a:pt x="103" y="3378"/>
                  </a:lnTo>
                  <a:lnTo>
                    <a:pt x="46" y="3504"/>
                  </a:lnTo>
                  <a:lnTo>
                    <a:pt x="12" y="3629"/>
                  </a:lnTo>
                  <a:lnTo>
                    <a:pt x="1" y="3766"/>
                  </a:lnTo>
                  <a:lnTo>
                    <a:pt x="12" y="3892"/>
                  </a:lnTo>
                  <a:lnTo>
                    <a:pt x="35" y="4029"/>
                  </a:lnTo>
                  <a:lnTo>
                    <a:pt x="92" y="4143"/>
                  </a:lnTo>
                  <a:lnTo>
                    <a:pt x="160" y="4257"/>
                  </a:lnTo>
                  <a:lnTo>
                    <a:pt x="252" y="4371"/>
                  </a:lnTo>
                  <a:lnTo>
                    <a:pt x="354" y="4474"/>
                  </a:lnTo>
                  <a:lnTo>
                    <a:pt x="491" y="4565"/>
                  </a:lnTo>
                  <a:lnTo>
                    <a:pt x="640" y="4657"/>
                  </a:lnTo>
                  <a:lnTo>
                    <a:pt x="777" y="4737"/>
                  </a:lnTo>
                  <a:lnTo>
                    <a:pt x="902" y="4794"/>
                  </a:lnTo>
                  <a:lnTo>
                    <a:pt x="1051" y="4839"/>
                  </a:lnTo>
                  <a:lnTo>
                    <a:pt x="1188" y="4885"/>
                  </a:lnTo>
                  <a:lnTo>
                    <a:pt x="1324" y="4919"/>
                  </a:lnTo>
                  <a:lnTo>
                    <a:pt x="1473" y="4942"/>
                  </a:lnTo>
                  <a:lnTo>
                    <a:pt x="1610" y="4953"/>
                  </a:lnTo>
                  <a:lnTo>
                    <a:pt x="1918" y="4953"/>
                  </a:lnTo>
                  <a:lnTo>
                    <a:pt x="2066" y="4942"/>
                  </a:lnTo>
                  <a:lnTo>
                    <a:pt x="2215" y="4919"/>
                  </a:lnTo>
                  <a:lnTo>
                    <a:pt x="2363" y="4885"/>
                  </a:lnTo>
                  <a:lnTo>
                    <a:pt x="2511" y="4851"/>
                  </a:lnTo>
                  <a:lnTo>
                    <a:pt x="2660" y="4805"/>
                  </a:lnTo>
                  <a:lnTo>
                    <a:pt x="2797" y="4748"/>
                  </a:lnTo>
                  <a:lnTo>
                    <a:pt x="2945" y="4679"/>
                  </a:lnTo>
                  <a:lnTo>
                    <a:pt x="2934" y="4839"/>
                  </a:lnTo>
                  <a:lnTo>
                    <a:pt x="2957" y="4965"/>
                  </a:lnTo>
                  <a:lnTo>
                    <a:pt x="2991" y="5067"/>
                  </a:lnTo>
                  <a:lnTo>
                    <a:pt x="3014" y="5125"/>
                  </a:lnTo>
                  <a:lnTo>
                    <a:pt x="3048" y="5159"/>
                  </a:lnTo>
                  <a:lnTo>
                    <a:pt x="3094" y="5204"/>
                  </a:lnTo>
                  <a:lnTo>
                    <a:pt x="3139" y="5227"/>
                  </a:lnTo>
                  <a:lnTo>
                    <a:pt x="3185" y="5262"/>
                  </a:lnTo>
                  <a:lnTo>
                    <a:pt x="3242" y="5284"/>
                  </a:lnTo>
                  <a:lnTo>
                    <a:pt x="3367" y="5307"/>
                  </a:lnTo>
                  <a:lnTo>
                    <a:pt x="3516" y="5319"/>
                  </a:lnTo>
                  <a:lnTo>
                    <a:pt x="3607" y="5319"/>
                  </a:lnTo>
                  <a:lnTo>
                    <a:pt x="3698" y="5296"/>
                  </a:lnTo>
                  <a:lnTo>
                    <a:pt x="3778" y="5273"/>
                  </a:lnTo>
                  <a:lnTo>
                    <a:pt x="3847" y="5227"/>
                  </a:lnTo>
                  <a:lnTo>
                    <a:pt x="3892" y="5182"/>
                  </a:lnTo>
                  <a:lnTo>
                    <a:pt x="3938" y="5125"/>
                  </a:lnTo>
                  <a:lnTo>
                    <a:pt x="3972" y="5056"/>
                  </a:lnTo>
                  <a:lnTo>
                    <a:pt x="3984" y="4965"/>
                  </a:lnTo>
                  <a:lnTo>
                    <a:pt x="4029" y="4611"/>
                  </a:lnTo>
                  <a:lnTo>
                    <a:pt x="4052" y="4154"/>
                  </a:lnTo>
                  <a:lnTo>
                    <a:pt x="4075" y="3584"/>
                  </a:lnTo>
                  <a:lnTo>
                    <a:pt x="4075" y="2899"/>
                  </a:lnTo>
                  <a:lnTo>
                    <a:pt x="4075" y="2545"/>
                  </a:lnTo>
                  <a:lnTo>
                    <a:pt x="4052" y="2226"/>
                  </a:lnTo>
                  <a:lnTo>
                    <a:pt x="4007" y="1917"/>
                  </a:lnTo>
                  <a:lnTo>
                    <a:pt x="3949" y="1632"/>
                  </a:lnTo>
                  <a:lnTo>
                    <a:pt x="3870" y="1370"/>
                  </a:lnTo>
                  <a:lnTo>
                    <a:pt x="3778" y="1130"/>
                  </a:lnTo>
                  <a:lnTo>
                    <a:pt x="3676" y="925"/>
                  </a:lnTo>
                  <a:lnTo>
                    <a:pt x="3550" y="731"/>
                  </a:lnTo>
                  <a:lnTo>
                    <a:pt x="3402" y="559"/>
                  </a:lnTo>
                  <a:lnTo>
                    <a:pt x="3322" y="479"/>
                  </a:lnTo>
                  <a:lnTo>
                    <a:pt x="3242" y="411"/>
                  </a:lnTo>
                  <a:lnTo>
                    <a:pt x="3162" y="342"/>
                  </a:lnTo>
                  <a:lnTo>
                    <a:pt x="3071" y="285"/>
                  </a:lnTo>
                  <a:lnTo>
                    <a:pt x="2979" y="228"/>
                  </a:lnTo>
                  <a:lnTo>
                    <a:pt x="2877" y="183"/>
                  </a:lnTo>
                  <a:lnTo>
                    <a:pt x="2671" y="103"/>
                  </a:lnTo>
                  <a:lnTo>
                    <a:pt x="2443" y="46"/>
                  </a:lnTo>
                  <a:lnTo>
                    <a:pt x="2203" y="11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899025" y="2699550"/>
              <a:ext cx="141850" cy="132975"/>
            </a:xfrm>
            <a:custGeom>
              <a:rect b="b" l="l" r="r" t="t"/>
              <a:pathLst>
                <a:path extrusionOk="0" h="5319" w="5674">
                  <a:moveTo>
                    <a:pt x="4075" y="0"/>
                  </a:moveTo>
                  <a:lnTo>
                    <a:pt x="3961" y="12"/>
                  </a:lnTo>
                  <a:lnTo>
                    <a:pt x="3870" y="23"/>
                  </a:lnTo>
                  <a:lnTo>
                    <a:pt x="3778" y="46"/>
                  </a:lnTo>
                  <a:lnTo>
                    <a:pt x="3687" y="91"/>
                  </a:lnTo>
                  <a:lnTo>
                    <a:pt x="3596" y="137"/>
                  </a:lnTo>
                  <a:lnTo>
                    <a:pt x="3516" y="194"/>
                  </a:lnTo>
                  <a:lnTo>
                    <a:pt x="3436" y="251"/>
                  </a:lnTo>
                  <a:lnTo>
                    <a:pt x="3368" y="331"/>
                  </a:lnTo>
                  <a:lnTo>
                    <a:pt x="3276" y="445"/>
                  </a:lnTo>
                  <a:lnTo>
                    <a:pt x="3185" y="605"/>
                  </a:lnTo>
                  <a:lnTo>
                    <a:pt x="3082" y="799"/>
                  </a:lnTo>
                  <a:lnTo>
                    <a:pt x="2980" y="1039"/>
                  </a:lnTo>
                  <a:lnTo>
                    <a:pt x="2877" y="833"/>
                  </a:lnTo>
                  <a:lnTo>
                    <a:pt x="2763" y="662"/>
                  </a:lnTo>
                  <a:lnTo>
                    <a:pt x="2637" y="514"/>
                  </a:lnTo>
                  <a:lnTo>
                    <a:pt x="2512" y="388"/>
                  </a:lnTo>
                  <a:lnTo>
                    <a:pt x="2375" y="297"/>
                  </a:lnTo>
                  <a:lnTo>
                    <a:pt x="2306" y="263"/>
                  </a:lnTo>
                  <a:lnTo>
                    <a:pt x="2226" y="228"/>
                  </a:lnTo>
                  <a:lnTo>
                    <a:pt x="2158" y="206"/>
                  </a:lnTo>
                  <a:lnTo>
                    <a:pt x="2078" y="183"/>
                  </a:lnTo>
                  <a:lnTo>
                    <a:pt x="1998" y="183"/>
                  </a:lnTo>
                  <a:lnTo>
                    <a:pt x="1918" y="171"/>
                  </a:lnTo>
                  <a:lnTo>
                    <a:pt x="1793" y="183"/>
                  </a:lnTo>
                  <a:lnTo>
                    <a:pt x="1667" y="206"/>
                  </a:lnTo>
                  <a:lnTo>
                    <a:pt x="1553" y="251"/>
                  </a:lnTo>
                  <a:lnTo>
                    <a:pt x="1450" y="308"/>
                  </a:lnTo>
                  <a:lnTo>
                    <a:pt x="1347" y="388"/>
                  </a:lnTo>
                  <a:lnTo>
                    <a:pt x="1245" y="480"/>
                  </a:lnTo>
                  <a:lnTo>
                    <a:pt x="1153" y="594"/>
                  </a:lnTo>
                  <a:lnTo>
                    <a:pt x="1074" y="719"/>
                  </a:lnTo>
                  <a:lnTo>
                    <a:pt x="1074" y="616"/>
                  </a:lnTo>
                  <a:lnTo>
                    <a:pt x="1039" y="514"/>
                  </a:lnTo>
                  <a:lnTo>
                    <a:pt x="994" y="411"/>
                  </a:lnTo>
                  <a:lnTo>
                    <a:pt x="914" y="320"/>
                  </a:lnTo>
                  <a:lnTo>
                    <a:pt x="822" y="251"/>
                  </a:lnTo>
                  <a:lnTo>
                    <a:pt x="720" y="194"/>
                  </a:lnTo>
                  <a:lnTo>
                    <a:pt x="617" y="160"/>
                  </a:lnTo>
                  <a:lnTo>
                    <a:pt x="503" y="149"/>
                  </a:lnTo>
                  <a:lnTo>
                    <a:pt x="457" y="160"/>
                  </a:lnTo>
                  <a:lnTo>
                    <a:pt x="412" y="183"/>
                  </a:lnTo>
                  <a:lnTo>
                    <a:pt x="355" y="228"/>
                  </a:lnTo>
                  <a:lnTo>
                    <a:pt x="309" y="285"/>
                  </a:lnTo>
                  <a:lnTo>
                    <a:pt x="263" y="365"/>
                  </a:lnTo>
                  <a:lnTo>
                    <a:pt x="229" y="457"/>
                  </a:lnTo>
                  <a:lnTo>
                    <a:pt x="138" y="696"/>
                  </a:lnTo>
                  <a:lnTo>
                    <a:pt x="81" y="913"/>
                  </a:lnTo>
                  <a:lnTo>
                    <a:pt x="35" y="1107"/>
                  </a:lnTo>
                  <a:lnTo>
                    <a:pt x="12" y="1278"/>
                  </a:lnTo>
                  <a:lnTo>
                    <a:pt x="1" y="1427"/>
                  </a:lnTo>
                  <a:lnTo>
                    <a:pt x="1" y="3892"/>
                  </a:lnTo>
                  <a:lnTo>
                    <a:pt x="24" y="4120"/>
                  </a:lnTo>
                  <a:lnTo>
                    <a:pt x="69" y="4474"/>
                  </a:lnTo>
                  <a:lnTo>
                    <a:pt x="138" y="4828"/>
                  </a:lnTo>
                  <a:lnTo>
                    <a:pt x="172" y="4942"/>
                  </a:lnTo>
                  <a:lnTo>
                    <a:pt x="206" y="4999"/>
                  </a:lnTo>
                  <a:lnTo>
                    <a:pt x="286" y="5079"/>
                  </a:lnTo>
                  <a:lnTo>
                    <a:pt x="389" y="5136"/>
                  </a:lnTo>
                  <a:lnTo>
                    <a:pt x="503" y="5170"/>
                  </a:lnTo>
                  <a:lnTo>
                    <a:pt x="628" y="5182"/>
                  </a:lnTo>
                  <a:lnTo>
                    <a:pt x="731" y="5182"/>
                  </a:lnTo>
                  <a:lnTo>
                    <a:pt x="834" y="5147"/>
                  </a:lnTo>
                  <a:lnTo>
                    <a:pt x="914" y="5102"/>
                  </a:lnTo>
                  <a:lnTo>
                    <a:pt x="994" y="5033"/>
                  </a:lnTo>
                  <a:lnTo>
                    <a:pt x="1062" y="4965"/>
                  </a:lnTo>
                  <a:lnTo>
                    <a:pt x="1108" y="4874"/>
                  </a:lnTo>
                  <a:lnTo>
                    <a:pt x="1131" y="4771"/>
                  </a:lnTo>
                  <a:lnTo>
                    <a:pt x="1142" y="4668"/>
                  </a:lnTo>
                  <a:lnTo>
                    <a:pt x="1131" y="4451"/>
                  </a:lnTo>
                  <a:lnTo>
                    <a:pt x="1085" y="4143"/>
                  </a:lnTo>
                  <a:lnTo>
                    <a:pt x="1051" y="3846"/>
                  </a:lnTo>
                  <a:lnTo>
                    <a:pt x="1039" y="3618"/>
                  </a:lnTo>
                  <a:lnTo>
                    <a:pt x="1051" y="3310"/>
                  </a:lnTo>
                  <a:lnTo>
                    <a:pt x="1085" y="3002"/>
                  </a:lnTo>
                  <a:lnTo>
                    <a:pt x="1153" y="2705"/>
                  </a:lnTo>
                  <a:lnTo>
                    <a:pt x="1245" y="2408"/>
                  </a:lnTo>
                  <a:lnTo>
                    <a:pt x="1359" y="2123"/>
                  </a:lnTo>
                  <a:lnTo>
                    <a:pt x="1496" y="1838"/>
                  </a:lnTo>
                  <a:lnTo>
                    <a:pt x="1667" y="1552"/>
                  </a:lnTo>
                  <a:lnTo>
                    <a:pt x="1861" y="1278"/>
                  </a:lnTo>
                  <a:lnTo>
                    <a:pt x="1975" y="1119"/>
                  </a:lnTo>
                  <a:lnTo>
                    <a:pt x="2021" y="1073"/>
                  </a:lnTo>
                  <a:lnTo>
                    <a:pt x="2055" y="1062"/>
                  </a:lnTo>
                  <a:lnTo>
                    <a:pt x="2089" y="1062"/>
                  </a:lnTo>
                  <a:lnTo>
                    <a:pt x="2124" y="1084"/>
                  </a:lnTo>
                  <a:lnTo>
                    <a:pt x="2146" y="1107"/>
                  </a:lnTo>
                  <a:lnTo>
                    <a:pt x="2181" y="1141"/>
                  </a:lnTo>
                  <a:lnTo>
                    <a:pt x="2226" y="1244"/>
                  </a:lnTo>
                  <a:lnTo>
                    <a:pt x="2272" y="1381"/>
                  </a:lnTo>
                  <a:lnTo>
                    <a:pt x="2306" y="1564"/>
                  </a:lnTo>
                  <a:lnTo>
                    <a:pt x="2329" y="1781"/>
                  </a:lnTo>
                  <a:lnTo>
                    <a:pt x="2340" y="2043"/>
                  </a:lnTo>
                  <a:lnTo>
                    <a:pt x="2340" y="2340"/>
                  </a:lnTo>
                  <a:lnTo>
                    <a:pt x="2340" y="4463"/>
                  </a:lnTo>
                  <a:lnTo>
                    <a:pt x="2352" y="4554"/>
                  </a:lnTo>
                  <a:lnTo>
                    <a:pt x="2386" y="4645"/>
                  </a:lnTo>
                  <a:lnTo>
                    <a:pt x="2455" y="4737"/>
                  </a:lnTo>
                  <a:lnTo>
                    <a:pt x="2534" y="4839"/>
                  </a:lnTo>
                  <a:lnTo>
                    <a:pt x="2637" y="4919"/>
                  </a:lnTo>
                  <a:lnTo>
                    <a:pt x="2728" y="4976"/>
                  </a:lnTo>
                  <a:lnTo>
                    <a:pt x="2820" y="5011"/>
                  </a:lnTo>
                  <a:lnTo>
                    <a:pt x="2923" y="5022"/>
                  </a:lnTo>
                  <a:lnTo>
                    <a:pt x="3014" y="5022"/>
                  </a:lnTo>
                  <a:lnTo>
                    <a:pt x="3105" y="4988"/>
                  </a:lnTo>
                  <a:lnTo>
                    <a:pt x="3196" y="4942"/>
                  </a:lnTo>
                  <a:lnTo>
                    <a:pt x="3299" y="4885"/>
                  </a:lnTo>
                  <a:lnTo>
                    <a:pt x="3379" y="4816"/>
                  </a:lnTo>
                  <a:lnTo>
                    <a:pt x="3448" y="4737"/>
                  </a:lnTo>
                  <a:lnTo>
                    <a:pt x="3482" y="4645"/>
                  </a:lnTo>
                  <a:lnTo>
                    <a:pt x="3493" y="4565"/>
                  </a:lnTo>
                  <a:lnTo>
                    <a:pt x="3470" y="4463"/>
                  </a:lnTo>
                  <a:lnTo>
                    <a:pt x="3436" y="4326"/>
                  </a:lnTo>
                  <a:lnTo>
                    <a:pt x="3390" y="4189"/>
                  </a:lnTo>
                  <a:lnTo>
                    <a:pt x="3379" y="4097"/>
                  </a:lnTo>
                  <a:lnTo>
                    <a:pt x="3379" y="3047"/>
                  </a:lnTo>
                  <a:lnTo>
                    <a:pt x="3390" y="2762"/>
                  </a:lnTo>
                  <a:lnTo>
                    <a:pt x="3413" y="2454"/>
                  </a:lnTo>
                  <a:lnTo>
                    <a:pt x="3470" y="2134"/>
                  </a:lnTo>
                  <a:lnTo>
                    <a:pt x="3550" y="1815"/>
                  </a:lnTo>
                  <a:lnTo>
                    <a:pt x="3607" y="1598"/>
                  </a:lnTo>
                  <a:lnTo>
                    <a:pt x="3664" y="1404"/>
                  </a:lnTo>
                  <a:lnTo>
                    <a:pt x="3733" y="1256"/>
                  </a:lnTo>
                  <a:lnTo>
                    <a:pt x="3813" y="1119"/>
                  </a:lnTo>
                  <a:lnTo>
                    <a:pt x="3881" y="1016"/>
                  </a:lnTo>
                  <a:lnTo>
                    <a:pt x="3961" y="947"/>
                  </a:lnTo>
                  <a:lnTo>
                    <a:pt x="4007" y="925"/>
                  </a:lnTo>
                  <a:lnTo>
                    <a:pt x="4052" y="902"/>
                  </a:lnTo>
                  <a:lnTo>
                    <a:pt x="4098" y="890"/>
                  </a:lnTo>
                  <a:lnTo>
                    <a:pt x="4144" y="890"/>
                  </a:lnTo>
                  <a:lnTo>
                    <a:pt x="4201" y="902"/>
                  </a:lnTo>
                  <a:lnTo>
                    <a:pt x="4258" y="936"/>
                  </a:lnTo>
                  <a:lnTo>
                    <a:pt x="4315" y="993"/>
                  </a:lnTo>
                  <a:lnTo>
                    <a:pt x="4361" y="1084"/>
                  </a:lnTo>
                  <a:lnTo>
                    <a:pt x="4406" y="1187"/>
                  </a:lnTo>
                  <a:lnTo>
                    <a:pt x="4440" y="1313"/>
                  </a:lnTo>
                  <a:lnTo>
                    <a:pt x="4486" y="1472"/>
                  </a:lnTo>
                  <a:lnTo>
                    <a:pt x="4509" y="1644"/>
                  </a:lnTo>
                  <a:lnTo>
                    <a:pt x="4566" y="2066"/>
                  </a:lnTo>
                  <a:lnTo>
                    <a:pt x="4612" y="2591"/>
                  </a:lnTo>
                  <a:lnTo>
                    <a:pt x="4634" y="3207"/>
                  </a:lnTo>
                  <a:lnTo>
                    <a:pt x="4634" y="3915"/>
                  </a:lnTo>
                  <a:lnTo>
                    <a:pt x="4634" y="4543"/>
                  </a:lnTo>
                  <a:lnTo>
                    <a:pt x="4634" y="5159"/>
                  </a:lnTo>
                  <a:lnTo>
                    <a:pt x="4783" y="5227"/>
                  </a:lnTo>
                  <a:lnTo>
                    <a:pt x="4897" y="5284"/>
                  </a:lnTo>
                  <a:lnTo>
                    <a:pt x="5000" y="5307"/>
                  </a:lnTo>
                  <a:lnTo>
                    <a:pt x="5091" y="5319"/>
                  </a:lnTo>
                  <a:lnTo>
                    <a:pt x="5205" y="5307"/>
                  </a:lnTo>
                  <a:lnTo>
                    <a:pt x="5331" y="5262"/>
                  </a:lnTo>
                  <a:lnTo>
                    <a:pt x="5490" y="5193"/>
                  </a:lnTo>
                  <a:lnTo>
                    <a:pt x="5673" y="5079"/>
                  </a:lnTo>
                  <a:lnTo>
                    <a:pt x="5673" y="3047"/>
                  </a:lnTo>
                  <a:lnTo>
                    <a:pt x="5662" y="2602"/>
                  </a:lnTo>
                  <a:lnTo>
                    <a:pt x="5627" y="2191"/>
                  </a:lnTo>
                  <a:lnTo>
                    <a:pt x="5593" y="2009"/>
                  </a:lnTo>
                  <a:lnTo>
                    <a:pt x="5570" y="1826"/>
                  </a:lnTo>
                  <a:lnTo>
                    <a:pt x="5525" y="1644"/>
                  </a:lnTo>
                  <a:lnTo>
                    <a:pt x="5479" y="1484"/>
                  </a:lnTo>
                  <a:lnTo>
                    <a:pt x="5433" y="1324"/>
                  </a:lnTo>
                  <a:lnTo>
                    <a:pt x="5376" y="1176"/>
                  </a:lnTo>
                  <a:lnTo>
                    <a:pt x="5319" y="1027"/>
                  </a:lnTo>
                  <a:lnTo>
                    <a:pt x="5251" y="890"/>
                  </a:lnTo>
                  <a:lnTo>
                    <a:pt x="5182" y="776"/>
                  </a:lnTo>
                  <a:lnTo>
                    <a:pt x="5102" y="651"/>
                  </a:lnTo>
                  <a:lnTo>
                    <a:pt x="5011" y="548"/>
                  </a:lnTo>
                  <a:lnTo>
                    <a:pt x="4920" y="445"/>
                  </a:lnTo>
                  <a:lnTo>
                    <a:pt x="4817" y="343"/>
                  </a:lnTo>
                  <a:lnTo>
                    <a:pt x="4703" y="251"/>
                  </a:lnTo>
                  <a:lnTo>
                    <a:pt x="4600" y="183"/>
                  </a:lnTo>
                  <a:lnTo>
                    <a:pt x="4498" y="114"/>
                  </a:lnTo>
                  <a:lnTo>
                    <a:pt x="4383" y="69"/>
                  </a:lnTo>
                  <a:lnTo>
                    <a:pt x="4281" y="34"/>
                  </a:lnTo>
                  <a:lnTo>
                    <a:pt x="4178" y="12"/>
                  </a:lnTo>
                  <a:lnTo>
                    <a:pt x="4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060525" y="2704675"/>
              <a:ext cx="94475" cy="125850"/>
            </a:xfrm>
            <a:custGeom>
              <a:rect b="b" l="l" r="r" t="t"/>
              <a:pathLst>
                <a:path extrusionOk="0" h="5034" w="3779">
                  <a:moveTo>
                    <a:pt x="2009" y="959"/>
                  </a:moveTo>
                  <a:lnTo>
                    <a:pt x="2066" y="971"/>
                  </a:lnTo>
                  <a:lnTo>
                    <a:pt x="2123" y="994"/>
                  </a:lnTo>
                  <a:lnTo>
                    <a:pt x="2180" y="1028"/>
                  </a:lnTo>
                  <a:lnTo>
                    <a:pt x="2238" y="1062"/>
                  </a:lnTo>
                  <a:lnTo>
                    <a:pt x="2283" y="1108"/>
                  </a:lnTo>
                  <a:lnTo>
                    <a:pt x="2329" y="1153"/>
                  </a:lnTo>
                  <a:lnTo>
                    <a:pt x="2374" y="1210"/>
                  </a:lnTo>
                  <a:lnTo>
                    <a:pt x="2454" y="1347"/>
                  </a:lnTo>
                  <a:lnTo>
                    <a:pt x="2500" y="1473"/>
                  </a:lnTo>
                  <a:lnTo>
                    <a:pt x="2534" y="1610"/>
                  </a:lnTo>
                  <a:lnTo>
                    <a:pt x="2546" y="1758"/>
                  </a:lnTo>
                  <a:lnTo>
                    <a:pt x="2534" y="1838"/>
                  </a:lnTo>
                  <a:lnTo>
                    <a:pt x="2534" y="1918"/>
                  </a:lnTo>
                  <a:lnTo>
                    <a:pt x="2511" y="1986"/>
                  </a:lnTo>
                  <a:lnTo>
                    <a:pt x="2489" y="2055"/>
                  </a:lnTo>
                  <a:lnTo>
                    <a:pt x="2466" y="2123"/>
                  </a:lnTo>
                  <a:lnTo>
                    <a:pt x="2420" y="2181"/>
                  </a:lnTo>
                  <a:lnTo>
                    <a:pt x="2386" y="2226"/>
                  </a:lnTo>
                  <a:lnTo>
                    <a:pt x="2329" y="2272"/>
                  </a:lnTo>
                  <a:lnTo>
                    <a:pt x="2283" y="2317"/>
                  </a:lnTo>
                  <a:lnTo>
                    <a:pt x="2215" y="2352"/>
                  </a:lnTo>
                  <a:lnTo>
                    <a:pt x="2146" y="2375"/>
                  </a:lnTo>
                  <a:lnTo>
                    <a:pt x="2078" y="2409"/>
                  </a:lnTo>
                  <a:lnTo>
                    <a:pt x="1907" y="2432"/>
                  </a:lnTo>
                  <a:lnTo>
                    <a:pt x="1713" y="2443"/>
                  </a:lnTo>
                  <a:lnTo>
                    <a:pt x="1598" y="2443"/>
                  </a:lnTo>
                  <a:lnTo>
                    <a:pt x="1507" y="2409"/>
                  </a:lnTo>
                  <a:lnTo>
                    <a:pt x="1416" y="2375"/>
                  </a:lnTo>
                  <a:lnTo>
                    <a:pt x="1336" y="2306"/>
                  </a:lnTo>
                  <a:lnTo>
                    <a:pt x="1267" y="2238"/>
                  </a:lnTo>
                  <a:lnTo>
                    <a:pt x="1222" y="2158"/>
                  </a:lnTo>
                  <a:lnTo>
                    <a:pt x="1199" y="2066"/>
                  </a:lnTo>
                  <a:lnTo>
                    <a:pt x="1188" y="1964"/>
                  </a:lnTo>
                  <a:lnTo>
                    <a:pt x="1199" y="1770"/>
                  </a:lnTo>
                  <a:lnTo>
                    <a:pt x="1233" y="1598"/>
                  </a:lnTo>
                  <a:lnTo>
                    <a:pt x="1290" y="1439"/>
                  </a:lnTo>
                  <a:lnTo>
                    <a:pt x="1359" y="1290"/>
                  </a:lnTo>
                  <a:lnTo>
                    <a:pt x="1416" y="1210"/>
                  </a:lnTo>
                  <a:lnTo>
                    <a:pt x="1473" y="1142"/>
                  </a:lnTo>
                  <a:lnTo>
                    <a:pt x="1541" y="1085"/>
                  </a:lnTo>
                  <a:lnTo>
                    <a:pt x="1610" y="1039"/>
                  </a:lnTo>
                  <a:lnTo>
                    <a:pt x="1678" y="1005"/>
                  </a:lnTo>
                  <a:lnTo>
                    <a:pt x="1758" y="982"/>
                  </a:lnTo>
                  <a:lnTo>
                    <a:pt x="1849" y="959"/>
                  </a:lnTo>
                  <a:close/>
                  <a:moveTo>
                    <a:pt x="1576" y="1"/>
                  </a:moveTo>
                  <a:lnTo>
                    <a:pt x="1484" y="12"/>
                  </a:lnTo>
                  <a:lnTo>
                    <a:pt x="1404" y="23"/>
                  </a:lnTo>
                  <a:lnTo>
                    <a:pt x="1324" y="46"/>
                  </a:lnTo>
                  <a:lnTo>
                    <a:pt x="1245" y="80"/>
                  </a:lnTo>
                  <a:lnTo>
                    <a:pt x="1165" y="126"/>
                  </a:lnTo>
                  <a:lnTo>
                    <a:pt x="1085" y="172"/>
                  </a:lnTo>
                  <a:lnTo>
                    <a:pt x="1005" y="240"/>
                  </a:lnTo>
                  <a:lnTo>
                    <a:pt x="936" y="309"/>
                  </a:lnTo>
                  <a:lnTo>
                    <a:pt x="857" y="389"/>
                  </a:lnTo>
                  <a:lnTo>
                    <a:pt x="788" y="480"/>
                  </a:lnTo>
                  <a:lnTo>
                    <a:pt x="651" y="697"/>
                  </a:lnTo>
                  <a:lnTo>
                    <a:pt x="514" y="948"/>
                  </a:lnTo>
                  <a:lnTo>
                    <a:pt x="389" y="1233"/>
                  </a:lnTo>
                  <a:lnTo>
                    <a:pt x="297" y="1473"/>
                  </a:lnTo>
                  <a:lnTo>
                    <a:pt x="217" y="1724"/>
                  </a:lnTo>
                  <a:lnTo>
                    <a:pt x="149" y="1952"/>
                  </a:lnTo>
                  <a:lnTo>
                    <a:pt x="92" y="2181"/>
                  </a:lnTo>
                  <a:lnTo>
                    <a:pt x="58" y="2409"/>
                  </a:lnTo>
                  <a:lnTo>
                    <a:pt x="23" y="2626"/>
                  </a:lnTo>
                  <a:lnTo>
                    <a:pt x="1" y="2842"/>
                  </a:lnTo>
                  <a:lnTo>
                    <a:pt x="1" y="3048"/>
                  </a:lnTo>
                  <a:lnTo>
                    <a:pt x="1" y="3288"/>
                  </a:lnTo>
                  <a:lnTo>
                    <a:pt x="23" y="3516"/>
                  </a:lnTo>
                  <a:lnTo>
                    <a:pt x="58" y="3721"/>
                  </a:lnTo>
                  <a:lnTo>
                    <a:pt x="103" y="3915"/>
                  </a:lnTo>
                  <a:lnTo>
                    <a:pt x="172" y="4098"/>
                  </a:lnTo>
                  <a:lnTo>
                    <a:pt x="240" y="4258"/>
                  </a:lnTo>
                  <a:lnTo>
                    <a:pt x="332" y="4406"/>
                  </a:lnTo>
                  <a:lnTo>
                    <a:pt x="434" y="4543"/>
                  </a:lnTo>
                  <a:lnTo>
                    <a:pt x="548" y="4657"/>
                  </a:lnTo>
                  <a:lnTo>
                    <a:pt x="685" y="4760"/>
                  </a:lnTo>
                  <a:lnTo>
                    <a:pt x="822" y="4840"/>
                  </a:lnTo>
                  <a:lnTo>
                    <a:pt x="982" y="4908"/>
                  </a:lnTo>
                  <a:lnTo>
                    <a:pt x="1153" y="4965"/>
                  </a:lnTo>
                  <a:lnTo>
                    <a:pt x="1336" y="5011"/>
                  </a:lnTo>
                  <a:lnTo>
                    <a:pt x="1530" y="5034"/>
                  </a:lnTo>
                  <a:lnTo>
                    <a:pt x="1907" y="5034"/>
                  </a:lnTo>
                  <a:lnTo>
                    <a:pt x="2078" y="5022"/>
                  </a:lnTo>
                  <a:lnTo>
                    <a:pt x="2238" y="5000"/>
                  </a:lnTo>
                  <a:lnTo>
                    <a:pt x="2386" y="4977"/>
                  </a:lnTo>
                  <a:lnTo>
                    <a:pt x="2546" y="4942"/>
                  </a:lnTo>
                  <a:lnTo>
                    <a:pt x="2705" y="4897"/>
                  </a:lnTo>
                  <a:lnTo>
                    <a:pt x="2854" y="4851"/>
                  </a:lnTo>
                  <a:lnTo>
                    <a:pt x="3002" y="4783"/>
                  </a:lnTo>
                  <a:lnTo>
                    <a:pt x="3185" y="4703"/>
                  </a:lnTo>
                  <a:lnTo>
                    <a:pt x="3345" y="4611"/>
                  </a:lnTo>
                  <a:lnTo>
                    <a:pt x="3482" y="4509"/>
                  </a:lnTo>
                  <a:lnTo>
                    <a:pt x="3584" y="4406"/>
                  </a:lnTo>
                  <a:lnTo>
                    <a:pt x="3676" y="4292"/>
                  </a:lnTo>
                  <a:lnTo>
                    <a:pt x="3733" y="4166"/>
                  </a:lnTo>
                  <a:lnTo>
                    <a:pt x="3767" y="4041"/>
                  </a:lnTo>
                  <a:lnTo>
                    <a:pt x="3778" y="3904"/>
                  </a:lnTo>
                  <a:lnTo>
                    <a:pt x="3767" y="3835"/>
                  </a:lnTo>
                  <a:lnTo>
                    <a:pt x="3744" y="3778"/>
                  </a:lnTo>
                  <a:lnTo>
                    <a:pt x="3710" y="3733"/>
                  </a:lnTo>
                  <a:lnTo>
                    <a:pt x="3653" y="3698"/>
                  </a:lnTo>
                  <a:lnTo>
                    <a:pt x="3584" y="3664"/>
                  </a:lnTo>
                  <a:lnTo>
                    <a:pt x="3504" y="3641"/>
                  </a:lnTo>
                  <a:lnTo>
                    <a:pt x="3402" y="3630"/>
                  </a:lnTo>
                  <a:lnTo>
                    <a:pt x="3288" y="3630"/>
                  </a:lnTo>
                  <a:lnTo>
                    <a:pt x="3196" y="3641"/>
                  </a:lnTo>
                  <a:lnTo>
                    <a:pt x="3071" y="3698"/>
                  </a:lnTo>
                  <a:lnTo>
                    <a:pt x="2888" y="3790"/>
                  </a:lnTo>
                  <a:lnTo>
                    <a:pt x="2671" y="3915"/>
                  </a:lnTo>
                  <a:lnTo>
                    <a:pt x="2546" y="3984"/>
                  </a:lnTo>
                  <a:lnTo>
                    <a:pt x="2432" y="4041"/>
                  </a:lnTo>
                  <a:lnTo>
                    <a:pt x="2306" y="4086"/>
                  </a:lnTo>
                  <a:lnTo>
                    <a:pt x="2180" y="4121"/>
                  </a:lnTo>
                  <a:lnTo>
                    <a:pt x="2066" y="4155"/>
                  </a:lnTo>
                  <a:lnTo>
                    <a:pt x="1941" y="4178"/>
                  </a:lnTo>
                  <a:lnTo>
                    <a:pt x="1815" y="4189"/>
                  </a:lnTo>
                  <a:lnTo>
                    <a:pt x="1690" y="4201"/>
                  </a:lnTo>
                  <a:lnTo>
                    <a:pt x="1621" y="4189"/>
                  </a:lnTo>
                  <a:lnTo>
                    <a:pt x="1553" y="4178"/>
                  </a:lnTo>
                  <a:lnTo>
                    <a:pt x="1484" y="4155"/>
                  </a:lnTo>
                  <a:lnTo>
                    <a:pt x="1427" y="4132"/>
                  </a:lnTo>
                  <a:lnTo>
                    <a:pt x="1370" y="4086"/>
                  </a:lnTo>
                  <a:lnTo>
                    <a:pt x="1324" y="4041"/>
                  </a:lnTo>
                  <a:lnTo>
                    <a:pt x="1279" y="3995"/>
                  </a:lnTo>
                  <a:lnTo>
                    <a:pt x="1233" y="3927"/>
                  </a:lnTo>
                  <a:lnTo>
                    <a:pt x="1199" y="3858"/>
                  </a:lnTo>
                  <a:lnTo>
                    <a:pt x="1165" y="3778"/>
                  </a:lnTo>
                  <a:lnTo>
                    <a:pt x="1108" y="3584"/>
                  </a:lnTo>
                  <a:lnTo>
                    <a:pt x="1073" y="3367"/>
                  </a:lnTo>
                  <a:lnTo>
                    <a:pt x="1051" y="3116"/>
                  </a:lnTo>
                  <a:lnTo>
                    <a:pt x="1222" y="3208"/>
                  </a:lnTo>
                  <a:lnTo>
                    <a:pt x="1359" y="3265"/>
                  </a:lnTo>
                  <a:lnTo>
                    <a:pt x="1473" y="3299"/>
                  </a:lnTo>
                  <a:lnTo>
                    <a:pt x="1564" y="3310"/>
                  </a:lnTo>
                  <a:lnTo>
                    <a:pt x="1770" y="3299"/>
                  </a:lnTo>
                  <a:lnTo>
                    <a:pt x="1964" y="3288"/>
                  </a:lnTo>
                  <a:lnTo>
                    <a:pt x="2146" y="3253"/>
                  </a:lnTo>
                  <a:lnTo>
                    <a:pt x="2329" y="3208"/>
                  </a:lnTo>
                  <a:lnTo>
                    <a:pt x="2500" y="3151"/>
                  </a:lnTo>
                  <a:lnTo>
                    <a:pt x="2660" y="3082"/>
                  </a:lnTo>
                  <a:lnTo>
                    <a:pt x="2820" y="3002"/>
                  </a:lnTo>
                  <a:lnTo>
                    <a:pt x="2968" y="2911"/>
                  </a:lnTo>
                  <a:lnTo>
                    <a:pt x="3128" y="2797"/>
                  </a:lnTo>
                  <a:lnTo>
                    <a:pt x="3265" y="2671"/>
                  </a:lnTo>
                  <a:lnTo>
                    <a:pt x="3379" y="2534"/>
                  </a:lnTo>
                  <a:lnTo>
                    <a:pt x="3482" y="2397"/>
                  </a:lnTo>
                  <a:lnTo>
                    <a:pt x="3550" y="2238"/>
                  </a:lnTo>
                  <a:lnTo>
                    <a:pt x="3607" y="2078"/>
                  </a:lnTo>
                  <a:lnTo>
                    <a:pt x="3630" y="1907"/>
                  </a:lnTo>
                  <a:lnTo>
                    <a:pt x="3641" y="1724"/>
                  </a:lnTo>
                  <a:lnTo>
                    <a:pt x="3630" y="1564"/>
                  </a:lnTo>
                  <a:lnTo>
                    <a:pt x="3596" y="1416"/>
                  </a:lnTo>
                  <a:lnTo>
                    <a:pt x="3539" y="1279"/>
                  </a:lnTo>
                  <a:lnTo>
                    <a:pt x="3459" y="1131"/>
                  </a:lnTo>
                  <a:lnTo>
                    <a:pt x="3367" y="982"/>
                  </a:lnTo>
                  <a:lnTo>
                    <a:pt x="3242" y="845"/>
                  </a:lnTo>
                  <a:lnTo>
                    <a:pt x="3094" y="697"/>
                  </a:lnTo>
                  <a:lnTo>
                    <a:pt x="2922" y="560"/>
                  </a:lnTo>
                  <a:lnTo>
                    <a:pt x="2740" y="434"/>
                  </a:lnTo>
                  <a:lnTo>
                    <a:pt x="2569" y="320"/>
                  </a:lnTo>
                  <a:lnTo>
                    <a:pt x="2397" y="217"/>
                  </a:lnTo>
                  <a:lnTo>
                    <a:pt x="2226" y="138"/>
                  </a:lnTo>
                  <a:lnTo>
                    <a:pt x="2055" y="80"/>
                  </a:lnTo>
                  <a:lnTo>
                    <a:pt x="1895" y="35"/>
                  </a:lnTo>
                  <a:lnTo>
                    <a:pt x="1735" y="1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171225" y="2703250"/>
              <a:ext cx="101325" cy="128425"/>
            </a:xfrm>
            <a:custGeom>
              <a:rect b="b" l="l" r="r" t="t"/>
              <a:pathLst>
                <a:path extrusionOk="0" h="5137" w="4053">
                  <a:moveTo>
                    <a:pt x="594" y="1"/>
                  </a:moveTo>
                  <a:lnTo>
                    <a:pt x="503" y="12"/>
                  </a:lnTo>
                  <a:lnTo>
                    <a:pt x="412" y="46"/>
                  </a:lnTo>
                  <a:lnTo>
                    <a:pt x="309" y="92"/>
                  </a:lnTo>
                  <a:lnTo>
                    <a:pt x="206" y="172"/>
                  </a:lnTo>
                  <a:lnTo>
                    <a:pt x="115" y="252"/>
                  </a:lnTo>
                  <a:lnTo>
                    <a:pt x="58" y="343"/>
                  </a:lnTo>
                  <a:lnTo>
                    <a:pt x="12" y="423"/>
                  </a:lnTo>
                  <a:lnTo>
                    <a:pt x="1" y="514"/>
                  </a:lnTo>
                  <a:lnTo>
                    <a:pt x="12" y="674"/>
                  </a:lnTo>
                  <a:lnTo>
                    <a:pt x="35" y="902"/>
                  </a:lnTo>
                  <a:lnTo>
                    <a:pt x="69" y="1130"/>
                  </a:lnTo>
                  <a:lnTo>
                    <a:pt x="81" y="1302"/>
                  </a:lnTo>
                  <a:lnTo>
                    <a:pt x="69" y="1416"/>
                  </a:lnTo>
                  <a:lnTo>
                    <a:pt x="58" y="1564"/>
                  </a:lnTo>
                  <a:lnTo>
                    <a:pt x="35" y="1724"/>
                  </a:lnTo>
                  <a:lnTo>
                    <a:pt x="35" y="1838"/>
                  </a:lnTo>
                  <a:lnTo>
                    <a:pt x="35" y="4212"/>
                  </a:lnTo>
                  <a:lnTo>
                    <a:pt x="47" y="4406"/>
                  </a:lnTo>
                  <a:lnTo>
                    <a:pt x="81" y="4589"/>
                  </a:lnTo>
                  <a:lnTo>
                    <a:pt x="104" y="4668"/>
                  </a:lnTo>
                  <a:lnTo>
                    <a:pt x="126" y="4737"/>
                  </a:lnTo>
                  <a:lnTo>
                    <a:pt x="161" y="4794"/>
                  </a:lnTo>
                  <a:lnTo>
                    <a:pt x="206" y="4851"/>
                  </a:lnTo>
                  <a:lnTo>
                    <a:pt x="252" y="4908"/>
                  </a:lnTo>
                  <a:lnTo>
                    <a:pt x="298" y="4954"/>
                  </a:lnTo>
                  <a:lnTo>
                    <a:pt x="355" y="4988"/>
                  </a:lnTo>
                  <a:lnTo>
                    <a:pt x="412" y="5022"/>
                  </a:lnTo>
                  <a:lnTo>
                    <a:pt x="480" y="5045"/>
                  </a:lnTo>
                  <a:lnTo>
                    <a:pt x="560" y="5057"/>
                  </a:lnTo>
                  <a:lnTo>
                    <a:pt x="629" y="5068"/>
                  </a:lnTo>
                  <a:lnTo>
                    <a:pt x="800" y="5068"/>
                  </a:lnTo>
                  <a:lnTo>
                    <a:pt x="880" y="5045"/>
                  </a:lnTo>
                  <a:lnTo>
                    <a:pt x="960" y="5011"/>
                  </a:lnTo>
                  <a:lnTo>
                    <a:pt x="1039" y="4965"/>
                  </a:lnTo>
                  <a:lnTo>
                    <a:pt x="1097" y="4920"/>
                  </a:lnTo>
                  <a:lnTo>
                    <a:pt x="1142" y="4851"/>
                  </a:lnTo>
                  <a:lnTo>
                    <a:pt x="1176" y="4783"/>
                  </a:lnTo>
                  <a:lnTo>
                    <a:pt x="1176" y="4703"/>
                  </a:lnTo>
                  <a:lnTo>
                    <a:pt x="1176" y="4600"/>
                  </a:lnTo>
                  <a:lnTo>
                    <a:pt x="1165" y="4463"/>
                  </a:lnTo>
                  <a:lnTo>
                    <a:pt x="1108" y="4132"/>
                  </a:lnTo>
                  <a:lnTo>
                    <a:pt x="1051" y="3801"/>
                  </a:lnTo>
                  <a:lnTo>
                    <a:pt x="1039" y="3664"/>
                  </a:lnTo>
                  <a:lnTo>
                    <a:pt x="1039" y="3561"/>
                  </a:lnTo>
                  <a:lnTo>
                    <a:pt x="1051" y="3219"/>
                  </a:lnTo>
                  <a:lnTo>
                    <a:pt x="1085" y="2899"/>
                  </a:lnTo>
                  <a:lnTo>
                    <a:pt x="1142" y="2591"/>
                  </a:lnTo>
                  <a:lnTo>
                    <a:pt x="1188" y="2432"/>
                  </a:lnTo>
                  <a:lnTo>
                    <a:pt x="1233" y="2283"/>
                  </a:lnTo>
                  <a:lnTo>
                    <a:pt x="1291" y="2135"/>
                  </a:lnTo>
                  <a:lnTo>
                    <a:pt x="1348" y="1998"/>
                  </a:lnTo>
                  <a:lnTo>
                    <a:pt x="1416" y="1861"/>
                  </a:lnTo>
                  <a:lnTo>
                    <a:pt x="1485" y="1724"/>
                  </a:lnTo>
                  <a:lnTo>
                    <a:pt x="1564" y="1587"/>
                  </a:lnTo>
                  <a:lnTo>
                    <a:pt x="1644" y="1461"/>
                  </a:lnTo>
                  <a:lnTo>
                    <a:pt x="1736" y="1336"/>
                  </a:lnTo>
                  <a:lnTo>
                    <a:pt x="1838" y="1210"/>
                  </a:lnTo>
                  <a:lnTo>
                    <a:pt x="1964" y="1073"/>
                  </a:lnTo>
                  <a:lnTo>
                    <a:pt x="2078" y="971"/>
                  </a:lnTo>
                  <a:lnTo>
                    <a:pt x="2135" y="936"/>
                  </a:lnTo>
                  <a:lnTo>
                    <a:pt x="2192" y="914"/>
                  </a:lnTo>
                  <a:lnTo>
                    <a:pt x="2249" y="891"/>
                  </a:lnTo>
                  <a:lnTo>
                    <a:pt x="2295" y="891"/>
                  </a:lnTo>
                  <a:lnTo>
                    <a:pt x="2386" y="902"/>
                  </a:lnTo>
                  <a:lnTo>
                    <a:pt x="2466" y="925"/>
                  </a:lnTo>
                  <a:lnTo>
                    <a:pt x="2546" y="971"/>
                  </a:lnTo>
                  <a:lnTo>
                    <a:pt x="2614" y="1039"/>
                  </a:lnTo>
                  <a:lnTo>
                    <a:pt x="2683" y="1130"/>
                  </a:lnTo>
                  <a:lnTo>
                    <a:pt x="2740" y="1233"/>
                  </a:lnTo>
                  <a:lnTo>
                    <a:pt x="2797" y="1359"/>
                  </a:lnTo>
                  <a:lnTo>
                    <a:pt x="2843" y="1496"/>
                  </a:lnTo>
                  <a:lnTo>
                    <a:pt x="2888" y="1655"/>
                  </a:lnTo>
                  <a:lnTo>
                    <a:pt x="2923" y="1838"/>
                  </a:lnTo>
                  <a:lnTo>
                    <a:pt x="2957" y="2043"/>
                  </a:lnTo>
                  <a:lnTo>
                    <a:pt x="2980" y="2260"/>
                  </a:lnTo>
                  <a:lnTo>
                    <a:pt x="3002" y="2500"/>
                  </a:lnTo>
                  <a:lnTo>
                    <a:pt x="3014" y="2751"/>
                  </a:lnTo>
                  <a:lnTo>
                    <a:pt x="3025" y="3322"/>
                  </a:lnTo>
                  <a:lnTo>
                    <a:pt x="3014" y="4041"/>
                  </a:lnTo>
                  <a:lnTo>
                    <a:pt x="3002" y="4771"/>
                  </a:lnTo>
                  <a:lnTo>
                    <a:pt x="3002" y="4908"/>
                  </a:lnTo>
                  <a:lnTo>
                    <a:pt x="3208" y="5011"/>
                  </a:lnTo>
                  <a:lnTo>
                    <a:pt x="3379" y="5079"/>
                  </a:lnTo>
                  <a:lnTo>
                    <a:pt x="3528" y="5125"/>
                  </a:lnTo>
                  <a:lnTo>
                    <a:pt x="3642" y="5136"/>
                  </a:lnTo>
                  <a:lnTo>
                    <a:pt x="3699" y="5136"/>
                  </a:lnTo>
                  <a:lnTo>
                    <a:pt x="3756" y="5125"/>
                  </a:lnTo>
                  <a:lnTo>
                    <a:pt x="3813" y="5102"/>
                  </a:lnTo>
                  <a:lnTo>
                    <a:pt x="3870" y="5079"/>
                  </a:lnTo>
                  <a:lnTo>
                    <a:pt x="3916" y="5034"/>
                  </a:lnTo>
                  <a:lnTo>
                    <a:pt x="3961" y="4988"/>
                  </a:lnTo>
                  <a:lnTo>
                    <a:pt x="4018" y="4942"/>
                  </a:lnTo>
                  <a:lnTo>
                    <a:pt x="4053" y="4874"/>
                  </a:lnTo>
                  <a:lnTo>
                    <a:pt x="4053" y="3230"/>
                  </a:lnTo>
                  <a:lnTo>
                    <a:pt x="4053" y="2888"/>
                  </a:lnTo>
                  <a:lnTo>
                    <a:pt x="4030" y="2557"/>
                  </a:lnTo>
                  <a:lnTo>
                    <a:pt x="3995" y="2249"/>
                  </a:lnTo>
                  <a:lnTo>
                    <a:pt x="3938" y="1964"/>
                  </a:lnTo>
                  <a:lnTo>
                    <a:pt x="3870" y="1678"/>
                  </a:lnTo>
                  <a:lnTo>
                    <a:pt x="3790" y="1427"/>
                  </a:lnTo>
                  <a:lnTo>
                    <a:pt x="3699" y="1188"/>
                  </a:lnTo>
                  <a:lnTo>
                    <a:pt x="3596" y="959"/>
                  </a:lnTo>
                  <a:lnTo>
                    <a:pt x="3539" y="879"/>
                  </a:lnTo>
                  <a:lnTo>
                    <a:pt x="3470" y="788"/>
                  </a:lnTo>
                  <a:lnTo>
                    <a:pt x="3402" y="708"/>
                  </a:lnTo>
                  <a:lnTo>
                    <a:pt x="3322" y="640"/>
                  </a:lnTo>
                  <a:lnTo>
                    <a:pt x="3151" y="480"/>
                  </a:lnTo>
                  <a:lnTo>
                    <a:pt x="2945" y="343"/>
                  </a:lnTo>
                  <a:lnTo>
                    <a:pt x="2729" y="229"/>
                  </a:lnTo>
                  <a:lnTo>
                    <a:pt x="2614" y="183"/>
                  </a:lnTo>
                  <a:lnTo>
                    <a:pt x="2512" y="137"/>
                  </a:lnTo>
                  <a:lnTo>
                    <a:pt x="2409" y="115"/>
                  </a:lnTo>
                  <a:lnTo>
                    <a:pt x="2306" y="92"/>
                  </a:lnTo>
                  <a:lnTo>
                    <a:pt x="2204" y="80"/>
                  </a:lnTo>
                  <a:lnTo>
                    <a:pt x="2101" y="69"/>
                  </a:lnTo>
                  <a:lnTo>
                    <a:pt x="1952" y="80"/>
                  </a:lnTo>
                  <a:lnTo>
                    <a:pt x="1804" y="115"/>
                  </a:lnTo>
                  <a:lnTo>
                    <a:pt x="1667" y="172"/>
                  </a:lnTo>
                  <a:lnTo>
                    <a:pt x="1542" y="240"/>
                  </a:lnTo>
                  <a:lnTo>
                    <a:pt x="1416" y="332"/>
                  </a:lnTo>
                  <a:lnTo>
                    <a:pt x="1291" y="446"/>
                  </a:lnTo>
                  <a:lnTo>
                    <a:pt x="1176" y="583"/>
                  </a:lnTo>
                  <a:lnTo>
                    <a:pt x="1074" y="742"/>
                  </a:lnTo>
                  <a:lnTo>
                    <a:pt x="1097" y="286"/>
                  </a:lnTo>
                  <a:lnTo>
                    <a:pt x="971" y="160"/>
                  </a:lnTo>
                  <a:lnTo>
                    <a:pt x="902" y="115"/>
                  </a:lnTo>
                  <a:lnTo>
                    <a:pt x="845" y="80"/>
                  </a:lnTo>
                  <a:lnTo>
                    <a:pt x="777" y="46"/>
                  </a:lnTo>
                  <a:lnTo>
                    <a:pt x="720" y="23"/>
                  </a:lnTo>
                  <a:lnTo>
                    <a:pt x="651" y="12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592300" y="2829650"/>
              <a:ext cx="136700" cy="193775"/>
            </a:xfrm>
            <a:custGeom>
              <a:rect b="b" l="l" r="r" t="t"/>
              <a:pathLst>
                <a:path extrusionOk="0" h="7751" w="5468">
                  <a:moveTo>
                    <a:pt x="5011" y="1"/>
                  </a:moveTo>
                  <a:lnTo>
                    <a:pt x="4943" y="12"/>
                  </a:lnTo>
                  <a:lnTo>
                    <a:pt x="4885" y="12"/>
                  </a:lnTo>
                  <a:lnTo>
                    <a:pt x="4828" y="35"/>
                  </a:lnTo>
                  <a:lnTo>
                    <a:pt x="4771" y="58"/>
                  </a:lnTo>
                  <a:lnTo>
                    <a:pt x="4714" y="92"/>
                  </a:lnTo>
                  <a:lnTo>
                    <a:pt x="4657" y="137"/>
                  </a:lnTo>
                  <a:lnTo>
                    <a:pt x="4566" y="240"/>
                  </a:lnTo>
                  <a:lnTo>
                    <a:pt x="4463" y="377"/>
                  </a:lnTo>
                  <a:lnTo>
                    <a:pt x="4372" y="537"/>
                  </a:lnTo>
                  <a:lnTo>
                    <a:pt x="4292" y="731"/>
                  </a:lnTo>
                  <a:lnTo>
                    <a:pt x="4212" y="948"/>
                  </a:lnTo>
                  <a:lnTo>
                    <a:pt x="4121" y="1290"/>
                  </a:lnTo>
                  <a:lnTo>
                    <a:pt x="4052" y="1621"/>
                  </a:lnTo>
                  <a:lnTo>
                    <a:pt x="4007" y="1964"/>
                  </a:lnTo>
                  <a:lnTo>
                    <a:pt x="3972" y="2317"/>
                  </a:lnTo>
                  <a:lnTo>
                    <a:pt x="3858" y="5399"/>
                  </a:lnTo>
                  <a:lnTo>
                    <a:pt x="3870" y="5536"/>
                  </a:lnTo>
                  <a:lnTo>
                    <a:pt x="3893" y="5719"/>
                  </a:lnTo>
                  <a:lnTo>
                    <a:pt x="3915" y="5890"/>
                  </a:lnTo>
                  <a:lnTo>
                    <a:pt x="3915" y="6015"/>
                  </a:lnTo>
                  <a:lnTo>
                    <a:pt x="3915" y="6152"/>
                  </a:lnTo>
                  <a:lnTo>
                    <a:pt x="3893" y="6255"/>
                  </a:lnTo>
                  <a:lnTo>
                    <a:pt x="3870" y="6289"/>
                  </a:lnTo>
                  <a:lnTo>
                    <a:pt x="3847" y="6312"/>
                  </a:lnTo>
                  <a:lnTo>
                    <a:pt x="3824" y="6323"/>
                  </a:lnTo>
                  <a:lnTo>
                    <a:pt x="3790" y="6335"/>
                  </a:lnTo>
                  <a:lnTo>
                    <a:pt x="3744" y="6323"/>
                  </a:lnTo>
                  <a:lnTo>
                    <a:pt x="3698" y="6301"/>
                  </a:lnTo>
                  <a:lnTo>
                    <a:pt x="3653" y="6255"/>
                  </a:lnTo>
                  <a:lnTo>
                    <a:pt x="3596" y="6198"/>
                  </a:lnTo>
                  <a:lnTo>
                    <a:pt x="3550" y="6129"/>
                  </a:lnTo>
                  <a:lnTo>
                    <a:pt x="3493" y="6038"/>
                  </a:lnTo>
                  <a:lnTo>
                    <a:pt x="3368" y="5810"/>
                  </a:lnTo>
                  <a:lnTo>
                    <a:pt x="3231" y="5513"/>
                  </a:lnTo>
                  <a:lnTo>
                    <a:pt x="3082" y="5148"/>
                  </a:lnTo>
                  <a:lnTo>
                    <a:pt x="2922" y="4726"/>
                  </a:lnTo>
                  <a:lnTo>
                    <a:pt x="2763" y="4235"/>
                  </a:lnTo>
                  <a:lnTo>
                    <a:pt x="2500" y="3402"/>
                  </a:lnTo>
                  <a:lnTo>
                    <a:pt x="2295" y="2694"/>
                  </a:lnTo>
                  <a:lnTo>
                    <a:pt x="2135" y="2101"/>
                  </a:lnTo>
                  <a:lnTo>
                    <a:pt x="2089" y="1861"/>
                  </a:lnTo>
                  <a:lnTo>
                    <a:pt x="2044" y="1644"/>
                  </a:lnTo>
                  <a:lnTo>
                    <a:pt x="1975" y="1085"/>
                  </a:lnTo>
                  <a:lnTo>
                    <a:pt x="1941" y="902"/>
                  </a:lnTo>
                  <a:lnTo>
                    <a:pt x="1918" y="754"/>
                  </a:lnTo>
                  <a:lnTo>
                    <a:pt x="1884" y="640"/>
                  </a:lnTo>
                  <a:lnTo>
                    <a:pt x="1850" y="560"/>
                  </a:lnTo>
                  <a:lnTo>
                    <a:pt x="1781" y="468"/>
                  </a:lnTo>
                  <a:lnTo>
                    <a:pt x="1701" y="400"/>
                  </a:lnTo>
                  <a:lnTo>
                    <a:pt x="1621" y="332"/>
                  </a:lnTo>
                  <a:lnTo>
                    <a:pt x="1519" y="274"/>
                  </a:lnTo>
                  <a:lnTo>
                    <a:pt x="1404" y="240"/>
                  </a:lnTo>
                  <a:lnTo>
                    <a:pt x="1290" y="206"/>
                  </a:lnTo>
                  <a:lnTo>
                    <a:pt x="1165" y="195"/>
                  </a:lnTo>
                  <a:lnTo>
                    <a:pt x="1016" y="183"/>
                  </a:lnTo>
                  <a:lnTo>
                    <a:pt x="891" y="195"/>
                  </a:lnTo>
                  <a:lnTo>
                    <a:pt x="765" y="217"/>
                  </a:lnTo>
                  <a:lnTo>
                    <a:pt x="640" y="252"/>
                  </a:lnTo>
                  <a:lnTo>
                    <a:pt x="526" y="309"/>
                  </a:lnTo>
                  <a:lnTo>
                    <a:pt x="446" y="343"/>
                  </a:lnTo>
                  <a:lnTo>
                    <a:pt x="389" y="389"/>
                  </a:lnTo>
                  <a:lnTo>
                    <a:pt x="332" y="434"/>
                  </a:lnTo>
                  <a:lnTo>
                    <a:pt x="286" y="480"/>
                  </a:lnTo>
                  <a:lnTo>
                    <a:pt x="252" y="526"/>
                  </a:lnTo>
                  <a:lnTo>
                    <a:pt x="229" y="571"/>
                  </a:lnTo>
                  <a:lnTo>
                    <a:pt x="217" y="628"/>
                  </a:lnTo>
                  <a:lnTo>
                    <a:pt x="217" y="685"/>
                  </a:lnTo>
                  <a:lnTo>
                    <a:pt x="229" y="754"/>
                  </a:lnTo>
                  <a:lnTo>
                    <a:pt x="252" y="822"/>
                  </a:lnTo>
                  <a:lnTo>
                    <a:pt x="252" y="2203"/>
                  </a:lnTo>
                  <a:lnTo>
                    <a:pt x="240" y="2466"/>
                  </a:lnTo>
                  <a:lnTo>
                    <a:pt x="217" y="2785"/>
                  </a:lnTo>
                  <a:lnTo>
                    <a:pt x="183" y="3162"/>
                  </a:lnTo>
                  <a:lnTo>
                    <a:pt x="138" y="3596"/>
                  </a:lnTo>
                  <a:lnTo>
                    <a:pt x="81" y="4029"/>
                  </a:lnTo>
                  <a:lnTo>
                    <a:pt x="46" y="4406"/>
                  </a:lnTo>
                  <a:lnTo>
                    <a:pt x="23" y="4714"/>
                  </a:lnTo>
                  <a:lnTo>
                    <a:pt x="23" y="4977"/>
                  </a:lnTo>
                  <a:lnTo>
                    <a:pt x="12" y="5559"/>
                  </a:lnTo>
                  <a:lnTo>
                    <a:pt x="1" y="6129"/>
                  </a:lnTo>
                  <a:lnTo>
                    <a:pt x="12" y="6346"/>
                  </a:lnTo>
                  <a:lnTo>
                    <a:pt x="35" y="6586"/>
                  </a:lnTo>
                  <a:lnTo>
                    <a:pt x="92" y="6826"/>
                  </a:lnTo>
                  <a:lnTo>
                    <a:pt x="160" y="7088"/>
                  </a:lnTo>
                  <a:lnTo>
                    <a:pt x="206" y="7236"/>
                  </a:lnTo>
                  <a:lnTo>
                    <a:pt x="263" y="7373"/>
                  </a:lnTo>
                  <a:lnTo>
                    <a:pt x="332" y="7488"/>
                  </a:lnTo>
                  <a:lnTo>
                    <a:pt x="389" y="7590"/>
                  </a:lnTo>
                  <a:lnTo>
                    <a:pt x="457" y="7659"/>
                  </a:lnTo>
                  <a:lnTo>
                    <a:pt x="526" y="7716"/>
                  </a:lnTo>
                  <a:lnTo>
                    <a:pt x="606" y="7739"/>
                  </a:lnTo>
                  <a:lnTo>
                    <a:pt x="674" y="7750"/>
                  </a:lnTo>
                  <a:lnTo>
                    <a:pt x="788" y="7739"/>
                  </a:lnTo>
                  <a:lnTo>
                    <a:pt x="902" y="7716"/>
                  </a:lnTo>
                  <a:lnTo>
                    <a:pt x="1016" y="7659"/>
                  </a:lnTo>
                  <a:lnTo>
                    <a:pt x="1131" y="7590"/>
                  </a:lnTo>
                  <a:lnTo>
                    <a:pt x="1233" y="7499"/>
                  </a:lnTo>
                  <a:lnTo>
                    <a:pt x="1302" y="7408"/>
                  </a:lnTo>
                  <a:lnTo>
                    <a:pt x="1325" y="7362"/>
                  </a:lnTo>
                  <a:lnTo>
                    <a:pt x="1347" y="7316"/>
                  </a:lnTo>
                  <a:lnTo>
                    <a:pt x="1359" y="7259"/>
                  </a:lnTo>
                  <a:lnTo>
                    <a:pt x="1359" y="7202"/>
                  </a:lnTo>
                  <a:lnTo>
                    <a:pt x="1347" y="7145"/>
                  </a:lnTo>
                  <a:lnTo>
                    <a:pt x="1313" y="7077"/>
                  </a:lnTo>
                  <a:lnTo>
                    <a:pt x="1268" y="6985"/>
                  </a:lnTo>
                  <a:lnTo>
                    <a:pt x="1188" y="6894"/>
                  </a:lnTo>
                  <a:lnTo>
                    <a:pt x="1142" y="6814"/>
                  </a:lnTo>
                  <a:lnTo>
                    <a:pt x="1108" y="6700"/>
                  </a:lnTo>
                  <a:lnTo>
                    <a:pt x="1073" y="6552"/>
                  </a:lnTo>
                  <a:lnTo>
                    <a:pt x="1051" y="6369"/>
                  </a:lnTo>
                  <a:lnTo>
                    <a:pt x="1039" y="6141"/>
                  </a:lnTo>
                  <a:lnTo>
                    <a:pt x="1016" y="5867"/>
                  </a:lnTo>
                  <a:lnTo>
                    <a:pt x="1005" y="5216"/>
                  </a:lnTo>
                  <a:lnTo>
                    <a:pt x="1028" y="4805"/>
                  </a:lnTo>
                  <a:lnTo>
                    <a:pt x="1073" y="4246"/>
                  </a:lnTo>
                  <a:lnTo>
                    <a:pt x="1142" y="3516"/>
                  </a:lnTo>
                  <a:lnTo>
                    <a:pt x="1245" y="2626"/>
                  </a:lnTo>
                  <a:lnTo>
                    <a:pt x="1781" y="4406"/>
                  </a:lnTo>
                  <a:lnTo>
                    <a:pt x="2009" y="5045"/>
                  </a:lnTo>
                  <a:lnTo>
                    <a:pt x="2238" y="5616"/>
                  </a:lnTo>
                  <a:lnTo>
                    <a:pt x="2340" y="5878"/>
                  </a:lnTo>
                  <a:lnTo>
                    <a:pt x="2454" y="6118"/>
                  </a:lnTo>
                  <a:lnTo>
                    <a:pt x="2569" y="6335"/>
                  </a:lnTo>
                  <a:lnTo>
                    <a:pt x="2683" y="6540"/>
                  </a:lnTo>
                  <a:lnTo>
                    <a:pt x="2831" y="6780"/>
                  </a:lnTo>
                  <a:lnTo>
                    <a:pt x="2991" y="6997"/>
                  </a:lnTo>
                  <a:lnTo>
                    <a:pt x="3139" y="7179"/>
                  </a:lnTo>
                  <a:lnTo>
                    <a:pt x="3299" y="7316"/>
                  </a:lnTo>
                  <a:lnTo>
                    <a:pt x="3447" y="7430"/>
                  </a:lnTo>
                  <a:lnTo>
                    <a:pt x="3527" y="7476"/>
                  </a:lnTo>
                  <a:lnTo>
                    <a:pt x="3607" y="7522"/>
                  </a:lnTo>
                  <a:lnTo>
                    <a:pt x="3687" y="7545"/>
                  </a:lnTo>
                  <a:lnTo>
                    <a:pt x="3767" y="7567"/>
                  </a:lnTo>
                  <a:lnTo>
                    <a:pt x="3835" y="7579"/>
                  </a:lnTo>
                  <a:lnTo>
                    <a:pt x="3915" y="7579"/>
                  </a:lnTo>
                  <a:lnTo>
                    <a:pt x="4018" y="7567"/>
                  </a:lnTo>
                  <a:lnTo>
                    <a:pt x="4121" y="7545"/>
                  </a:lnTo>
                  <a:lnTo>
                    <a:pt x="4212" y="7488"/>
                  </a:lnTo>
                  <a:lnTo>
                    <a:pt x="4303" y="7419"/>
                  </a:lnTo>
                  <a:lnTo>
                    <a:pt x="4395" y="7328"/>
                  </a:lnTo>
                  <a:lnTo>
                    <a:pt x="4475" y="7214"/>
                  </a:lnTo>
                  <a:lnTo>
                    <a:pt x="4554" y="7077"/>
                  </a:lnTo>
                  <a:lnTo>
                    <a:pt x="4623" y="6917"/>
                  </a:lnTo>
                  <a:lnTo>
                    <a:pt x="4714" y="6666"/>
                  </a:lnTo>
                  <a:lnTo>
                    <a:pt x="4783" y="6403"/>
                  </a:lnTo>
                  <a:lnTo>
                    <a:pt x="4828" y="6152"/>
                  </a:lnTo>
                  <a:lnTo>
                    <a:pt x="4851" y="5901"/>
                  </a:lnTo>
                  <a:lnTo>
                    <a:pt x="4885" y="2637"/>
                  </a:lnTo>
                  <a:lnTo>
                    <a:pt x="4885" y="2466"/>
                  </a:lnTo>
                  <a:lnTo>
                    <a:pt x="4908" y="2283"/>
                  </a:lnTo>
                  <a:lnTo>
                    <a:pt x="4931" y="2089"/>
                  </a:lnTo>
                  <a:lnTo>
                    <a:pt x="4965" y="1872"/>
                  </a:lnTo>
                  <a:lnTo>
                    <a:pt x="5011" y="1655"/>
                  </a:lnTo>
                  <a:lnTo>
                    <a:pt x="5068" y="1427"/>
                  </a:lnTo>
                  <a:lnTo>
                    <a:pt x="5216" y="936"/>
                  </a:lnTo>
                  <a:lnTo>
                    <a:pt x="5365" y="628"/>
                  </a:lnTo>
                  <a:lnTo>
                    <a:pt x="5410" y="537"/>
                  </a:lnTo>
                  <a:lnTo>
                    <a:pt x="5433" y="457"/>
                  </a:lnTo>
                  <a:lnTo>
                    <a:pt x="5456" y="377"/>
                  </a:lnTo>
                  <a:lnTo>
                    <a:pt x="5468" y="309"/>
                  </a:lnTo>
                  <a:lnTo>
                    <a:pt x="5456" y="206"/>
                  </a:lnTo>
                  <a:lnTo>
                    <a:pt x="5319" y="115"/>
                  </a:lnTo>
                  <a:lnTo>
                    <a:pt x="5205" y="58"/>
                  </a:lnTo>
                  <a:lnTo>
                    <a:pt x="5091" y="12"/>
                  </a:lnTo>
                  <a:lnTo>
                    <a:pt x="5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748375" y="2898975"/>
              <a:ext cx="101600" cy="133275"/>
            </a:xfrm>
            <a:custGeom>
              <a:rect b="b" l="l" r="r" t="t"/>
              <a:pathLst>
                <a:path extrusionOk="0" h="5331" w="4064">
                  <a:moveTo>
                    <a:pt x="2317" y="994"/>
                  </a:moveTo>
                  <a:lnTo>
                    <a:pt x="2420" y="1017"/>
                  </a:lnTo>
                  <a:lnTo>
                    <a:pt x="2512" y="1051"/>
                  </a:lnTo>
                  <a:lnTo>
                    <a:pt x="2591" y="1097"/>
                  </a:lnTo>
                  <a:lnTo>
                    <a:pt x="2660" y="1165"/>
                  </a:lnTo>
                  <a:lnTo>
                    <a:pt x="2728" y="1234"/>
                  </a:lnTo>
                  <a:lnTo>
                    <a:pt x="2797" y="1325"/>
                  </a:lnTo>
                  <a:lnTo>
                    <a:pt x="2854" y="1428"/>
                  </a:lnTo>
                  <a:lnTo>
                    <a:pt x="2900" y="1542"/>
                  </a:lnTo>
                  <a:lnTo>
                    <a:pt x="2945" y="1667"/>
                  </a:lnTo>
                  <a:lnTo>
                    <a:pt x="2979" y="1816"/>
                  </a:lnTo>
                  <a:lnTo>
                    <a:pt x="3014" y="1964"/>
                  </a:lnTo>
                  <a:lnTo>
                    <a:pt x="3037" y="2135"/>
                  </a:lnTo>
                  <a:lnTo>
                    <a:pt x="3048" y="2318"/>
                  </a:lnTo>
                  <a:lnTo>
                    <a:pt x="3059" y="2523"/>
                  </a:lnTo>
                  <a:lnTo>
                    <a:pt x="3059" y="2729"/>
                  </a:lnTo>
                  <a:lnTo>
                    <a:pt x="3059" y="2900"/>
                  </a:lnTo>
                  <a:lnTo>
                    <a:pt x="3048" y="3048"/>
                  </a:lnTo>
                  <a:lnTo>
                    <a:pt x="3037" y="3208"/>
                  </a:lnTo>
                  <a:lnTo>
                    <a:pt x="3002" y="3356"/>
                  </a:lnTo>
                  <a:lnTo>
                    <a:pt x="2979" y="3493"/>
                  </a:lnTo>
                  <a:lnTo>
                    <a:pt x="2945" y="3630"/>
                  </a:lnTo>
                  <a:lnTo>
                    <a:pt x="2900" y="3756"/>
                  </a:lnTo>
                  <a:lnTo>
                    <a:pt x="2842" y="3881"/>
                  </a:lnTo>
                  <a:lnTo>
                    <a:pt x="2774" y="4030"/>
                  </a:lnTo>
                  <a:lnTo>
                    <a:pt x="2683" y="4155"/>
                  </a:lnTo>
                  <a:lnTo>
                    <a:pt x="2591" y="4258"/>
                  </a:lnTo>
                  <a:lnTo>
                    <a:pt x="2489" y="4349"/>
                  </a:lnTo>
                  <a:lnTo>
                    <a:pt x="2375" y="4418"/>
                  </a:lnTo>
                  <a:lnTo>
                    <a:pt x="2249" y="4463"/>
                  </a:lnTo>
                  <a:lnTo>
                    <a:pt x="2123" y="4498"/>
                  </a:lnTo>
                  <a:lnTo>
                    <a:pt x="1872" y="4498"/>
                  </a:lnTo>
                  <a:lnTo>
                    <a:pt x="1770" y="4475"/>
                  </a:lnTo>
                  <a:lnTo>
                    <a:pt x="1678" y="4452"/>
                  </a:lnTo>
                  <a:lnTo>
                    <a:pt x="1587" y="4406"/>
                  </a:lnTo>
                  <a:lnTo>
                    <a:pt x="1507" y="4361"/>
                  </a:lnTo>
                  <a:lnTo>
                    <a:pt x="1439" y="4292"/>
                  </a:lnTo>
                  <a:lnTo>
                    <a:pt x="1370" y="4212"/>
                  </a:lnTo>
                  <a:lnTo>
                    <a:pt x="1313" y="4121"/>
                  </a:lnTo>
                  <a:lnTo>
                    <a:pt x="1256" y="4030"/>
                  </a:lnTo>
                  <a:lnTo>
                    <a:pt x="1210" y="3916"/>
                  </a:lnTo>
                  <a:lnTo>
                    <a:pt x="1176" y="3790"/>
                  </a:lnTo>
                  <a:lnTo>
                    <a:pt x="1142" y="3653"/>
                  </a:lnTo>
                  <a:lnTo>
                    <a:pt x="1119" y="3505"/>
                  </a:lnTo>
                  <a:lnTo>
                    <a:pt x="1096" y="3345"/>
                  </a:lnTo>
                  <a:lnTo>
                    <a:pt x="1085" y="3174"/>
                  </a:lnTo>
                  <a:lnTo>
                    <a:pt x="1085" y="2991"/>
                  </a:lnTo>
                  <a:lnTo>
                    <a:pt x="1085" y="2820"/>
                  </a:lnTo>
                  <a:lnTo>
                    <a:pt x="1096" y="2649"/>
                  </a:lnTo>
                  <a:lnTo>
                    <a:pt x="1119" y="2489"/>
                  </a:lnTo>
                  <a:lnTo>
                    <a:pt x="1142" y="2329"/>
                  </a:lnTo>
                  <a:lnTo>
                    <a:pt x="1176" y="2169"/>
                  </a:lnTo>
                  <a:lnTo>
                    <a:pt x="1210" y="2021"/>
                  </a:lnTo>
                  <a:lnTo>
                    <a:pt x="1256" y="1873"/>
                  </a:lnTo>
                  <a:lnTo>
                    <a:pt x="1313" y="1724"/>
                  </a:lnTo>
                  <a:lnTo>
                    <a:pt x="1393" y="1553"/>
                  </a:lnTo>
                  <a:lnTo>
                    <a:pt x="1484" y="1405"/>
                  </a:lnTo>
                  <a:lnTo>
                    <a:pt x="1587" y="1279"/>
                  </a:lnTo>
                  <a:lnTo>
                    <a:pt x="1690" y="1176"/>
                  </a:lnTo>
                  <a:lnTo>
                    <a:pt x="1815" y="1097"/>
                  </a:lnTo>
                  <a:lnTo>
                    <a:pt x="1941" y="1040"/>
                  </a:lnTo>
                  <a:lnTo>
                    <a:pt x="2078" y="1005"/>
                  </a:lnTo>
                  <a:lnTo>
                    <a:pt x="2226" y="994"/>
                  </a:lnTo>
                  <a:close/>
                  <a:moveTo>
                    <a:pt x="2055" y="1"/>
                  </a:moveTo>
                  <a:lnTo>
                    <a:pt x="1929" y="12"/>
                  </a:lnTo>
                  <a:lnTo>
                    <a:pt x="1815" y="24"/>
                  </a:lnTo>
                  <a:lnTo>
                    <a:pt x="1713" y="35"/>
                  </a:lnTo>
                  <a:lnTo>
                    <a:pt x="1598" y="69"/>
                  </a:lnTo>
                  <a:lnTo>
                    <a:pt x="1496" y="104"/>
                  </a:lnTo>
                  <a:lnTo>
                    <a:pt x="1393" y="149"/>
                  </a:lnTo>
                  <a:lnTo>
                    <a:pt x="1290" y="206"/>
                  </a:lnTo>
                  <a:lnTo>
                    <a:pt x="1199" y="275"/>
                  </a:lnTo>
                  <a:lnTo>
                    <a:pt x="1096" y="343"/>
                  </a:lnTo>
                  <a:lnTo>
                    <a:pt x="1005" y="423"/>
                  </a:lnTo>
                  <a:lnTo>
                    <a:pt x="925" y="515"/>
                  </a:lnTo>
                  <a:lnTo>
                    <a:pt x="834" y="606"/>
                  </a:lnTo>
                  <a:lnTo>
                    <a:pt x="754" y="720"/>
                  </a:lnTo>
                  <a:lnTo>
                    <a:pt x="674" y="834"/>
                  </a:lnTo>
                  <a:lnTo>
                    <a:pt x="514" y="1085"/>
                  </a:lnTo>
                  <a:lnTo>
                    <a:pt x="400" y="1313"/>
                  </a:lnTo>
                  <a:lnTo>
                    <a:pt x="297" y="1542"/>
                  </a:lnTo>
                  <a:lnTo>
                    <a:pt x="206" y="1781"/>
                  </a:lnTo>
                  <a:lnTo>
                    <a:pt x="138" y="2021"/>
                  </a:lnTo>
                  <a:lnTo>
                    <a:pt x="81" y="2261"/>
                  </a:lnTo>
                  <a:lnTo>
                    <a:pt x="35" y="2512"/>
                  </a:lnTo>
                  <a:lnTo>
                    <a:pt x="12" y="2763"/>
                  </a:lnTo>
                  <a:lnTo>
                    <a:pt x="1" y="3014"/>
                  </a:lnTo>
                  <a:lnTo>
                    <a:pt x="12" y="3265"/>
                  </a:lnTo>
                  <a:lnTo>
                    <a:pt x="35" y="3505"/>
                  </a:lnTo>
                  <a:lnTo>
                    <a:pt x="69" y="3733"/>
                  </a:lnTo>
                  <a:lnTo>
                    <a:pt x="126" y="3938"/>
                  </a:lnTo>
                  <a:lnTo>
                    <a:pt x="183" y="4132"/>
                  </a:lnTo>
                  <a:lnTo>
                    <a:pt x="263" y="4326"/>
                  </a:lnTo>
                  <a:lnTo>
                    <a:pt x="366" y="4498"/>
                  </a:lnTo>
                  <a:lnTo>
                    <a:pt x="469" y="4646"/>
                  </a:lnTo>
                  <a:lnTo>
                    <a:pt x="606" y="4806"/>
                  </a:lnTo>
                  <a:lnTo>
                    <a:pt x="754" y="4954"/>
                  </a:lnTo>
                  <a:lnTo>
                    <a:pt x="925" y="5068"/>
                  </a:lnTo>
                  <a:lnTo>
                    <a:pt x="1108" y="5160"/>
                  </a:lnTo>
                  <a:lnTo>
                    <a:pt x="1302" y="5240"/>
                  </a:lnTo>
                  <a:lnTo>
                    <a:pt x="1507" y="5285"/>
                  </a:lnTo>
                  <a:lnTo>
                    <a:pt x="1735" y="5319"/>
                  </a:lnTo>
                  <a:lnTo>
                    <a:pt x="1986" y="5331"/>
                  </a:lnTo>
                  <a:lnTo>
                    <a:pt x="2215" y="5319"/>
                  </a:lnTo>
                  <a:lnTo>
                    <a:pt x="2340" y="5308"/>
                  </a:lnTo>
                  <a:lnTo>
                    <a:pt x="2443" y="5285"/>
                  </a:lnTo>
                  <a:lnTo>
                    <a:pt x="2557" y="5251"/>
                  </a:lnTo>
                  <a:lnTo>
                    <a:pt x="2660" y="5217"/>
                  </a:lnTo>
                  <a:lnTo>
                    <a:pt x="2763" y="5171"/>
                  </a:lnTo>
                  <a:lnTo>
                    <a:pt x="2865" y="5125"/>
                  </a:lnTo>
                  <a:lnTo>
                    <a:pt x="2957" y="5068"/>
                  </a:lnTo>
                  <a:lnTo>
                    <a:pt x="3048" y="5011"/>
                  </a:lnTo>
                  <a:lnTo>
                    <a:pt x="3139" y="4943"/>
                  </a:lnTo>
                  <a:lnTo>
                    <a:pt x="3231" y="4863"/>
                  </a:lnTo>
                  <a:lnTo>
                    <a:pt x="3402" y="4692"/>
                  </a:lnTo>
                  <a:lnTo>
                    <a:pt x="3550" y="4498"/>
                  </a:lnTo>
                  <a:lnTo>
                    <a:pt x="3676" y="4315"/>
                  </a:lnTo>
                  <a:lnTo>
                    <a:pt x="3778" y="4121"/>
                  </a:lnTo>
                  <a:lnTo>
                    <a:pt x="3858" y="3916"/>
                  </a:lnTo>
                  <a:lnTo>
                    <a:pt x="3938" y="3699"/>
                  </a:lnTo>
                  <a:lnTo>
                    <a:pt x="3995" y="3482"/>
                  </a:lnTo>
                  <a:lnTo>
                    <a:pt x="4029" y="3242"/>
                  </a:lnTo>
                  <a:lnTo>
                    <a:pt x="4052" y="3003"/>
                  </a:lnTo>
                  <a:lnTo>
                    <a:pt x="4064" y="2751"/>
                  </a:lnTo>
                  <a:lnTo>
                    <a:pt x="4052" y="2546"/>
                  </a:lnTo>
                  <a:lnTo>
                    <a:pt x="4041" y="2341"/>
                  </a:lnTo>
                  <a:lnTo>
                    <a:pt x="4018" y="2135"/>
                  </a:lnTo>
                  <a:lnTo>
                    <a:pt x="3984" y="1953"/>
                  </a:lnTo>
                  <a:lnTo>
                    <a:pt x="3938" y="1770"/>
                  </a:lnTo>
                  <a:lnTo>
                    <a:pt x="3881" y="1587"/>
                  </a:lnTo>
                  <a:lnTo>
                    <a:pt x="3813" y="1428"/>
                  </a:lnTo>
                  <a:lnTo>
                    <a:pt x="3744" y="1268"/>
                  </a:lnTo>
                  <a:lnTo>
                    <a:pt x="3664" y="1119"/>
                  </a:lnTo>
                  <a:lnTo>
                    <a:pt x="3562" y="971"/>
                  </a:lnTo>
                  <a:lnTo>
                    <a:pt x="3459" y="834"/>
                  </a:lnTo>
                  <a:lnTo>
                    <a:pt x="3345" y="709"/>
                  </a:lnTo>
                  <a:lnTo>
                    <a:pt x="3219" y="583"/>
                  </a:lnTo>
                  <a:lnTo>
                    <a:pt x="3082" y="469"/>
                  </a:lnTo>
                  <a:lnTo>
                    <a:pt x="2945" y="366"/>
                  </a:lnTo>
                  <a:lnTo>
                    <a:pt x="2785" y="263"/>
                  </a:lnTo>
                  <a:lnTo>
                    <a:pt x="2580" y="149"/>
                  </a:lnTo>
                  <a:lnTo>
                    <a:pt x="2386" y="69"/>
                  </a:lnTo>
                  <a:lnTo>
                    <a:pt x="2203" y="24"/>
                  </a:lnTo>
                  <a:lnTo>
                    <a:pt x="2123" y="12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866500" y="2898975"/>
              <a:ext cx="101325" cy="133275"/>
            </a:xfrm>
            <a:custGeom>
              <a:rect b="b" l="l" r="r" t="t"/>
              <a:pathLst>
                <a:path extrusionOk="0" h="5331" w="4053">
                  <a:moveTo>
                    <a:pt x="2318" y="994"/>
                  </a:moveTo>
                  <a:lnTo>
                    <a:pt x="2409" y="1017"/>
                  </a:lnTo>
                  <a:lnTo>
                    <a:pt x="2500" y="1051"/>
                  </a:lnTo>
                  <a:lnTo>
                    <a:pt x="2580" y="1097"/>
                  </a:lnTo>
                  <a:lnTo>
                    <a:pt x="2660" y="1165"/>
                  </a:lnTo>
                  <a:lnTo>
                    <a:pt x="2728" y="1234"/>
                  </a:lnTo>
                  <a:lnTo>
                    <a:pt x="2785" y="1325"/>
                  </a:lnTo>
                  <a:lnTo>
                    <a:pt x="2843" y="1428"/>
                  </a:lnTo>
                  <a:lnTo>
                    <a:pt x="2888" y="1542"/>
                  </a:lnTo>
                  <a:lnTo>
                    <a:pt x="2934" y="1667"/>
                  </a:lnTo>
                  <a:lnTo>
                    <a:pt x="2968" y="1816"/>
                  </a:lnTo>
                  <a:lnTo>
                    <a:pt x="3002" y="1964"/>
                  </a:lnTo>
                  <a:lnTo>
                    <a:pt x="3025" y="2135"/>
                  </a:lnTo>
                  <a:lnTo>
                    <a:pt x="3037" y="2318"/>
                  </a:lnTo>
                  <a:lnTo>
                    <a:pt x="3048" y="2523"/>
                  </a:lnTo>
                  <a:lnTo>
                    <a:pt x="3048" y="2729"/>
                  </a:lnTo>
                  <a:lnTo>
                    <a:pt x="3048" y="2900"/>
                  </a:lnTo>
                  <a:lnTo>
                    <a:pt x="3037" y="3048"/>
                  </a:lnTo>
                  <a:lnTo>
                    <a:pt x="3025" y="3208"/>
                  </a:lnTo>
                  <a:lnTo>
                    <a:pt x="3002" y="3356"/>
                  </a:lnTo>
                  <a:lnTo>
                    <a:pt x="2968" y="3493"/>
                  </a:lnTo>
                  <a:lnTo>
                    <a:pt x="2934" y="3630"/>
                  </a:lnTo>
                  <a:lnTo>
                    <a:pt x="2888" y="3756"/>
                  </a:lnTo>
                  <a:lnTo>
                    <a:pt x="2831" y="3881"/>
                  </a:lnTo>
                  <a:lnTo>
                    <a:pt x="2763" y="4030"/>
                  </a:lnTo>
                  <a:lnTo>
                    <a:pt x="2671" y="4155"/>
                  </a:lnTo>
                  <a:lnTo>
                    <a:pt x="2580" y="4258"/>
                  </a:lnTo>
                  <a:lnTo>
                    <a:pt x="2477" y="4349"/>
                  </a:lnTo>
                  <a:lnTo>
                    <a:pt x="2363" y="4418"/>
                  </a:lnTo>
                  <a:lnTo>
                    <a:pt x="2249" y="4463"/>
                  </a:lnTo>
                  <a:lnTo>
                    <a:pt x="2112" y="4498"/>
                  </a:lnTo>
                  <a:lnTo>
                    <a:pt x="1861" y="4498"/>
                  </a:lnTo>
                  <a:lnTo>
                    <a:pt x="1758" y="4475"/>
                  </a:lnTo>
                  <a:lnTo>
                    <a:pt x="1667" y="4452"/>
                  </a:lnTo>
                  <a:lnTo>
                    <a:pt x="1576" y="4406"/>
                  </a:lnTo>
                  <a:lnTo>
                    <a:pt x="1496" y="4361"/>
                  </a:lnTo>
                  <a:lnTo>
                    <a:pt x="1427" y="4292"/>
                  </a:lnTo>
                  <a:lnTo>
                    <a:pt x="1359" y="4212"/>
                  </a:lnTo>
                  <a:lnTo>
                    <a:pt x="1302" y="4121"/>
                  </a:lnTo>
                  <a:lnTo>
                    <a:pt x="1245" y="4030"/>
                  </a:lnTo>
                  <a:lnTo>
                    <a:pt x="1199" y="3916"/>
                  </a:lnTo>
                  <a:lnTo>
                    <a:pt x="1165" y="3790"/>
                  </a:lnTo>
                  <a:lnTo>
                    <a:pt x="1131" y="3653"/>
                  </a:lnTo>
                  <a:lnTo>
                    <a:pt x="1108" y="3505"/>
                  </a:lnTo>
                  <a:lnTo>
                    <a:pt x="1085" y="3345"/>
                  </a:lnTo>
                  <a:lnTo>
                    <a:pt x="1073" y="3174"/>
                  </a:lnTo>
                  <a:lnTo>
                    <a:pt x="1073" y="2991"/>
                  </a:lnTo>
                  <a:lnTo>
                    <a:pt x="1073" y="2820"/>
                  </a:lnTo>
                  <a:lnTo>
                    <a:pt x="1085" y="2649"/>
                  </a:lnTo>
                  <a:lnTo>
                    <a:pt x="1108" y="2489"/>
                  </a:lnTo>
                  <a:lnTo>
                    <a:pt x="1131" y="2329"/>
                  </a:lnTo>
                  <a:lnTo>
                    <a:pt x="1165" y="2169"/>
                  </a:lnTo>
                  <a:lnTo>
                    <a:pt x="1199" y="2021"/>
                  </a:lnTo>
                  <a:lnTo>
                    <a:pt x="1245" y="1873"/>
                  </a:lnTo>
                  <a:lnTo>
                    <a:pt x="1302" y="1724"/>
                  </a:lnTo>
                  <a:lnTo>
                    <a:pt x="1382" y="1553"/>
                  </a:lnTo>
                  <a:lnTo>
                    <a:pt x="1473" y="1405"/>
                  </a:lnTo>
                  <a:lnTo>
                    <a:pt x="1576" y="1279"/>
                  </a:lnTo>
                  <a:lnTo>
                    <a:pt x="1678" y="1176"/>
                  </a:lnTo>
                  <a:lnTo>
                    <a:pt x="1804" y="1097"/>
                  </a:lnTo>
                  <a:lnTo>
                    <a:pt x="1929" y="1040"/>
                  </a:lnTo>
                  <a:lnTo>
                    <a:pt x="2066" y="1005"/>
                  </a:lnTo>
                  <a:lnTo>
                    <a:pt x="2215" y="994"/>
                  </a:lnTo>
                  <a:close/>
                  <a:moveTo>
                    <a:pt x="2044" y="1"/>
                  </a:moveTo>
                  <a:lnTo>
                    <a:pt x="1929" y="12"/>
                  </a:lnTo>
                  <a:lnTo>
                    <a:pt x="1815" y="24"/>
                  </a:lnTo>
                  <a:lnTo>
                    <a:pt x="1701" y="35"/>
                  </a:lnTo>
                  <a:lnTo>
                    <a:pt x="1587" y="69"/>
                  </a:lnTo>
                  <a:lnTo>
                    <a:pt x="1484" y="104"/>
                  </a:lnTo>
                  <a:lnTo>
                    <a:pt x="1382" y="149"/>
                  </a:lnTo>
                  <a:lnTo>
                    <a:pt x="1279" y="206"/>
                  </a:lnTo>
                  <a:lnTo>
                    <a:pt x="1188" y="275"/>
                  </a:lnTo>
                  <a:lnTo>
                    <a:pt x="1096" y="343"/>
                  </a:lnTo>
                  <a:lnTo>
                    <a:pt x="1005" y="423"/>
                  </a:lnTo>
                  <a:lnTo>
                    <a:pt x="914" y="515"/>
                  </a:lnTo>
                  <a:lnTo>
                    <a:pt x="822" y="606"/>
                  </a:lnTo>
                  <a:lnTo>
                    <a:pt x="742" y="720"/>
                  </a:lnTo>
                  <a:lnTo>
                    <a:pt x="663" y="834"/>
                  </a:lnTo>
                  <a:lnTo>
                    <a:pt x="503" y="1085"/>
                  </a:lnTo>
                  <a:lnTo>
                    <a:pt x="389" y="1313"/>
                  </a:lnTo>
                  <a:lnTo>
                    <a:pt x="286" y="1542"/>
                  </a:lnTo>
                  <a:lnTo>
                    <a:pt x="195" y="1781"/>
                  </a:lnTo>
                  <a:lnTo>
                    <a:pt x="126" y="2021"/>
                  </a:lnTo>
                  <a:lnTo>
                    <a:pt x="69" y="2261"/>
                  </a:lnTo>
                  <a:lnTo>
                    <a:pt x="23" y="2512"/>
                  </a:lnTo>
                  <a:lnTo>
                    <a:pt x="1" y="2763"/>
                  </a:lnTo>
                  <a:lnTo>
                    <a:pt x="1" y="3014"/>
                  </a:lnTo>
                  <a:lnTo>
                    <a:pt x="1" y="3265"/>
                  </a:lnTo>
                  <a:lnTo>
                    <a:pt x="23" y="3505"/>
                  </a:lnTo>
                  <a:lnTo>
                    <a:pt x="58" y="3733"/>
                  </a:lnTo>
                  <a:lnTo>
                    <a:pt x="115" y="3938"/>
                  </a:lnTo>
                  <a:lnTo>
                    <a:pt x="172" y="4132"/>
                  </a:lnTo>
                  <a:lnTo>
                    <a:pt x="263" y="4326"/>
                  </a:lnTo>
                  <a:lnTo>
                    <a:pt x="354" y="4498"/>
                  </a:lnTo>
                  <a:lnTo>
                    <a:pt x="457" y="4646"/>
                  </a:lnTo>
                  <a:lnTo>
                    <a:pt x="594" y="4806"/>
                  </a:lnTo>
                  <a:lnTo>
                    <a:pt x="742" y="4954"/>
                  </a:lnTo>
                  <a:lnTo>
                    <a:pt x="914" y="5068"/>
                  </a:lnTo>
                  <a:lnTo>
                    <a:pt x="1096" y="5160"/>
                  </a:lnTo>
                  <a:lnTo>
                    <a:pt x="1290" y="5240"/>
                  </a:lnTo>
                  <a:lnTo>
                    <a:pt x="1507" y="5285"/>
                  </a:lnTo>
                  <a:lnTo>
                    <a:pt x="1735" y="5319"/>
                  </a:lnTo>
                  <a:lnTo>
                    <a:pt x="1975" y="5331"/>
                  </a:lnTo>
                  <a:lnTo>
                    <a:pt x="2215" y="5319"/>
                  </a:lnTo>
                  <a:lnTo>
                    <a:pt x="2329" y="5308"/>
                  </a:lnTo>
                  <a:lnTo>
                    <a:pt x="2432" y="5285"/>
                  </a:lnTo>
                  <a:lnTo>
                    <a:pt x="2546" y="5251"/>
                  </a:lnTo>
                  <a:lnTo>
                    <a:pt x="2648" y="5217"/>
                  </a:lnTo>
                  <a:lnTo>
                    <a:pt x="2751" y="5171"/>
                  </a:lnTo>
                  <a:lnTo>
                    <a:pt x="2854" y="5125"/>
                  </a:lnTo>
                  <a:lnTo>
                    <a:pt x="2945" y="5068"/>
                  </a:lnTo>
                  <a:lnTo>
                    <a:pt x="3048" y="5011"/>
                  </a:lnTo>
                  <a:lnTo>
                    <a:pt x="3139" y="4943"/>
                  </a:lnTo>
                  <a:lnTo>
                    <a:pt x="3219" y="4863"/>
                  </a:lnTo>
                  <a:lnTo>
                    <a:pt x="3390" y="4692"/>
                  </a:lnTo>
                  <a:lnTo>
                    <a:pt x="3539" y="4498"/>
                  </a:lnTo>
                  <a:lnTo>
                    <a:pt x="3664" y="4315"/>
                  </a:lnTo>
                  <a:lnTo>
                    <a:pt x="3767" y="4121"/>
                  </a:lnTo>
                  <a:lnTo>
                    <a:pt x="3858" y="3916"/>
                  </a:lnTo>
                  <a:lnTo>
                    <a:pt x="3927" y="3699"/>
                  </a:lnTo>
                  <a:lnTo>
                    <a:pt x="3984" y="3482"/>
                  </a:lnTo>
                  <a:lnTo>
                    <a:pt x="4018" y="3242"/>
                  </a:lnTo>
                  <a:lnTo>
                    <a:pt x="4041" y="3003"/>
                  </a:lnTo>
                  <a:lnTo>
                    <a:pt x="4052" y="2751"/>
                  </a:lnTo>
                  <a:lnTo>
                    <a:pt x="4052" y="2546"/>
                  </a:lnTo>
                  <a:lnTo>
                    <a:pt x="4029" y="2341"/>
                  </a:lnTo>
                  <a:lnTo>
                    <a:pt x="4007" y="2135"/>
                  </a:lnTo>
                  <a:lnTo>
                    <a:pt x="3972" y="1953"/>
                  </a:lnTo>
                  <a:lnTo>
                    <a:pt x="3927" y="1770"/>
                  </a:lnTo>
                  <a:lnTo>
                    <a:pt x="3870" y="1587"/>
                  </a:lnTo>
                  <a:lnTo>
                    <a:pt x="3813" y="1428"/>
                  </a:lnTo>
                  <a:lnTo>
                    <a:pt x="3733" y="1268"/>
                  </a:lnTo>
                  <a:lnTo>
                    <a:pt x="3653" y="1119"/>
                  </a:lnTo>
                  <a:lnTo>
                    <a:pt x="3550" y="971"/>
                  </a:lnTo>
                  <a:lnTo>
                    <a:pt x="3447" y="834"/>
                  </a:lnTo>
                  <a:lnTo>
                    <a:pt x="3333" y="709"/>
                  </a:lnTo>
                  <a:lnTo>
                    <a:pt x="3208" y="583"/>
                  </a:lnTo>
                  <a:lnTo>
                    <a:pt x="3082" y="469"/>
                  </a:lnTo>
                  <a:lnTo>
                    <a:pt x="2934" y="366"/>
                  </a:lnTo>
                  <a:lnTo>
                    <a:pt x="2774" y="263"/>
                  </a:lnTo>
                  <a:lnTo>
                    <a:pt x="2569" y="149"/>
                  </a:lnTo>
                  <a:lnTo>
                    <a:pt x="2375" y="69"/>
                  </a:lnTo>
                  <a:lnTo>
                    <a:pt x="2203" y="24"/>
                  </a:lnTo>
                  <a:lnTo>
                    <a:pt x="2112" y="12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982925" y="2832800"/>
              <a:ext cx="101300" cy="198900"/>
            </a:xfrm>
            <a:custGeom>
              <a:rect b="b" l="l" r="r" t="t"/>
              <a:pathLst>
                <a:path extrusionOk="0" h="7956" w="4052">
                  <a:moveTo>
                    <a:pt x="2089" y="3492"/>
                  </a:moveTo>
                  <a:lnTo>
                    <a:pt x="2169" y="3515"/>
                  </a:lnTo>
                  <a:lnTo>
                    <a:pt x="2237" y="3550"/>
                  </a:lnTo>
                  <a:lnTo>
                    <a:pt x="2317" y="3584"/>
                  </a:lnTo>
                  <a:lnTo>
                    <a:pt x="2386" y="3641"/>
                  </a:lnTo>
                  <a:lnTo>
                    <a:pt x="2454" y="3709"/>
                  </a:lnTo>
                  <a:lnTo>
                    <a:pt x="2511" y="3789"/>
                  </a:lnTo>
                  <a:lnTo>
                    <a:pt x="2568" y="3881"/>
                  </a:lnTo>
                  <a:lnTo>
                    <a:pt x="2637" y="4040"/>
                  </a:lnTo>
                  <a:lnTo>
                    <a:pt x="2694" y="4212"/>
                  </a:lnTo>
                  <a:lnTo>
                    <a:pt x="2728" y="4394"/>
                  </a:lnTo>
                  <a:lnTo>
                    <a:pt x="2739" y="4577"/>
                  </a:lnTo>
                  <a:lnTo>
                    <a:pt x="2728" y="4988"/>
                  </a:lnTo>
                  <a:lnTo>
                    <a:pt x="2694" y="5364"/>
                  </a:lnTo>
                  <a:lnTo>
                    <a:pt x="2659" y="5547"/>
                  </a:lnTo>
                  <a:lnTo>
                    <a:pt x="2625" y="5718"/>
                  </a:lnTo>
                  <a:lnTo>
                    <a:pt x="2591" y="5889"/>
                  </a:lnTo>
                  <a:lnTo>
                    <a:pt x="2545" y="6049"/>
                  </a:lnTo>
                  <a:lnTo>
                    <a:pt x="2465" y="6266"/>
                  </a:lnTo>
                  <a:lnTo>
                    <a:pt x="2374" y="6460"/>
                  </a:lnTo>
                  <a:lnTo>
                    <a:pt x="2283" y="6620"/>
                  </a:lnTo>
                  <a:lnTo>
                    <a:pt x="2169" y="6757"/>
                  </a:lnTo>
                  <a:lnTo>
                    <a:pt x="2112" y="6814"/>
                  </a:lnTo>
                  <a:lnTo>
                    <a:pt x="2055" y="6859"/>
                  </a:lnTo>
                  <a:lnTo>
                    <a:pt x="1986" y="6894"/>
                  </a:lnTo>
                  <a:lnTo>
                    <a:pt x="1918" y="6928"/>
                  </a:lnTo>
                  <a:lnTo>
                    <a:pt x="1849" y="6962"/>
                  </a:lnTo>
                  <a:lnTo>
                    <a:pt x="1781" y="6973"/>
                  </a:lnTo>
                  <a:lnTo>
                    <a:pt x="1701" y="6985"/>
                  </a:lnTo>
                  <a:lnTo>
                    <a:pt x="1621" y="6996"/>
                  </a:lnTo>
                  <a:lnTo>
                    <a:pt x="1552" y="6985"/>
                  </a:lnTo>
                  <a:lnTo>
                    <a:pt x="1484" y="6973"/>
                  </a:lnTo>
                  <a:lnTo>
                    <a:pt x="1415" y="6951"/>
                  </a:lnTo>
                  <a:lnTo>
                    <a:pt x="1358" y="6928"/>
                  </a:lnTo>
                  <a:lnTo>
                    <a:pt x="1301" y="6882"/>
                  </a:lnTo>
                  <a:lnTo>
                    <a:pt x="1244" y="6837"/>
                  </a:lnTo>
                  <a:lnTo>
                    <a:pt x="1199" y="6791"/>
                  </a:lnTo>
                  <a:lnTo>
                    <a:pt x="1164" y="6722"/>
                  </a:lnTo>
                  <a:lnTo>
                    <a:pt x="1130" y="6654"/>
                  </a:lnTo>
                  <a:lnTo>
                    <a:pt x="1096" y="6574"/>
                  </a:lnTo>
                  <a:lnTo>
                    <a:pt x="1050" y="6391"/>
                  </a:lnTo>
                  <a:lnTo>
                    <a:pt x="1016" y="6186"/>
                  </a:lnTo>
                  <a:lnTo>
                    <a:pt x="1005" y="5935"/>
                  </a:lnTo>
                  <a:lnTo>
                    <a:pt x="1027" y="5581"/>
                  </a:lnTo>
                  <a:lnTo>
                    <a:pt x="1062" y="5227"/>
                  </a:lnTo>
                  <a:lnTo>
                    <a:pt x="1119" y="4862"/>
                  </a:lnTo>
                  <a:lnTo>
                    <a:pt x="1210" y="4497"/>
                  </a:lnTo>
                  <a:lnTo>
                    <a:pt x="1290" y="4269"/>
                  </a:lnTo>
                  <a:lnTo>
                    <a:pt x="1370" y="4063"/>
                  </a:lnTo>
                  <a:lnTo>
                    <a:pt x="1450" y="3881"/>
                  </a:lnTo>
                  <a:lnTo>
                    <a:pt x="1541" y="3744"/>
                  </a:lnTo>
                  <a:lnTo>
                    <a:pt x="1644" y="3629"/>
                  </a:lnTo>
                  <a:lnTo>
                    <a:pt x="1701" y="3584"/>
                  </a:lnTo>
                  <a:lnTo>
                    <a:pt x="1758" y="3550"/>
                  </a:lnTo>
                  <a:lnTo>
                    <a:pt x="1815" y="3527"/>
                  </a:lnTo>
                  <a:lnTo>
                    <a:pt x="1872" y="3504"/>
                  </a:lnTo>
                  <a:lnTo>
                    <a:pt x="1929" y="3492"/>
                  </a:lnTo>
                  <a:close/>
                  <a:moveTo>
                    <a:pt x="3082" y="0"/>
                  </a:moveTo>
                  <a:lnTo>
                    <a:pt x="3025" y="11"/>
                  </a:lnTo>
                  <a:lnTo>
                    <a:pt x="2968" y="34"/>
                  </a:lnTo>
                  <a:lnTo>
                    <a:pt x="2922" y="57"/>
                  </a:lnTo>
                  <a:lnTo>
                    <a:pt x="2888" y="80"/>
                  </a:lnTo>
                  <a:lnTo>
                    <a:pt x="2865" y="114"/>
                  </a:lnTo>
                  <a:lnTo>
                    <a:pt x="2853" y="160"/>
                  </a:lnTo>
                  <a:lnTo>
                    <a:pt x="2853" y="206"/>
                  </a:lnTo>
                  <a:lnTo>
                    <a:pt x="2842" y="1198"/>
                  </a:lnTo>
                  <a:lnTo>
                    <a:pt x="2831" y="1986"/>
                  </a:lnTo>
                  <a:lnTo>
                    <a:pt x="2819" y="2568"/>
                  </a:lnTo>
                  <a:lnTo>
                    <a:pt x="2796" y="2933"/>
                  </a:lnTo>
                  <a:lnTo>
                    <a:pt x="2659" y="2831"/>
                  </a:lnTo>
                  <a:lnTo>
                    <a:pt x="2534" y="2739"/>
                  </a:lnTo>
                  <a:lnTo>
                    <a:pt x="2408" y="2659"/>
                  </a:lnTo>
                  <a:lnTo>
                    <a:pt x="2271" y="2602"/>
                  </a:lnTo>
                  <a:lnTo>
                    <a:pt x="2146" y="2557"/>
                  </a:lnTo>
                  <a:lnTo>
                    <a:pt x="2020" y="2522"/>
                  </a:lnTo>
                  <a:lnTo>
                    <a:pt x="1895" y="2500"/>
                  </a:lnTo>
                  <a:lnTo>
                    <a:pt x="1769" y="2488"/>
                  </a:lnTo>
                  <a:lnTo>
                    <a:pt x="1667" y="2500"/>
                  </a:lnTo>
                  <a:lnTo>
                    <a:pt x="1564" y="2511"/>
                  </a:lnTo>
                  <a:lnTo>
                    <a:pt x="1461" y="2534"/>
                  </a:lnTo>
                  <a:lnTo>
                    <a:pt x="1370" y="2568"/>
                  </a:lnTo>
                  <a:lnTo>
                    <a:pt x="1278" y="2614"/>
                  </a:lnTo>
                  <a:lnTo>
                    <a:pt x="1187" y="2671"/>
                  </a:lnTo>
                  <a:lnTo>
                    <a:pt x="1096" y="2739"/>
                  </a:lnTo>
                  <a:lnTo>
                    <a:pt x="1005" y="2819"/>
                  </a:lnTo>
                  <a:lnTo>
                    <a:pt x="925" y="2899"/>
                  </a:lnTo>
                  <a:lnTo>
                    <a:pt x="845" y="3002"/>
                  </a:lnTo>
                  <a:lnTo>
                    <a:pt x="765" y="3104"/>
                  </a:lnTo>
                  <a:lnTo>
                    <a:pt x="685" y="3230"/>
                  </a:lnTo>
                  <a:lnTo>
                    <a:pt x="617" y="3356"/>
                  </a:lnTo>
                  <a:lnTo>
                    <a:pt x="548" y="3492"/>
                  </a:lnTo>
                  <a:lnTo>
                    <a:pt x="411" y="3801"/>
                  </a:lnTo>
                  <a:lnTo>
                    <a:pt x="308" y="4052"/>
                  </a:lnTo>
                  <a:lnTo>
                    <a:pt x="228" y="4314"/>
                  </a:lnTo>
                  <a:lnTo>
                    <a:pt x="160" y="4565"/>
                  </a:lnTo>
                  <a:lnTo>
                    <a:pt x="103" y="4828"/>
                  </a:lnTo>
                  <a:lnTo>
                    <a:pt x="57" y="5079"/>
                  </a:lnTo>
                  <a:lnTo>
                    <a:pt x="23" y="5330"/>
                  </a:lnTo>
                  <a:lnTo>
                    <a:pt x="0" y="5581"/>
                  </a:lnTo>
                  <a:lnTo>
                    <a:pt x="0" y="5832"/>
                  </a:lnTo>
                  <a:lnTo>
                    <a:pt x="0" y="6038"/>
                  </a:lnTo>
                  <a:lnTo>
                    <a:pt x="23" y="6232"/>
                  </a:lnTo>
                  <a:lnTo>
                    <a:pt x="57" y="6426"/>
                  </a:lnTo>
                  <a:lnTo>
                    <a:pt x="103" y="6597"/>
                  </a:lnTo>
                  <a:lnTo>
                    <a:pt x="160" y="6768"/>
                  </a:lnTo>
                  <a:lnTo>
                    <a:pt x="240" y="6928"/>
                  </a:lnTo>
                  <a:lnTo>
                    <a:pt x="320" y="7076"/>
                  </a:lnTo>
                  <a:lnTo>
                    <a:pt x="422" y="7202"/>
                  </a:lnTo>
                  <a:lnTo>
                    <a:pt x="537" y="7339"/>
                  </a:lnTo>
                  <a:lnTo>
                    <a:pt x="674" y="7464"/>
                  </a:lnTo>
                  <a:lnTo>
                    <a:pt x="811" y="7556"/>
                  </a:lnTo>
                  <a:lnTo>
                    <a:pt x="970" y="7647"/>
                  </a:lnTo>
                  <a:lnTo>
                    <a:pt x="1130" y="7704"/>
                  </a:lnTo>
                  <a:lnTo>
                    <a:pt x="1313" y="7750"/>
                  </a:lnTo>
                  <a:lnTo>
                    <a:pt x="1495" y="7772"/>
                  </a:lnTo>
                  <a:lnTo>
                    <a:pt x="1701" y="7784"/>
                  </a:lnTo>
                  <a:lnTo>
                    <a:pt x="1838" y="7784"/>
                  </a:lnTo>
                  <a:lnTo>
                    <a:pt x="1975" y="7761"/>
                  </a:lnTo>
                  <a:lnTo>
                    <a:pt x="2112" y="7715"/>
                  </a:lnTo>
                  <a:lnTo>
                    <a:pt x="2249" y="7658"/>
                  </a:lnTo>
                  <a:lnTo>
                    <a:pt x="2386" y="7590"/>
                  </a:lnTo>
                  <a:lnTo>
                    <a:pt x="2522" y="7510"/>
                  </a:lnTo>
                  <a:lnTo>
                    <a:pt x="2659" y="7407"/>
                  </a:lnTo>
                  <a:lnTo>
                    <a:pt x="2796" y="7293"/>
                  </a:lnTo>
                  <a:lnTo>
                    <a:pt x="2819" y="7430"/>
                  </a:lnTo>
                  <a:lnTo>
                    <a:pt x="2865" y="7544"/>
                  </a:lnTo>
                  <a:lnTo>
                    <a:pt x="2933" y="7658"/>
                  </a:lnTo>
                  <a:lnTo>
                    <a:pt x="3025" y="7761"/>
                  </a:lnTo>
                  <a:lnTo>
                    <a:pt x="3127" y="7841"/>
                  </a:lnTo>
                  <a:lnTo>
                    <a:pt x="3242" y="7909"/>
                  </a:lnTo>
                  <a:lnTo>
                    <a:pt x="3356" y="7944"/>
                  </a:lnTo>
                  <a:lnTo>
                    <a:pt x="3481" y="7955"/>
                  </a:lnTo>
                  <a:lnTo>
                    <a:pt x="3550" y="7955"/>
                  </a:lnTo>
                  <a:lnTo>
                    <a:pt x="3607" y="7932"/>
                  </a:lnTo>
                  <a:lnTo>
                    <a:pt x="3664" y="7909"/>
                  </a:lnTo>
                  <a:lnTo>
                    <a:pt x="3721" y="7875"/>
                  </a:lnTo>
                  <a:lnTo>
                    <a:pt x="3778" y="7829"/>
                  </a:lnTo>
                  <a:lnTo>
                    <a:pt x="3824" y="7772"/>
                  </a:lnTo>
                  <a:lnTo>
                    <a:pt x="3881" y="7715"/>
                  </a:lnTo>
                  <a:lnTo>
                    <a:pt x="3926" y="7635"/>
                  </a:lnTo>
                  <a:lnTo>
                    <a:pt x="3869" y="7498"/>
                  </a:lnTo>
                  <a:lnTo>
                    <a:pt x="3824" y="7327"/>
                  </a:lnTo>
                  <a:lnTo>
                    <a:pt x="3789" y="7156"/>
                  </a:lnTo>
                  <a:lnTo>
                    <a:pt x="3755" y="6962"/>
                  </a:lnTo>
                  <a:lnTo>
                    <a:pt x="3721" y="6745"/>
                  </a:lnTo>
                  <a:lnTo>
                    <a:pt x="3709" y="6517"/>
                  </a:lnTo>
                  <a:lnTo>
                    <a:pt x="3698" y="6266"/>
                  </a:lnTo>
                  <a:lnTo>
                    <a:pt x="3687" y="6003"/>
                  </a:lnTo>
                  <a:lnTo>
                    <a:pt x="3709" y="5433"/>
                  </a:lnTo>
                  <a:lnTo>
                    <a:pt x="3767" y="4097"/>
                  </a:lnTo>
                  <a:lnTo>
                    <a:pt x="3824" y="2705"/>
                  </a:lnTo>
                  <a:lnTo>
                    <a:pt x="3869" y="2009"/>
                  </a:lnTo>
                  <a:lnTo>
                    <a:pt x="3983" y="1381"/>
                  </a:lnTo>
                  <a:lnTo>
                    <a:pt x="4040" y="1016"/>
                  </a:lnTo>
                  <a:lnTo>
                    <a:pt x="4052" y="867"/>
                  </a:lnTo>
                  <a:lnTo>
                    <a:pt x="4052" y="731"/>
                  </a:lnTo>
                  <a:lnTo>
                    <a:pt x="4052" y="639"/>
                  </a:lnTo>
                  <a:lnTo>
                    <a:pt x="4040" y="559"/>
                  </a:lnTo>
                  <a:lnTo>
                    <a:pt x="4018" y="479"/>
                  </a:lnTo>
                  <a:lnTo>
                    <a:pt x="3983" y="411"/>
                  </a:lnTo>
                  <a:lnTo>
                    <a:pt x="3949" y="342"/>
                  </a:lnTo>
                  <a:lnTo>
                    <a:pt x="3903" y="285"/>
                  </a:lnTo>
                  <a:lnTo>
                    <a:pt x="3846" y="228"/>
                  </a:lnTo>
                  <a:lnTo>
                    <a:pt x="3789" y="183"/>
                  </a:lnTo>
                  <a:lnTo>
                    <a:pt x="3652" y="103"/>
                  </a:lnTo>
                  <a:lnTo>
                    <a:pt x="3493" y="46"/>
                  </a:lnTo>
                  <a:lnTo>
                    <a:pt x="3333" y="11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103600" y="2827650"/>
              <a:ext cx="32275" cy="200625"/>
            </a:xfrm>
            <a:custGeom>
              <a:rect b="b" l="l" r="r" t="t"/>
              <a:pathLst>
                <a:path extrusionOk="0" h="8025" w="1291">
                  <a:moveTo>
                    <a:pt x="594" y="1"/>
                  </a:moveTo>
                  <a:lnTo>
                    <a:pt x="537" y="12"/>
                  </a:lnTo>
                  <a:lnTo>
                    <a:pt x="469" y="23"/>
                  </a:lnTo>
                  <a:lnTo>
                    <a:pt x="332" y="69"/>
                  </a:lnTo>
                  <a:lnTo>
                    <a:pt x="172" y="149"/>
                  </a:lnTo>
                  <a:lnTo>
                    <a:pt x="1" y="252"/>
                  </a:lnTo>
                  <a:lnTo>
                    <a:pt x="12" y="412"/>
                  </a:lnTo>
                  <a:lnTo>
                    <a:pt x="35" y="640"/>
                  </a:lnTo>
                  <a:lnTo>
                    <a:pt x="58" y="868"/>
                  </a:lnTo>
                  <a:lnTo>
                    <a:pt x="69" y="1039"/>
                  </a:lnTo>
                  <a:lnTo>
                    <a:pt x="47" y="3596"/>
                  </a:lnTo>
                  <a:lnTo>
                    <a:pt x="35" y="6152"/>
                  </a:lnTo>
                  <a:lnTo>
                    <a:pt x="47" y="6586"/>
                  </a:lnTo>
                  <a:lnTo>
                    <a:pt x="58" y="6791"/>
                  </a:lnTo>
                  <a:lnTo>
                    <a:pt x="81" y="6974"/>
                  </a:lnTo>
                  <a:lnTo>
                    <a:pt x="104" y="7145"/>
                  </a:lnTo>
                  <a:lnTo>
                    <a:pt x="138" y="7294"/>
                  </a:lnTo>
                  <a:lnTo>
                    <a:pt x="172" y="7431"/>
                  </a:lnTo>
                  <a:lnTo>
                    <a:pt x="218" y="7556"/>
                  </a:lnTo>
                  <a:lnTo>
                    <a:pt x="263" y="7670"/>
                  </a:lnTo>
                  <a:lnTo>
                    <a:pt x="309" y="7762"/>
                  </a:lnTo>
                  <a:lnTo>
                    <a:pt x="378" y="7841"/>
                  </a:lnTo>
                  <a:lnTo>
                    <a:pt x="435" y="7910"/>
                  </a:lnTo>
                  <a:lnTo>
                    <a:pt x="503" y="7956"/>
                  </a:lnTo>
                  <a:lnTo>
                    <a:pt x="583" y="8001"/>
                  </a:lnTo>
                  <a:lnTo>
                    <a:pt x="663" y="8024"/>
                  </a:lnTo>
                  <a:lnTo>
                    <a:pt x="754" y="8024"/>
                  </a:lnTo>
                  <a:lnTo>
                    <a:pt x="857" y="8013"/>
                  </a:lnTo>
                  <a:lnTo>
                    <a:pt x="948" y="7990"/>
                  </a:lnTo>
                  <a:lnTo>
                    <a:pt x="1051" y="7944"/>
                  </a:lnTo>
                  <a:lnTo>
                    <a:pt x="1131" y="7887"/>
                  </a:lnTo>
                  <a:lnTo>
                    <a:pt x="1199" y="7807"/>
                  </a:lnTo>
                  <a:lnTo>
                    <a:pt x="1256" y="7727"/>
                  </a:lnTo>
                  <a:lnTo>
                    <a:pt x="1291" y="7636"/>
                  </a:lnTo>
                  <a:lnTo>
                    <a:pt x="1291" y="7533"/>
                  </a:lnTo>
                  <a:lnTo>
                    <a:pt x="1279" y="7431"/>
                  </a:lnTo>
                  <a:lnTo>
                    <a:pt x="1234" y="7282"/>
                  </a:lnTo>
                  <a:lnTo>
                    <a:pt x="1188" y="7134"/>
                  </a:lnTo>
                  <a:lnTo>
                    <a:pt x="1142" y="6951"/>
                  </a:lnTo>
                  <a:lnTo>
                    <a:pt x="1108" y="6734"/>
                  </a:lnTo>
                  <a:lnTo>
                    <a:pt x="1074" y="6506"/>
                  </a:lnTo>
                  <a:lnTo>
                    <a:pt x="1051" y="6244"/>
                  </a:lnTo>
                  <a:lnTo>
                    <a:pt x="1028" y="5947"/>
                  </a:lnTo>
                  <a:lnTo>
                    <a:pt x="1005" y="5285"/>
                  </a:lnTo>
                  <a:lnTo>
                    <a:pt x="1005" y="3173"/>
                  </a:lnTo>
                  <a:lnTo>
                    <a:pt x="1005" y="2569"/>
                  </a:lnTo>
                  <a:lnTo>
                    <a:pt x="1040" y="2021"/>
                  </a:lnTo>
                  <a:lnTo>
                    <a:pt x="1085" y="1564"/>
                  </a:lnTo>
                  <a:lnTo>
                    <a:pt x="1108" y="1359"/>
                  </a:lnTo>
                  <a:lnTo>
                    <a:pt x="1142" y="1176"/>
                  </a:lnTo>
                  <a:lnTo>
                    <a:pt x="1234" y="879"/>
                  </a:lnTo>
                  <a:lnTo>
                    <a:pt x="1279" y="720"/>
                  </a:lnTo>
                  <a:lnTo>
                    <a:pt x="1291" y="583"/>
                  </a:lnTo>
                  <a:lnTo>
                    <a:pt x="1291" y="526"/>
                  </a:lnTo>
                  <a:lnTo>
                    <a:pt x="1279" y="469"/>
                  </a:lnTo>
                  <a:lnTo>
                    <a:pt x="1268" y="412"/>
                  </a:lnTo>
                  <a:lnTo>
                    <a:pt x="1234" y="354"/>
                  </a:lnTo>
                  <a:lnTo>
                    <a:pt x="1211" y="309"/>
                  </a:lnTo>
                  <a:lnTo>
                    <a:pt x="1165" y="252"/>
                  </a:lnTo>
                  <a:lnTo>
                    <a:pt x="1074" y="172"/>
                  </a:lnTo>
                  <a:lnTo>
                    <a:pt x="948" y="92"/>
                  </a:lnTo>
                  <a:lnTo>
                    <a:pt x="834" y="46"/>
                  </a:lnTo>
                  <a:lnTo>
                    <a:pt x="720" y="12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147825" y="2901275"/>
              <a:ext cx="94775" cy="125850"/>
            </a:xfrm>
            <a:custGeom>
              <a:rect b="b" l="l" r="r" t="t"/>
              <a:pathLst>
                <a:path extrusionOk="0" h="5034" w="3791">
                  <a:moveTo>
                    <a:pt x="2010" y="959"/>
                  </a:moveTo>
                  <a:lnTo>
                    <a:pt x="2078" y="970"/>
                  </a:lnTo>
                  <a:lnTo>
                    <a:pt x="2135" y="993"/>
                  </a:lnTo>
                  <a:lnTo>
                    <a:pt x="2192" y="1016"/>
                  </a:lnTo>
                  <a:lnTo>
                    <a:pt x="2249" y="1050"/>
                  </a:lnTo>
                  <a:lnTo>
                    <a:pt x="2295" y="1096"/>
                  </a:lnTo>
                  <a:lnTo>
                    <a:pt x="2341" y="1153"/>
                  </a:lnTo>
                  <a:lnTo>
                    <a:pt x="2386" y="1210"/>
                  </a:lnTo>
                  <a:lnTo>
                    <a:pt x="2455" y="1347"/>
                  </a:lnTo>
                  <a:lnTo>
                    <a:pt x="2512" y="1473"/>
                  </a:lnTo>
                  <a:lnTo>
                    <a:pt x="2535" y="1609"/>
                  </a:lnTo>
                  <a:lnTo>
                    <a:pt x="2546" y="1746"/>
                  </a:lnTo>
                  <a:lnTo>
                    <a:pt x="2546" y="1838"/>
                  </a:lnTo>
                  <a:lnTo>
                    <a:pt x="2535" y="1918"/>
                  </a:lnTo>
                  <a:lnTo>
                    <a:pt x="2523" y="1986"/>
                  </a:lnTo>
                  <a:lnTo>
                    <a:pt x="2500" y="2055"/>
                  </a:lnTo>
                  <a:lnTo>
                    <a:pt x="2466" y="2112"/>
                  </a:lnTo>
                  <a:lnTo>
                    <a:pt x="2432" y="2169"/>
                  </a:lnTo>
                  <a:lnTo>
                    <a:pt x="2386" y="2226"/>
                  </a:lnTo>
                  <a:lnTo>
                    <a:pt x="2341" y="2271"/>
                  </a:lnTo>
                  <a:lnTo>
                    <a:pt x="2284" y="2317"/>
                  </a:lnTo>
                  <a:lnTo>
                    <a:pt x="2227" y="2351"/>
                  </a:lnTo>
                  <a:lnTo>
                    <a:pt x="2158" y="2374"/>
                  </a:lnTo>
                  <a:lnTo>
                    <a:pt x="2078" y="2397"/>
                  </a:lnTo>
                  <a:lnTo>
                    <a:pt x="1918" y="2431"/>
                  </a:lnTo>
                  <a:lnTo>
                    <a:pt x="1724" y="2443"/>
                  </a:lnTo>
                  <a:lnTo>
                    <a:pt x="1610" y="2431"/>
                  </a:lnTo>
                  <a:lnTo>
                    <a:pt x="1508" y="2408"/>
                  </a:lnTo>
                  <a:lnTo>
                    <a:pt x="1428" y="2363"/>
                  </a:lnTo>
                  <a:lnTo>
                    <a:pt x="1348" y="2306"/>
                  </a:lnTo>
                  <a:lnTo>
                    <a:pt x="1279" y="2237"/>
                  </a:lnTo>
                  <a:lnTo>
                    <a:pt x="1234" y="2157"/>
                  </a:lnTo>
                  <a:lnTo>
                    <a:pt x="1211" y="2055"/>
                  </a:lnTo>
                  <a:lnTo>
                    <a:pt x="1199" y="1952"/>
                  </a:lnTo>
                  <a:lnTo>
                    <a:pt x="1211" y="1769"/>
                  </a:lnTo>
                  <a:lnTo>
                    <a:pt x="1245" y="1598"/>
                  </a:lnTo>
                  <a:lnTo>
                    <a:pt x="1291" y="1438"/>
                  </a:lnTo>
                  <a:lnTo>
                    <a:pt x="1371" y="1290"/>
                  </a:lnTo>
                  <a:lnTo>
                    <a:pt x="1416" y="1210"/>
                  </a:lnTo>
                  <a:lnTo>
                    <a:pt x="1485" y="1142"/>
                  </a:lnTo>
                  <a:lnTo>
                    <a:pt x="1542" y="1084"/>
                  </a:lnTo>
                  <a:lnTo>
                    <a:pt x="1610" y="1039"/>
                  </a:lnTo>
                  <a:lnTo>
                    <a:pt x="1690" y="1005"/>
                  </a:lnTo>
                  <a:lnTo>
                    <a:pt x="1770" y="982"/>
                  </a:lnTo>
                  <a:lnTo>
                    <a:pt x="1861" y="959"/>
                  </a:lnTo>
                  <a:close/>
                  <a:moveTo>
                    <a:pt x="1587" y="0"/>
                  </a:moveTo>
                  <a:lnTo>
                    <a:pt x="1496" y="12"/>
                  </a:lnTo>
                  <a:lnTo>
                    <a:pt x="1416" y="23"/>
                  </a:lnTo>
                  <a:lnTo>
                    <a:pt x="1336" y="46"/>
                  </a:lnTo>
                  <a:lnTo>
                    <a:pt x="1245" y="80"/>
                  </a:lnTo>
                  <a:lnTo>
                    <a:pt x="1165" y="126"/>
                  </a:lnTo>
                  <a:lnTo>
                    <a:pt x="1097" y="171"/>
                  </a:lnTo>
                  <a:lnTo>
                    <a:pt x="1017" y="240"/>
                  </a:lnTo>
                  <a:lnTo>
                    <a:pt x="937" y="308"/>
                  </a:lnTo>
                  <a:lnTo>
                    <a:pt x="868" y="388"/>
                  </a:lnTo>
                  <a:lnTo>
                    <a:pt x="800" y="480"/>
                  </a:lnTo>
                  <a:lnTo>
                    <a:pt x="663" y="696"/>
                  </a:lnTo>
                  <a:lnTo>
                    <a:pt x="526" y="936"/>
                  </a:lnTo>
                  <a:lnTo>
                    <a:pt x="400" y="1233"/>
                  </a:lnTo>
                  <a:lnTo>
                    <a:pt x="309" y="1473"/>
                  </a:lnTo>
                  <a:lnTo>
                    <a:pt x="229" y="1712"/>
                  </a:lnTo>
                  <a:lnTo>
                    <a:pt x="161" y="1952"/>
                  </a:lnTo>
                  <a:lnTo>
                    <a:pt x="104" y="2180"/>
                  </a:lnTo>
                  <a:lnTo>
                    <a:pt x="58" y="2408"/>
                  </a:lnTo>
                  <a:lnTo>
                    <a:pt x="24" y="2625"/>
                  </a:lnTo>
                  <a:lnTo>
                    <a:pt x="12" y="2842"/>
                  </a:lnTo>
                  <a:lnTo>
                    <a:pt x="1" y="3048"/>
                  </a:lnTo>
                  <a:lnTo>
                    <a:pt x="12" y="3287"/>
                  </a:lnTo>
                  <a:lnTo>
                    <a:pt x="35" y="3515"/>
                  </a:lnTo>
                  <a:lnTo>
                    <a:pt x="69" y="3721"/>
                  </a:lnTo>
                  <a:lnTo>
                    <a:pt x="115" y="3915"/>
                  </a:lnTo>
                  <a:lnTo>
                    <a:pt x="172" y="4098"/>
                  </a:lnTo>
                  <a:lnTo>
                    <a:pt x="252" y="4257"/>
                  </a:lnTo>
                  <a:lnTo>
                    <a:pt x="343" y="4406"/>
                  </a:lnTo>
                  <a:lnTo>
                    <a:pt x="446" y="4543"/>
                  </a:lnTo>
                  <a:lnTo>
                    <a:pt x="560" y="4657"/>
                  </a:lnTo>
                  <a:lnTo>
                    <a:pt x="686" y="4759"/>
                  </a:lnTo>
                  <a:lnTo>
                    <a:pt x="834" y="4839"/>
                  </a:lnTo>
                  <a:lnTo>
                    <a:pt x="994" y="4908"/>
                  </a:lnTo>
                  <a:lnTo>
                    <a:pt x="1154" y="4965"/>
                  </a:lnTo>
                  <a:lnTo>
                    <a:pt x="1348" y="4999"/>
                  </a:lnTo>
                  <a:lnTo>
                    <a:pt x="1542" y="5033"/>
                  </a:lnTo>
                  <a:lnTo>
                    <a:pt x="1918" y="5033"/>
                  </a:lnTo>
                  <a:lnTo>
                    <a:pt x="2078" y="5022"/>
                  </a:lnTo>
                  <a:lnTo>
                    <a:pt x="2238" y="4999"/>
                  </a:lnTo>
                  <a:lnTo>
                    <a:pt x="2398" y="4976"/>
                  </a:lnTo>
                  <a:lnTo>
                    <a:pt x="2558" y="4942"/>
                  </a:lnTo>
                  <a:lnTo>
                    <a:pt x="2706" y="4896"/>
                  </a:lnTo>
                  <a:lnTo>
                    <a:pt x="2866" y="4839"/>
                  </a:lnTo>
                  <a:lnTo>
                    <a:pt x="3014" y="4782"/>
                  </a:lnTo>
                  <a:lnTo>
                    <a:pt x="3197" y="4702"/>
                  </a:lnTo>
                  <a:lnTo>
                    <a:pt x="3356" y="4611"/>
                  </a:lnTo>
                  <a:lnTo>
                    <a:pt x="3482" y="4508"/>
                  </a:lnTo>
                  <a:lnTo>
                    <a:pt x="3596" y="4406"/>
                  </a:lnTo>
                  <a:lnTo>
                    <a:pt x="3676" y="4292"/>
                  </a:lnTo>
                  <a:lnTo>
                    <a:pt x="3744" y="4166"/>
                  </a:lnTo>
                  <a:lnTo>
                    <a:pt x="3779" y="4040"/>
                  </a:lnTo>
                  <a:lnTo>
                    <a:pt x="3790" y="3904"/>
                  </a:lnTo>
                  <a:lnTo>
                    <a:pt x="3779" y="3835"/>
                  </a:lnTo>
                  <a:lnTo>
                    <a:pt x="3756" y="3778"/>
                  </a:lnTo>
                  <a:lnTo>
                    <a:pt x="3722" y="3732"/>
                  </a:lnTo>
                  <a:lnTo>
                    <a:pt x="3665" y="3698"/>
                  </a:lnTo>
                  <a:lnTo>
                    <a:pt x="3596" y="3664"/>
                  </a:lnTo>
                  <a:lnTo>
                    <a:pt x="3516" y="3641"/>
                  </a:lnTo>
                  <a:lnTo>
                    <a:pt x="3413" y="3630"/>
                  </a:lnTo>
                  <a:lnTo>
                    <a:pt x="3299" y="3630"/>
                  </a:lnTo>
                  <a:lnTo>
                    <a:pt x="3208" y="3641"/>
                  </a:lnTo>
                  <a:lnTo>
                    <a:pt x="3071" y="3698"/>
                  </a:lnTo>
                  <a:lnTo>
                    <a:pt x="2900" y="3789"/>
                  </a:lnTo>
                  <a:lnTo>
                    <a:pt x="2683" y="3915"/>
                  </a:lnTo>
                  <a:lnTo>
                    <a:pt x="2558" y="3972"/>
                  </a:lnTo>
                  <a:lnTo>
                    <a:pt x="2432" y="4040"/>
                  </a:lnTo>
                  <a:lnTo>
                    <a:pt x="2318" y="4086"/>
                  </a:lnTo>
                  <a:lnTo>
                    <a:pt x="2192" y="4120"/>
                  </a:lnTo>
                  <a:lnTo>
                    <a:pt x="2067" y="4155"/>
                  </a:lnTo>
                  <a:lnTo>
                    <a:pt x="1941" y="4177"/>
                  </a:lnTo>
                  <a:lnTo>
                    <a:pt x="1827" y="4189"/>
                  </a:lnTo>
                  <a:lnTo>
                    <a:pt x="1702" y="4200"/>
                  </a:lnTo>
                  <a:lnTo>
                    <a:pt x="1622" y="4189"/>
                  </a:lnTo>
                  <a:lnTo>
                    <a:pt x="1553" y="4177"/>
                  </a:lnTo>
                  <a:lnTo>
                    <a:pt x="1496" y="4155"/>
                  </a:lnTo>
                  <a:lnTo>
                    <a:pt x="1439" y="4132"/>
                  </a:lnTo>
                  <a:lnTo>
                    <a:pt x="1382" y="4086"/>
                  </a:lnTo>
                  <a:lnTo>
                    <a:pt x="1325" y="4040"/>
                  </a:lnTo>
                  <a:lnTo>
                    <a:pt x="1279" y="3983"/>
                  </a:lnTo>
                  <a:lnTo>
                    <a:pt x="1245" y="3926"/>
                  </a:lnTo>
                  <a:lnTo>
                    <a:pt x="1199" y="3858"/>
                  </a:lnTo>
                  <a:lnTo>
                    <a:pt x="1177" y="3778"/>
                  </a:lnTo>
                  <a:lnTo>
                    <a:pt x="1119" y="3584"/>
                  </a:lnTo>
                  <a:lnTo>
                    <a:pt x="1085" y="3367"/>
                  </a:lnTo>
                  <a:lnTo>
                    <a:pt x="1062" y="3116"/>
                  </a:lnTo>
                  <a:lnTo>
                    <a:pt x="1222" y="3196"/>
                  </a:lnTo>
                  <a:lnTo>
                    <a:pt x="1359" y="3264"/>
                  </a:lnTo>
                  <a:lnTo>
                    <a:pt x="1485" y="3299"/>
                  </a:lnTo>
                  <a:lnTo>
                    <a:pt x="1576" y="3310"/>
                  </a:lnTo>
                  <a:lnTo>
                    <a:pt x="1770" y="3299"/>
                  </a:lnTo>
                  <a:lnTo>
                    <a:pt x="1964" y="3287"/>
                  </a:lnTo>
                  <a:lnTo>
                    <a:pt x="2158" y="3253"/>
                  </a:lnTo>
                  <a:lnTo>
                    <a:pt x="2329" y="3207"/>
                  </a:lnTo>
                  <a:lnTo>
                    <a:pt x="2500" y="3150"/>
                  </a:lnTo>
                  <a:lnTo>
                    <a:pt x="2672" y="3082"/>
                  </a:lnTo>
                  <a:lnTo>
                    <a:pt x="2831" y="3002"/>
                  </a:lnTo>
                  <a:lnTo>
                    <a:pt x="2980" y="2911"/>
                  </a:lnTo>
                  <a:lnTo>
                    <a:pt x="3140" y="2796"/>
                  </a:lnTo>
                  <a:lnTo>
                    <a:pt x="3277" y="2671"/>
                  </a:lnTo>
                  <a:lnTo>
                    <a:pt x="3391" y="2534"/>
                  </a:lnTo>
                  <a:lnTo>
                    <a:pt x="3482" y="2386"/>
                  </a:lnTo>
                  <a:lnTo>
                    <a:pt x="3562" y="2237"/>
                  </a:lnTo>
                  <a:lnTo>
                    <a:pt x="3608" y="2077"/>
                  </a:lnTo>
                  <a:lnTo>
                    <a:pt x="3642" y="1895"/>
                  </a:lnTo>
                  <a:lnTo>
                    <a:pt x="3653" y="1712"/>
                  </a:lnTo>
                  <a:lnTo>
                    <a:pt x="3642" y="1564"/>
                  </a:lnTo>
                  <a:lnTo>
                    <a:pt x="3608" y="1415"/>
                  </a:lnTo>
                  <a:lnTo>
                    <a:pt x="3550" y="1267"/>
                  </a:lnTo>
                  <a:lnTo>
                    <a:pt x="3471" y="1130"/>
                  </a:lnTo>
                  <a:lnTo>
                    <a:pt x="3368" y="982"/>
                  </a:lnTo>
                  <a:lnTo>
                    <a:pt x="3242" y="845"/>
                  </a:lnTo>
                  <a:lnTo>
                    <a:pt x="3094" y="696"/>
                  </a:lnTo>
                  <a:lnTo>
                    <a:pt x="2934" y="559"/>
                  </a:lnTo>
                  <a:lnTo>
                    <a:pt x="2752" y="423"/>
                  </a:lnTo>
                  <a:lnTo>
                    <a:pt x="2580" y="320"/>
                  </a:lnTo>
                  <a:lnTo>
                    <a:pt x="2398" y="217"/>
                  </a:lnTo>
                  <a:lnTo>
                    <a:pt x="2238" y="137"/>
                  </a:lnTo>
                  <a:lnTo>
                    <a:pt x="2067" y="80"/>
                  </a:lnTo>
                  <a:lnTo>
                    <a:pt x="1907" y="34"/>
                  </a:lnTo>
                  <a:lnTo>
                    <a:pt x="1736" y="12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51400" y="2897550"/>
              <a:ext cx="98475" cy="131575"/>
            </a:xfrm>
            <a:custGeom>
              <a:rect b="b" l="l" r="r" t="t"/>
              <a:pathLst>
                <a:path extrusionOk="0" h="5263" w="3939">
                  <a:moveTo>
                    <a:pt x="1770" y="1"/>
                  </a:moveTo>
                  <a:lnTo>
                    <a:pt x="1622" y="12"/>
                  </a:lnTo>
                  <a:lnTo>
                    <a:pt x="1473" y="47"/>
                  </a:lnTo>
                  <a:lnTo>
                    <a:pt x="1325" y="92"/>
                  </a:lnTo>
                  <a:lnTo>
                    <a:pt x="1199" y="161"/>
                  </a:lnTo>
                  <a:lnTo>
                    <a:pt x="1074" y="241"/>
                  </a:lnTo>
                  <a:lnTo>
                    <a:pt x="948" y="343"/>
                  </a:lnTo>
                  <a:lnTo>
                    <a:pt x="834" y="469"/>
                  </a:lnTo>
                  <a:lnTo>
                    <a:pt x="720" y="617"/>
                  </a:lnTo>
                  <a:lnTo>
                    <a:pt x="640" y="754"/>
                  </a:lnTo>
                  <a:lnTo>
                    <a:pt x="560" y="902"/>
                  </a:lnTo>
                  <a:lnTo>
                    <a:pt x="492" y="1051"/>
                  </a:lnTo>
                  <a:lnTo>
                    <a:pt x="446" y="1199"/>
                  </a:lnTo>
                  <a:lnTo>
                    <a:pt x="400" y="1348"/>
                  </a:lnTo>
                  <a:lnTo>
                    <a:pt x="378" y="1507"/>
                  </a:lnTo>
                  <a:lnTo>
                    <a:pt x="355" y="1667"/>
                  </a:lnTo>
                  <a:lnTo>
                    <a:pt x="355" y="1827"/>
                  </a:lnTo>
                  <a:lnTo>
                    <a:pt x="355" y="1964"/>
                  </a:lnTo>
                  <a:lnTo>
                    <a:pt x="366" y="2101"/>
                  </a:lnTo>
                  <a:lnTo>
                    <a:pt x="400" y="2226"/>
                  </a:lnTo>
                  <a:lnTo>
                    <a:pt x="435" y="2363"/>
                  </a:lnTo>
                  <a:lnTo>
                    <a:pt x="480" y="2489"/>
                  </a:lnTo>
                  <a:lnTo>
                    <a:pt x="537" y="2603"/>
                  </a:lnTo>
                  <a:lnTo>
                    <a:pt x="594" y="2729"/>
                  </a:lnTo>
                  <a:lnTo>
                    <a:pt x="674" y="2843"/>
                  </a:lnTo>
                  <a:lnTo>
                    <a:pt x="754" y="2957"/>
                  </a:lnTo>
                  <a:lnTo>
                    <a:pt x="857" y="3071"/>
                  </a:lnTo>
                  <a:lnTo>
                    <a:pt x="960" y="3185"/>
                  </a:lnTo>
                  <a:lnTo>
                    <a:pt x="1074" y="3288"/>
                  </a:lnTo>
                  <a:lnTo>
                    <a:pt x="1199" y="3391"/>
                  </a:lnTo>
                  <a:lnTo>
                    <a:pt x="1336" y="3493"/>
                  </a:lnTo>
                  <a:lnTo>
                    <a:pt x="1485" y="3596"/>
                  </a:lnTo>
                  <a:lnTo>
                    <a:pt x="1644" y="3699"/>
                  </a:lnTo>
                  <a:lnTo>
                    <a:pt x="2192" y="3870"/>
                  </a:lnTo>
                  <a:lnTo>
                    <a:pt x="2512" y="3984"/>
                  </a:lnTo>
                  <a:lnTo>
                    <a:pt x="2592" y="4018"/>
                  </a:lnTo>
                  <a:lnTo>
                    <a:pt x="2615" y="4030"/>
                  </a:lnTo>
                  <a:lnTo>
                    <a:pt x="2626" y="4041"/>
                  </a:lnTo>
                  <a:lnTo>
                    <a:pt x="2637" y="4155"/>
                  </a:lnTo>
                  <a:lnTo>
                    <a:pt x="2660" y="4258"/>
                  </a:lnTo>
                  <a:lnTo>
                    <a:pt x="2649" y="4304"/>
                  </a:lnTo>
                  <a:lnTo>
                    <a:pt x="2637" y="4349"/>
                  </a:lnTo>
                  <a:lnTo>
                    <a:pt x="2615" y="4383"/>
                  </a:lnTo>
                  <a:lnTo>
                    <a:pt x="2569" y="4418"/>
                  </a:lnTo>
                  <a:lnTo>
                    <a:pt x="2523" y="4452"/>
                  </a:lnTo>
                  <a:lnTo>
                    <a:pt x="2466" y="4463"/>
                  </a:lnTo>
                  <a:lnTo>
                    <a:pt x="2409" y="4486"/>
                  </a:lnTo>
                  <a:lnTo>
                    <a:pt x="2329" y="4486"/>
                  </a:lnTo>
                  <a:lnTo>
                    <a:pt x="2124" y="4498"/>
                  </a:lnTo>
                  <a:lnTo>
                    <a:pt x="1907" y="4475"/>
                  </a:lnTo>
                  <a:lnTo>
                    <a:pt x="1690" y="4418"/>
                  </a:lnTo>
                  <a:lnTo>
                    <a:pt x="1473" y="4349"/>
                  </a:lnTo>
                  <a:lnTo>
                    <a:pt x="1359" y="4292"/>
                  </a:lnTo>
                  <a:lnTo>
                    <a:pt x="1245" y="4235"/>
                  </a:lnTo>
                  <a:lnTo>
                    <a:pt x="1154" y="4167"/>
                  </a:lnTo>
                  <a:lnTo>
                    <a:pt x="1085" y="4110"/>
                  </a:lnTo>
                  <a:lnTo>
                    <a:pt x="1017" y="4030"/>
                  </a:lnTo>
                  <a:lnTo>
                    <a:pt x="971" y="3961"/>
                  </a:lnTo>
                  <a:lnTo>
                    <a:pt x="948" y="3881"/>
                  </a:lnTo>
                  <a:lnTo>
                    <a:pt x="925" y="3801"/>
                  </a:lnTo>
                  <a:lnTo>
                    <a:pt x="709" y="3790"/>
                  </a:lnTo>
                  <a:lnTo>
                    <a:pt x="549" y="3790"/>
                  </a:lnTo>
                  <a:lnTo>
                    <a:pt x="400" y="3813"/>
                  </a:lnTo>
                  <a:lnTo>
                    <a:pt x="275" y="3858"/>
                  </a:lnTo>
                  <a:lnTo>
                    <a:pt x="172" y="3916"/>
                  </a:lnTo>
                  <a:lnTo>
                    <a:pt x="104" y="3984"/>
                  </a:lnTo>
                  <a:lnTo>
                    <a:pt x="47" y="4064"/>
                  </a:lnTo>
                  <a:lnTo>
                    <a:pt x="12" y="4167"/>
                  </a:lnTo>
                  <a:lnTo>
                    <a:pt x="1" y="4292"/>
                  </a:lnTo>
                  <a:lnTo>
                    <a:pt x="1" y="4326"/>
                  </a:lnTo>
                  <a:lnTo>
                    <a:pt x="24" y="4372"/>
                  </a:lnTo>
                  <a:lnTo>
                    <a:pt x="47" y="4418"/>
                  </a:lnTo>
                  <a:lnTo>
                    <a:pt x="81" y="4463"/>
                  </a:lnTo>
                  <a:lnTo>
                    <a:pt x="184" y="4555"/>
                  </a:lnTo>
                  <a:lnTo>
                    <a:pt x="343" y="4657"/>
                  </a:lnTo>
                  <a:lnTo>
                    <a:pt x="526" y="4760"/>
                  </a:lnTo>
                  <a:lnTo>
                    <a:pt x="766" y="4874"/>
                  </a:lnTo>
                  <a:lnTo>
                    <a:pt x="1040" y="4988"/>
                  </a:lnTo>
                  <a:lnTo>
                    <a:pt x="1359" y="5114"/>
                  </a:lnTo>
                  <a:lnTo>
                    <a:pt x="1565" y="5182"/>
                  </a:lnTo>
                  <a:lnTo>
                    <a:pt x="1770" y="5228"/>
                  </a:lnTo>
                  <a:lnTo>
                    <a:pt x="1964" y="5262"/>
                  </a:lnTo>
                  <a:lnTo>
                    <a:pt x="2352" y="5262"/>
                  </a:lnTo>
                  <a:lnTo>
                    <a:pt x="2546" y="5239"/>
                  </a:lnTo>
                  <a:lnTo>
                    <a:pt x="2729" y="5205"/>
                  </a:lnTo>
                  <a:lnTo>
                    <a:pt x="2900" y="5160"/>
                  </a:lnTo>
                  <a:lnTo>
                    <a:pt x="3060" y="5091"/>
                  </a:lnTo>
                  <a:lnTo>
                    <a:pt x="3219" y="5023"/>
                  </a:lnTo>
                  <a:lnTo>
                    <a:pt x="3356" y="4931"/>
                  </a:lnTo>
                  <a:lnTo>
                    <a:pt x="3482" y="4829"/>
                  </a:lnTo>
                  <a:lnTo>
                    <a:pt x="3596" y="4726"/>
                  </a:lnTo>
                  <a:lnTo>
                    <a:pt x="3687" y="4623"/>
                  </a:lnTo>
                  <a:lnTo>
                    <a:pt x="3767" y="4520"/>
                  </a:lnTo>
                  <a:lnTo>
                    <a:pt x="3824" y="4395"/>
                  </a:lnTo>
                  <a:lnTo>
                    <a:pt x="3881" y="4281"/>
                  </a:lnTo>
                  <a:lnTo>
                    <a:pt x="3916" y="4155"/>
                  </a:lnTo>
                  <a:lnTo>
                    <a:pt x="3938" y="4030"/>
                  </a:lnTo>
                  <a:lnTo>
                    <a:pt x="3938" y="3904"/>
                  </a:lnTo>
                  <a:lnTo>
                    <a:pt x="3927" y="3824"/>
                  </a:lnTo>
                  <a:lnTo>
                    <a:pt x="3904" y="3744"/>
                  </a:lnTo>
                  <a:lnTo>
                    <a:pt x="3847" y="3676"/>
                  </a:lnTo>
                  <a:lnTo>
                    <a:pt x="3779" y="3596"/>
                  </a:lnTo>
                  <a:lnTo>
                    <a:pt x="3687" y="3516"/>
                  </a:lnTo>
                  <a:lnTo>
                    <a:pt x="3573" y="3448"/>
                  </a:lnTo>
                  <a:lnTo>
                    <a:pt x="3448" y="3368"/>
                  </a:lnTo>
                  <a:lnTo>
                    <a:pt x="3288" y="3299"/>
                  </a:lnTo>
                  <a:lnTo>
                    <a:pt x="2101" y="2763"/>
                  </a:lnTo>
                  <a:lnTo>
                    <a:pt x="1953" y="2672"/>
                  </a:lnTo>
                  <a:lnTo>
                    <a:pt x="1816" y="2580"/>
                  </a:lnTo>
                  <a:lnTo>
                    <a:pt x="1701" y="2477"/>
                  </a:lnTo>
                  <a:lnTo>
                    <a:pt x="1610" y="2375"/>
                  </a:lnTo>
                  <a:lnTo>
                    <a:pt x="1542" y="2272"/>
                  </a:lnTo>
                  <a:lnTo>
                    <a:pt x="1496" y="2169"/>
                  </a:lnTo>
                  <a:lnTo>
                    <a:pt x="1462" y="2055"/>
                  </a:lnTo>
                  <a:lnTo>
                    <a:pt x="1450" y="1941"/>
                  </a:lnTo>
                  <a:lnTo>
                    <a:pt x="1462" y="1770"/>
                  </a:lnTo>
                  <a:lnTo>
                    <a:pt x="1485" y="1599"/>
                  </a:lnTo>
                  <a:lnTo>
                    <a:pt x="1519" y="1427"/>
                  </a:lnTo>
                  <a:lnTo>
                    <a:pt x="1576" y="1268"/>
                  </a:lnTo>
                  <a:lnTo>
                    <a:pt x="1622" y="1165"/>
                  </a:lnTo>
                  <a:lnTo>
                    <a:pt x="1667" y="1085"/>
                  </a:lnTo>
                  <a:lnTo>
                    <a:pt x="1724" y="1017"/>
                  </a:lnTo>
                  <a:lnTo>
                    <a:pt x="1781" y="960"/>
                  </a:lnTo>
                  <a:lnTo>
                    <a:pt x="1850" y="914"/>
                  </a:lnTo>
                  <a:lnTo>
                    <a:pt x="1918" y="880"/>
                  </a:lnTo>
                  <a:lnTo>
                    <a:pt x="1987" y="857"/>
                  </a:lnTo>
                  <a:lnTo>
                    <a:pt x="2067" y="857"/>
                  </a:lnTo>
                  <a:lnTo>
                    <a:pt x="2192" y="868"/>
                  </a:lnTo>
                  <a:lnTo>
                    <a:pt x="2295" y="902"/>
                  </a:lnTo>
                  <a:lnTo>
                    <a:pt x="2386" y="948"/>
                  </a:lnTo>
                  <a:lnTo>
                    <a:pt x="2466" y="1028"/>
                  </a:lnTo>
                  <a:lnTo>
                    <a:pt x="2523" y="1119"/>
                  </a:lnTo>
                  <a:lnTo>
                    <a:pt x="2569" y="1233"/>
                  </a:lnTo>
                  <a:lnTo>
                    <a:pt x="2592" y="1382"/>
                  </a:lnTo>
                  <a:lnTo>
                    <a:pt x="2603" y="1542"/>
                  </a:lnTo>
                  <a:lnTo>
                    <a:pt x="2592" y="1587"/>
                  </a:lnTo>
                  <a:lnTo>
                    <a:pt x="2580" y="1656"/>
                  </a:lnTo>
                  <a:lnTo>
                    <a:pt x="2557" y="1713"/>
                  </a:lnTo>
                  <a:lnTo>
                    <a:pt x="2523" y="1781"/>
                  </a:lnTo>
                  <a:lnTo>
                    <a:pt x="2421" y="1987"/>
                  </a:lnTo>
                  <a:lnTo>
                    <a:pt x="2398" y="2044"/>
                  </a:lnTo>
                  <a:lnTo>
                    <a:pt x="2386" y="2078"/>
                  </a:lnTo>
                  <a:lnTo>
                    <a:pt x="2386" y="2112"/>
                  </a:lnTo>
                  <a:lnTo>
                    <a:pt x="2398" y="2135"/>
                  </a:lnTo>
                  <a:lnTo>
                    <a:pt x="2455" y="2192"/>
                  </a:lnTo>
                  <a:lnTo>
                    <a:pt x="2535" y="2261"/>
                  </a:lnTo>
                  <a:lnTo>
                    <a:pt x="2649" y="2329"/>
                  </a:lnTo>
                  <a:lnTo>
                    <a:pt x="2774" y="2386"/>
                  </a:lnTo>
                  <a:lnTo>
                    <a:pt x="2877" y="2432"/>
                  </a:lnTo>
                  <a:lnTo>
                    <a:pt x="2968" y="2455"/>
                  </a:lnTo>
                  <a:lnTo>
                    <a:pt x="3037" y="2466"/>
                  </a:lnTo>
                  <a:lnTo>
                    <a:pt x="3140" y="2455"/>
                  </a:lnTo>
                  <a:lnTo>
                    <a:pt x="3242" y="2432"/>
                  </a:lnTo>
                  <a:lnTo>
                    <a:pt x="3356" y="2386"/>
                  </a:lnTo>
                  <a:lnTo>
                    <a:pt x="3459" y="2318"/>
                  </a:lnTo>
                  <a:lnTo>
                    <a:pt x="3596" y="1975"/>
                  </a:lnTo>
                  <a:lnTo>
                    <a:pt x="3619" y="1907"/>
                  </a:lnTo>
                  <a:lnTo>
                    <a:pt x="3642" y="1827"/>
                  </a:lnTo>
                  <a:lnTo>
                    <a:pt x="3653" y="1736"/>
                  </a:lnTo>
                  <a:lnTo>
                    <a:pt x="3653" y="1644"/>
                  </a:lnTo>
                  <a:lnTo>
                    <a:pt x="3653" y="1542"/>
                  </a:lnTo>
                  <a:lnTo>
                    <a:pt x="3630" y="1416"/>
                  </a:lnTo>
                  <a:lnTo>
                    <a:pt x="3607" y="1291"/>
                  </a:lnTo>
                  <a:lnTo>
                    <a:pt x="3562" y="1154"/>
                  </a:lnTo>
                  <a:lnTo>
                    <a:pt x="3528" y="1051"/>
                  </a:lnTo>
                  <a:lnTo>
                    <a:pt x="3471" y="948"/>
                  </a:lnTo>
                  <a:lnTo>
                    <a:pt x="3402" y="845"/>
                  </a:lnTo>
                  <a:lnTo>
                    <a:pt x="3311" y="743"/>
                  </a:lnTo>
                  <a:lnTo>
                    <a:pt x="3219" y="651"/>
                  </a:lnTo>
                  <a:lnTo>
                    <a:pt x="3105" y="549"/>
                  </a:lnTo>
                  <a:lnTo>
                    <a:pt x="2980" y="457"/>
                  </a:lnTo>
                  <a:lnTo>
                    <a:pt x="2831" y="366"/>
                  </a:lnTo>
                  <a:lnTo>
                    <a:pt x="2683" y="286"/>
                  </a:lnTo>
                  <a:lnTo>
                    <a:pt x="2546" y="206"/>
                  </a:lnTo>
                  <a:lnTo>
                    <a:pt x="2409" y="149"/>
                  </a:lnTo>
                  <a:lnTo>
                    <a:pt x="2272" y="92"/>
                  </a:lnTo>
                  <a:lnTo>
                    <a:pt x="2135" y="58"/>
                  </a:lnTo>
                  <a:lnTo>
                    <a:pt x="2010" y="24"/>
                  </a:lnTo>
                  <a:lnTo>
                    <a:pt x="1884" y="12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0" name="Google Shape;730;p35"/>
          <p:cNvCxnSpPr/>
          <p:nvPr/>
        </p:nvCxnSpPr>
        <p:spPr>
          <a:xfrm>
            <a:off x="-1050" y="3997513"/>
            <a:ext cx="914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2023-03-06T23:30:13Z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e0dc6645-f0f5-4b0d-985a-0d8cd9c0f797</vt:lpwstr>
  </property>
  <property fmtid="{D5CDD505-2E9C-101B-9397-08002B2CF9AE}" pid="8" name="MSIP_Label_c8d3f7c8-5c4b-4ab6-9486-a0a9eb08efa7_ContentBits">
    <vt:lpwstr>2</vt:lpwstr>
  </property>
  <property fmtid="{D5CDD505-2E9C-101B-9397-08002B2CF9AE}" pid="9" name="ClassificationContentMarkingFooterLocations">
    <vt:lpwstr>Restaurant Infographics by Slidesgo:3\Slidesgo Final Pages:3</vt:lpwstr>
  </property>
  <property fmtid="{D5CDD505-2E9C-101B-9397-08002B2CF9AE}" pid="10" name="ClassificationContentMarkingFooterText">
    <vt:lpwstr>Interne</vt:lpwstr>
  </property>
</Properties>
</file>