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7" r:id="rId2"/>
    <p:sldId id="258" r:id="rId3"/>
    <p:sldId id="259" r:id="rId4"/>
    <p:sldId id="261" r:id="rId5"/>
    <p:sldId id="262" r:id="rId6"/>
    <p:sldId id="268" r:id="rId7"/>
    <p:sldId id="263" r:id="rId8"/>
    <p:sldId id="260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ogo Guimarae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3-15T16:44:33.944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7E8A7-E9F0-0340-AD96-EA6C670CE2E6}" type="datetimeFigureOut">
              <a:t>3/16/12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CFA1B-3D8E-2646-BC10-49DE90B150E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29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ACEA6-0161-5D48-9ED9-D37977A44E0D}" type="datetimeFigureOut">
              <a:t>3/16/12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F019-4441-4A41-AE8A-160DB8D020B4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2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F814-BF70-014C-A260-7EFA6B90AE3A}" type="datetimeFigureOut">
              <a:t>3/16/12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22F8-CA29-0C42-A6AB-8D2CE18CBE5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5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F814-BF70-014C-A260-7EFA6B90AE3A}" type="datetimeFigureOut">
              <a:t>3/16/12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22F8-CA29-0C42-A6AB-8D2CE18CBE5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F814-BF70-014C-A260-7EFA6B90AE3A}" type="datetimeFigureOut">
              <a:t>3/16/12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22F8-CA29-0C42-A6AB-8D2CE18CBE5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4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F814-BF70-014C-A260-7EFA6B90AE3A}" type="datetimeFigureOut">
              <a:t>3/16/12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22F8-CA29-0C42-A6AB-8D2CE18CBE5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8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F814-BF70-014C-A260-7EFA6B90AE3A}" type="datetimeFigureOut">
              <a:t>3/16/12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22F8-CA29-0C42-A6AB-8D2CE18CBE5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3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F814-BF70-014C-A260-7EFA6B90AE3A}" type="datetimeFigureOut">
              <a:t>3/16/12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22F8-CA29-0C42-A6AB-8D2CE18CBE5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5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F814-BF70-014C-A260-7EFA6B90AE3A}" type="datetimeFigureOut">
              <a:t>3/16/12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22F8-CA29-0C42-A6AB-8D2CE18CBE5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F814-BF70-014C-A260-7EFA6B90AE3A}" type="datetimeFigureOut">
              <a:t>3/16/12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22F8-CA29-0C42-A6AB-8D2CE18CBE5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9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F814-BF70-014C-A260-7EFA6B90AE3A}" type="datetimeFigureOut">
              <a:t>3/16/12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22F8-CA29-0C42-A6AB-8D2CE18CBE5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8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F814-BF70-014C-A260-7EFA6B90AE3A}" type="datetimeFigureOut">
              <a:t>3/16/12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22F8-CA29-0C42-A6AB-8D2CE18CBE5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F814-BF70-014C-A260-7EFA6B90AE3A}" type="datetimeFigureOut">
              <a:t>3/16/12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22F8-CA29-0C42-A6AB-8D2CE18CBE5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9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7F814-BF70-014C-A260-7EFA6B90AE3A}" type="datetimeFigureOut">
              <a:t>3/16/12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022F8-CA29-0C42-A6AB-8D2CE18CBE5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8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162825" y="0"/>
            <a:ext cx="8684019" cy="586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667" y="124535"/>
            <a:ext cx="181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Desdemona"/>
                <a:cs typeface="Desdemona"/>
              </a:rPr>
              <a:t>E-commerce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0354" y="229875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Acessar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216" y="857468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Últimos produtos cadastrados</a:t>
            </a:r>
          </a:p>
        </p:txBody>
      </p:sp>
      <p:sp>
        <p:nvSpPr>
          <p:cNvPr id="4" name="Rectangle 3"/>
          <p:cNvSpPr/>
          <p:nvPr/>
        </p:nvSpPr>
        <p:spPr>
          <a:xfrm>
            <a:off x="868402" y="1400367"/>
            <a:ext cx="1196485" cy="10204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27346" y="1400367"/>
            <a:ext cx="1196485" cy="10204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86289" y="1400367"/>
            <a:ext cx="1196485" cy="10204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14972" y="1400367"/>
            <a:ext cx="1196485" cy="10204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202109" y="2399078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Prod 1</a:t>
            </a:r>
          </a:p>
          <a:p>
            <a:pPr algn="ctr"/>
            <a:r>
              <a:rPr lang="en-US" sz="1400"/>
              <a:t>R$ 10,00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4285" y="2420790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Prod 1</a:t>
            </a:r>
          </a:p>
          <a:p>
            <a:pPr algn="ctr"/>
            <a:r>
              <a:rPr lang="en-US" sz="1400"/>
              <a:t>R$ 10,00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37911" y="2423365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Prod 1</a:t>
            </a:r>
          </a:p>
          <a:p>
            <a:pPr algn="ctr"/>
            <a:r>
              <a:rPr lang="en-US" sz="1400"/>
              <a:t>R$ 10,00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58117" y="2423365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Prod 1</a:t>
            </a:r>
          </a:p>
          <a:p>
            <a:pPr algn="ctr"/>
            <a:r>
              <a:rPr lang="en-US" sz="1400"/>
              <a:t>R$ 10,00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268" y="3321801"/>
            <a:ext cx="223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Compre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categoria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54429" y="3365466"/>
            <a:ext cx="4557027" cy="325667"/>
          </a:xfrm>
          <a:prstGeom prst="roundRect">
            <a:avLst/>
          </a:prstGeom>
          <a:ln w="3175" cmpd="sng"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Selecione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uma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categoria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871230" y="3365466"/>
            <a:ext cx="340226" cy="3256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239" y="3264198"/>
            <a:ext cx="829474" cy="8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8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162825" y="0"/>
            <a:ext cx="8684019" cy="586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667" y="124535"/>
            <a:ext cx="181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Desdemona"/>
                <a:cs typeface="Desdemona"/>
              </a:rPr>
              <a:t>E-commerce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64887" y="229875"/>
            <a:ext cx="6506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Bem vindo, [Nome do Usuário]                                                    Hístorico de Compras | Sair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5056" y="922723"/>
            <a:ext cx="108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Cadastrar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75316" y="1259733"/>
            <a:ext cx="7996480" cy="32322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5262" y="1553148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Nome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4006" y="3258299"/>
            <a:ext cx="62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Bairro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1079" y="2829474"/>
            <a:ext cx="677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Estado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1079" y="3267989"/>
            <a:ext cx="685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Cidade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88490" y="3635355"/>
            <a:ext cx="784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Número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9652" y="1978590"/>
            <a:ext cx="63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E-mail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7629" y="2404032"/>
            <a:ext cx="63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Senha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23464" y="2393176"/>
            <a:ext cx="1349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Confirma senha</a:t>
            </a:r>
          </a:p>
        </p:txBody>
      </p:sp>
      <p:sp>
        <p:nvSpPr>
          <p:cNvPr id="9" name="Rectangle 8"/>
          <p:cNvSpPr/>
          <p:nvPr/>
        </p:nvSpPr>
        <p:spPr>
          <a:xfrm>
            <a:off x="1692851" y="1553147"/>
            <a:ext cx="6171508" cy="2880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84961" y="1978589"/>
            <a:ext cx="2438503" cy="2880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84962" y="2404031"/>
            <a:ext cx="2461658" cy="2880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84961" y="2829473"/>
            <a:ext cx="2438503" cy="2880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92850" y="3267988"/>
            <a:ext cx="2453770" cy="2880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02699" y="3248211"/>
            <a:ext cx="2461659" cy="2880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02699" y="3635354"/>
            <a:ext cx="2461658" cy="2880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67958" y="2404031"/>
            <a:ext cx="1796400" cy="2880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902991" y="2829474"/>
            <a:ext cx="220473" cy="3077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14184" y="3689032"/>
            <a:ext cx="462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Rua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692850" y="3689031"/>
            <a:ext cx="2453770" cy="2880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02699" y="2404031"/>
            <a:ext cx="2461658" cy="2880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87927" y="4434228"/>
            <a:ext cx="886758" cy="262769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Confirmar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44006" y="4434228"/>
            <a:ext cx="886758" cy="262769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Limpar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17757" y="1956334"/>
            <a:ext cx="455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CPF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25856" y="1956333"/>
            <a:ext cx="2438503" cy="2880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8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885412" y="3940569"/>
            <a:ext cx="6326045" cy="521066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Banco de dados – Avançado                                                                                     R$ 30,00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162825" y="0"/>
            <a:ext cx="8684019" cy="586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667" y="124535"/>
            <a:ext cx="181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Desdemona"/>
                <a:cs typeface="Desdemona"/>
              </a:rPr>
              <a:t>E-commerce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0354" y="229875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Acessar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216" y="857468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Últimos produtos cadastrados</a:t>
            </a:r>
          </a:p>
        </p:txBody>
      </p:sp>
      <p:sp>
        <p:nvSpPr>
          <p:cNvPr id="4" name="Rectangle 3"/>
          <p:cNvSpPr/>
          <p:nvPr/>
        </p:nvSpPr>
        <p:spPr>
          <a:xfrm>
            <a:off x="868402" y="1400367"/>
            <a:ext cx="1196485" cy="10204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27346" y="1400367"/>
            <a:ext cx="1196485" cy="10204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86289" y="1400367"/>
            <a:ext cx="1196485" cy="10204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14972" y="1400367"/>
            <a:ext cx="1196485" cy="10204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202109" y="2399078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Prod 1</a:t>
            </a:r>
          </a:p>
          <a:p>
            <a:pPr algn="ctr"/>
            <a:r>
              <a:rPr lang="en-US" sz="1400"/>
              <a:t>R$ 10,00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4285" y="2420790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Prod 1</a:t>
            </a:r>
          </a:p>
          <a:p>
            <a:pPr algn="ctr"/>
            <a:r>
              <a:rPr lang="en-US" sz="1400"/>
              <a:t>R$ 10,00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37911" y="2423365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Prod 1</a:t>
            </a:r>
          </a:p>
          <a:p>
            <a:pPr algn="ctr"/>
            <a:r>
              <a:rPr lang="en-US" sz="1400"/>
              <a:t>R$ 10,00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58117" y="2423365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Prod 1</a:t>
            </a:r>
          </a:p>
          <a:p>
            <a:pPr algn="ctr"/>
            <a:r>
              <a:rPr lang="en-US" sz="1400"/>
              <a:t>R$ 10,00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268" y="3321801"/>
            <a:ext cx="223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Compre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categoria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54429" y="3365466"/>
            <a:ext cx="4557027" cy="325667"/>
          </a:xfrm>
          <a:prstGeom prst="roundRect">
            <a:avLst/>
          </a:prstGeom>
          <a:ln w="3175" cmpd="sng"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Livro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6871230" y="3365466"/>
            <a:ext cx="340226" cy="3256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85412" y="4461635"/>
            <a:ext cx="6326045" cy="521066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Banco de dados – Básico                                                                                 Não disponível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79" y="3940569"/>
            <a:ext cx="829474" cy="8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2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162825" y="0"/>
            <a:ext cx="8684019" cy="586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667" y="124535"/>
            <a:ext cx="181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Desdemona"/>
                <a:cs typeface="Desdemona"/>
              </a:rPr>
              <a:t>E-commerce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0354" y="229875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Acessar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1040" y="958360"/>
            <a:ext cx="278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Banco de Dados - Avançado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22008" y="1537086"/>
            <a:ext cx="1317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Código: 38929012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8305" y="2699836"/>
            <a:ext cx="790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Descrição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58142" y="1537086"/>
            <a:ext cx="1239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Preço: R$: 30, 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98305" y="1537086"/>
            <a:ext cx="1451255" cy="10204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7F7F7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078606" y="2108040"/>
            <a:ext cx="888981" cy="25528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Comprar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98305" y="2976835"/>
            <a:ext cx="7368611" cy="11808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990707" y="2086329"/>
            <a:ext cx="962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Quantidade: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12053" y="2108041"/>
            <a:ext cx="913059" cy="2500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617" y="1936393"/>
            <a:ext cx="829474" cy="853870"/>
          </a:xfrm>
          <a:prstGeom prst="rect">
            <a:avLst/>
          </a:prstGeom>
        </p:spPr>
      </p:pic>
      <p:sp>
        <p:nvSpPr>
          <p:cNvPr id="16" name="TextBox 11"/>
          <p:cNvSpPr txBox="1"/>
          <p:nvPr/>
        </p:nvSpPr>
        <p:spPr>
          <a:xfrm>
            <a:off x="2746976" y="2062866"/>
            <a:ext cx="1218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Categoria: Livros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3947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162825" y="0"/>
            <a:ext cx="8684019" cy="586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667" y="124535"/>
            <a:ext cx="181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Desdemona"/>
                <a:cs typeface="Desdemona"/>
              </a:rPr>
              <a:t>E-commerce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0354" y="229875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Acessar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1040" y="958360"/>
            <a:ext cx="278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Banco de Dados - Avançado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22008" y="1537086"/>
            <a:ext cx="1317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Código: 38929012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8305" y="2699836"/>
            <a:ext cx="790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Descrição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58142" y="1537086"/>
            <a:ext cx="1239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Preço: R$: 30, 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98305" y="1537086"/>
            <a:ext cx="1451255" cy="10204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7F7F7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00018" y="2047304"/>
            <a:ext cx="644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Nota: 5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078606" y="2108040"/>
            <a:ext cx="888981" cy="25528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Comprar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98305" y="2976835"/>
            <a:ext cx="7368611" cy="11808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990707" y="2086329"/>
            <a:ext cx="962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Quantidade: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12053" y="2108041"/>
            <a:ext cx="913059" cy="2500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54366" y="1600629"/>
            <a:ext cx="4624240" cy="2681323"/>
          </a:xfrm>
          <a:prstGeom prst="rect">
            <a:avLst/>
          </a:prstGeom>
          <a:ln>
            <a:solidFill>
              <a:srgbClr val="A6A6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39938" y="1709063"/>
            <a:ext cx="3267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Para </a:t>
            </a:r>
            <a:r>
              <a:rPr lang="en-US" sz="1400" b="1" dirty="0" err="1"/>
              <a:t>concluir</a:t>
            </a:r>
            <a:r>
              <a:rPr lang="en-US" sz="1400" b="1" dirty="0"/>
              <a:t> a </a:t>
            </a:r>
            <a:r>
              <a:rPr lang="en-US" sz="1400" b="1" dirty="0" err="1"/>
              <a:t>compra</a:t>
            </a:r>
            <a:r>
              <a:rPr lang="en-US" sz="1400" b="1" dirty="0"/>
              <a:t> é </a:t>
            </a:r>
            <a:r>
              <a:rPr lang="en-US" sz="1400" b="1" dirty="0" err="1"/>
              <a:t>necessário</a:t>
            </a:r>
            <a:r>
              <a:rPr lang="en-US" sz="1400" b="1" dirty="0"/>
              <a:t> </a:t>
            </a:r>
            <a:r>
              <a:rPr lang="en-US" sz="1400" b="1" dirty="0" err="1"/>
              <a:t>estar</a:t>
            </a:r>
            <a:r>
              <a:rPr lang="en-US" sz="1400" b="1" dirty="0"/>
              <a:t> </a:t>
            </a:r>
          </a:p>
          <a:p>
            <a:pPr algn="ctr"/>
            <a:r>
              <a:rPr lang="en-US" sz="1400" b="1" dirty="0" err="1"/>
              <a:t>logado</a:t>
            </a:r>
            <a:r>
              <a:rPr lang="en-US" sz="1400" b="1" dirty="0"/>
              <a:t> no </a:t>
            </a:r>
            <a:r>
              <a:rPr lang="en-US" sz="1400" b="1" dirty="0" err="1"/>
              <a:t>sistema</a:t>
            </a:r>
            <a:r>
              <a:rPr lang="en-US" sz="1400" b="1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2174" y="2419063"/>
            <a:ext cx="668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Usuário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41059" y="2940795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Senha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45473" y="3630053"/>
            <a:ext cx="2961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Não possui cadastro no sistema? </a:t>
            </a:r>
            <a:r>
              <a:rPr lang="en-US" sz="1200">
                <a:solidFill>
                  <a:schemeClr val="tx2"/>
                </a:solidFill>
              </a:rPr>
              <a:t>Clique aqui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10446" y="2397716"/>
            <a:ext cx="1884447" cy="252000"/>
          </a:xfrm>
          <a:prstGeom prst="rect">
            <a:avLst/>
          </a:prstGeom>
          <a:ln w="6350" cmpd="sng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110446" y="2940795"/>
            <a:ext cx="1884447" cy="252000"/>
          </a:xfrm>
          <a:prstGeom prst="rect">
            <a:avLst/>
          </a:prstGeom>
          <a:ln w="6350" cmpd="sng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105912" y="3290547"/>
            <a:ext cx="888981" cy="25528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Acessar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419" y="3181104"/>
            <a:ext cx="829474" cy="8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5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162825" y="0"/>
            <a:ext cx="8684019" cy="586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667" y="124535"/>
            <a:ext cx="181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Desdemona"/>
                <a:cs typeface="Desdemona"/>
              </a:rPr>
              <a:t>E-commerce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216" y="857468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Últimos produtos cadastrados</a:t>
            </a:r>
          </a:p>
        </p:txBody>
      </p:sp>
      <p:sp>
        <p:nvSpPr>
          <p:cNvPr id="4" name="Rectangle 3"/>
          <p:cNvSpPr/>
          <p:nvPr/>
        </p:nvSpPr>
        <p:spPr>
          <a:xfrm>
            <a:off x="868402" y="1400367"/>
            <a:ext cx="1196485" cy="10204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27346" y="1400367"/>
            <a:ext cx="1196485" cy="10204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86289" y="1400367"/>
            <a:ext cx="1196485" cy="10204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14972" y="1400367"/>
            <a:ext cx="1196485" cy="10204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202109" y="2399078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Prod 1</a:t>
            </a:r>
          </a:p>
          <a:p>
            <a:pPr algn="ctr"/>
            <a:r>
              <a:rPr lang="en-US" sz="1400"/>
              <a:t>R$ 10,00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4285" y="2420790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Prod 1</a:t>
            </a:r>
          </a:p>
          <a:p>
            <a:pPr algn="ctr"/>
            <a:r>
              <a:rPr lang="en-US" sz="1400"/>
              <a:t>R$ 10,00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37911" y="2423365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Prod 1</a:t>
            </a:r>
          </a:p>
          <a:p>
            <a:pPr algn="ctr"/>
            <a:r>
              <a:rPr lang="en-US" sz="1400"/>
              <a:t>R$ 10,00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58117" y="2423365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Prod 1</a:t>
            </a:r>
          </a:p>
          <a:p>
            <a:pPr algn="ctr"/>
            <a:r>
              <a:rPr lang="en-US" sz="1400"/>
              <a:t>R$ 10,00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268" y="3321801"/>
            <a:ext cx="223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Compre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categoria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54429" y="3365466"/>
            <a:ext cx="4557027" cy="325667"/>
          </a:xfrm>
          <a:prstGeom prst="roundRect">
            <a:avLst/>
          </a:prstGeom>
          <a:ln w="3175" cmpd="sng"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Selecione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uma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categoria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871230" y="3365466"/>
            <a:ext cx="340226" cy="3256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64887" y="229875"/>
            <a:ext cx="6506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Bem vindo, [Nome do Usuário]                                                    Hístorico de Compras | Sair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54366" y="1600630"/>
            <a:ext cx="4624240" cy="1243528"/>
          </a:xfrm>
          <a:prstGeom prst="rect">
            <a:avLst/>
          </a:prstGeom>
          <a:ln>
            <a:solidFill>
              <a:srgbClr val="A6A6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Compra efetuada com sucesso.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400152" y="2484564"/>
            <a:ext cx="888981" cy="25528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Ok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235" y="2312916"/>
            <a:ext cx="829474" cy="8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2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162825" y="0"/>
            <a:ext cx="8684019" cy="586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667" y="124535"/>
            <a:ext cx="181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Desdemona"/>
                <a:cs typeface="Desdemona"/>
              </a:rPr>
              <a:t>E-commerce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0354" y="229875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Acessar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216" y="857468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Últimos produtos cadastrados</a:t>
            </a:r>
          </a:p>
        </p:txBody>
      </p:sp>
      <p:sp>
        <p:nvSpPr>
          <p:cNvPr id="4" name="Rectangle 3"/>
          <p:cNvSpPr/>
          <p:nvPr/>
        </p:nvSpPr>
        <p:spPr>
          <a:xfrm>
            <a:off x="868402" y="1400367"/>
            <a:ext cx="1196485" cy="10204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27346" y="1400367"/>
            <a:ext cx="1196485" cy="10204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86289" y="1400367"/>
            <a:ext cx="1196485" cy="10204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14972" y="1400367"/>
            <a:ext cx="1196485" cy="10204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202109" y="2399078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Prod 1</a:t>
            </a:r>
          </a:p>
          <a:p>
            <a:pPr algn="ctr"/>
            <a:r>
              <a:rPr lang="en-US" sz="1400"/>
              <a:t>R$ 10,00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4285" y="2420790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Prod 1</a:t>
            </a:r>
          </a:p>
          <a:p>
            <a:pPr algn="ctr"/>
            <a:r>
              <a:rPr lang="en-US" sz="1400"/>
              <a:t>R$ 10,00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37911" y="2423365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Prod 1</a:t>
            </a:r>
          </a:p>
          <a:p>
            <a:pPr algn="ctr"/>
            <a:r>
              <a:rPr lang="en-US" sz="1400"/>
              <a:t>R$ 10,00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58117" y="2423365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Prod 1</a:t>
            </a:r>
          </a:p>
          <a:p>
            <a:pPr algn="ctr"/>
            <a:r>
              <a:rPr lang="en-US" sz="1400"/>
              <a:t>R$ 10,00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268" y="3321801"/>
            <a:ext cx="223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Compre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categoria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54429" y="3365466"/>
            <a:ext cx="4557027" cy="325667"/>
          </a:xfrm>
          <a:prstGeom prst="roundRect">
            <a:avLst/>
          </a:prstGeom>
          <a:ln w="3175" cmpd="sng"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Selecione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uma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categoria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871230" y="3365466"/>
            <a:ext cx="340226" cy="3256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29"/>
          <p:cNvSpPr txBox="1"/>
          <p:nvPr/>
        </p:nvSpPr>
        <p:spPr>
          <a:xfrm>
            <a:off x="2627346" y="2244707"/>
            <a:ext cx="644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Nota: 5</a:t>
            </a:r>
          </a:p>
        </p:txBody>
      </p:sp>
      <p:sp>
        <p:nvSpPr>
          <p:cNvPr id="21" name="TextBox 40"/>
          <p:cNvSpPr txBox="1"/>
          <p:nvPr/>
        </p:nvSpPr>
        <p:spPr>
          <a:xfrm>
            <a:off x="4818035" y="2283732"/>
            <a:ext cx="962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Quantidade:</a:t>
            </a:r>
          </a:p>
        </p:txBody>
      </p:sp>
      <p:sp>
        <p:nvSpPr>
          <p:cNvPr id="22" name="Rectangle 41"/>
          <p:cNvSpPr/>
          <p:nvPr/>
        </p:nvSpPr>
        <p:spPr>
          <a:xfrm>
            <a:off x="5739381" y="2305444"/>
            <a:ext cx="913059" cy="2500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/>
          <p:cNvSpPr/>
          <p:nvPr/>
        </p:nvSpPr>
        <p:spPr>
          <a:xfrm>
            <a:off x="2627346" y="2071912"/>
            <a:ext cx="4072228" cy="2384572"/>
          </a:xfrm>
          <a:prstGeom prst="rect">
            <a:avLst/>
          </a:prstGeom>
          <a:ln>
            <a:solidFill>
              <a:srgbClr val="A6A6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0"/>
          <p:cNvSpPr txBox="1"/>
          <p:nvPr/>
        </p:nvSpPr>
        <p:spPr>
          <a:xfrm>
            <a:off x="3269502" y="2616466"/>
            <a:ext cx="668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Usuário</a:t>
            </a:r>
          </a:p>
        </p:txBody>
      </p:sp>
      <p:sp>
        <p:nvSpPr>
          <p:cNvPr id="29" name="TextBox 21"/>
          <p:cNvSpPr txBox="1"/>
          <p:nvPr/>
        </p:nvSpPr>
        <p:spPr>
          <a:xfrm>
            <a:off x="3368387" y="3138198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Senha</a:t>
            </a:r>
          </a:p>
        </p:txBody>
      </p:sp>
      <p:sp>
        <p:nvSpPr>
          <p:cNvPr id="30" name="TextBox 23"/>
          <p:cNvSpPr txBox="1"/>
          <p:nvPr/>
        </p:nvSpPr>
        <p:spPr>
          <a:xfrm>
            <a:off x="3172801" y="3827456"/>
            <a:ext cx="2961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Não possui cadastro no sistema? </a:t>
            </a:r>
            <a:r>
              <a:rPr lang="en-US" sz="1200">
                <a:solidFill>
                  <a:schemeClr val="tx2"/>
                </a:solidFill>
              </a:rPr>
              <a:t>Clique aqui</a:t>
            </a:r>
          </a:p>
        </p:txBody>
      </p:sp>
      <p:sp>
        <p:nvSpPr>
          <p:cNvPr id="31" name="Rectangle 24"/>
          <p:cNvSpPr/>
          <p:nvPr/>
        </p:nvSpPr>
        <p:spPr>
          <a:xfrm>
            <a:off x="3937774" y="2595119"/>
            <a:ext cx="1884447" cy="252000"/>
          </a:xfrm>
          <a:prstGeom prst="rect">
            <a:avLst/>
          </a:prstGeom>
          <a:ln w="6350" cmpd="sng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5"/>
          <p:cNvSpPr/>
          <p:nvPr/>
        </p:nvSpPr>
        <p:spPr>
          <a:xfrm>
            <a:off x="3937774" y="3138198"/>
            <a:ext cx="1884447" cy="252000"/>
          </a:xfrm>
          <a:prstGeom prst="rect">
            <a:avLst/>
          </a:prstGeom>
          <a:ln w="6350" cmpd="sng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26"/>
          <p:cNvSpPr/>
          <p:nvPr/>
        </p:nvSpPr>
        <p:spPr>
          <a:xfrm>
            <a:off x="4933240" y="3487950"/>
            <a:ext cx="888981" cy="25528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Acessar</a:t>
            </a:r>
          </a:p>
        </p:txBody>
      </p:sp>
      <p:pic>
        <p:nvPicPr>
          <p:cNvPr id="34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043" y="159265"/>
            <a:ext cx="829474" cy="8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8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162825" y="0"/>
            <a:ext cx="8684019" cy="586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667" y="124535"/>
            <a:ext cx="181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Desdemona"/>
                <a:cs typeface="Desdemona"/>
              </a:rPr>
              <a:t>E-commerce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216" y="857468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Últimos produtos cadastrados</a:t>
            </a:r>
          </a:p>
        </p:txBody>
      </p:sp>
      <p:sp>
        <p:nvSpPr>
          <p:cNvPr id="4" name="Rectangle 3"/>
          <p:cNvSpPr/>
          <p:nvPr/>
        </p:nvSpPr>
        <p:spPr>
          <a:xfrm>
            <a:off x="868402" y="1400367"/>
            <a:ext cx="1196485" cy="10204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27346" y="1400367"/>
            <a:ext cx="1196485" cy="10204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86289" y="1400367"/>
            <a:ext cx="1196485" cy="10204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14972" y="1400367"/>
            <a:ext cx="1196485" cy="10204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202109" y="2399078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Prod 1</a:t>
            </a:r>
          </a:p>
          <a:p>
            <a:pPr algn="ctr"/>
            <a:r>
              <a:rPr lang="en-US" sz="1400"/>
              <a:t>R$ 10,00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4285" y="2420790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Prod 1</a:t>
            </a:r>
          </a:p>
          <a:p>
            <a:pPr algn="ctr"/>
            <a:r>
              <a:rPr lang="en-US" sz="1400"/>
              <a:t>R$ 10,00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37911" y="2423365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Prod 1</a:t>
            </a:r>
          </a:p>
          <a:p>
            <a:pPr algn="ctr"/>
            <a:r>
              <a:rPr lang="en-US" sz="1400"/>
              <a:t>R$ 10,00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58117" y="2423365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Prod 1</a:t>
            </a:r>
          </a:p>
          <a:p>
            <a:pPr algn="ctr"/>
            <a:r>
              <a:rPr lang="en-US" sz="1400"/>
              <a:t>R$ 10,00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268" y="3321801"/>
            <a:ext cx="223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Compre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categoria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54429" y="3365466"/>
            <a:ext cx="4557027" cy="325667"/>
          </a:xfrm>
          <a:prstGeom prst="roundRect">
            <a:avLst/>
          </a:prstGeom>
          <a:ln w="3175" cmpd="sng"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Selecione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uma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categoria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871230" y="3365466"/>
            <a:ext cx="340226" cy="3256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64887" y="229875"/>
            <a:ext cx="6506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Bem vindo, [Nome do Usuário]                                                    Hístorico de Compras | Sair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76" y="159265"/>
            <a:ext cx="829474" cy="8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7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162825" y="0"/>
            <a:ext cx="8684019" cy="586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667" y="124535"/>
            <a:ext cx="181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Desdemona"/>
                <a:cs typeface="Desdemona"/>
              </a:rPr>
              <a:t>E-commerce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64887" y="229875"/>
            <a:ext cx="6506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Bem vindo, [Nome do Usuário]                                                    Hístorico de Compras | Sair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336" y="1073357"/>
            <a:ext cx="6123881" cy="31633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65510" y="1916020"/>
            <a:ext cx="4907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Livro                                          Banco de Dados – Avançado             13/03/2012  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395" y="1766084"/>
            <a:ext cx="829474" cy="8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5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162825" y="0"/>
            <a:ext cx="8684019" cy="586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667" y="124535"/>
            <a:ext cx="181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Desdemona"/>
                <a:cs typeface="Desdemona"/>
              </a:rPr>
              <a:t>E-commerce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0354" y="229875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Acessar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1040" y="958360"/>
            <a:ext cx="278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Banco de Dados - Avançado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22008" y="1537086"/>
            <a:ext cx="1317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Código: 38929012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8305" y="2699836"/>
            <a:ext cx="790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Descrição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58142" y="1537086"/>
            <a:ext cx="1239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Preço: R$: 30, 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98305" y="1537086"/>
            <a:ext cx="1451255" cy="10204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7F7F7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98305" y="2976835"/>
            <a:ext cx="7368611" cy="11808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990707" y="2086329"/>
            <a:ext cx="962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Quantidade: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12053" y="2108041"/>
            <a:ext cx="913059" cy="2500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2758406" y="2097156"/>
            <a:ext cx="1218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Categoria: Livros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973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357</Words>
  <Application>Microsoft Office PowerPoint</Application>
  <PresentationFormat>Apresentação na tela (4:3)</PresentationFormat>
  <Paragraphs>126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Diogo Guimaraes</dc:creator>
  <cp:lastModifiedBy>gbd</cp:lastModifiedBy>
  <cp:revision>24</cp:revision>
  <dcterms:created xsi:type="dcterms:W3CDTF">2012-03-09T12:31:50Z</dcterms:created>
  <dcterms:modified xsi:type="dcterms:W3CDTF">2012-03-16T19:16:49Z</dcterms:modified>
</cp:coreProperties>
</file>