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65" r:id="rId4"/>
    <p:sldId id="267" r:id="rId5"/>
    <p:sldId id="266" r:id="rId6"/>
    <p:sldId id="268" r:id="rId7"/>
    <p:sldId id="2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1"/>
    <p:restoredTop sz="94674"/>
  </p:normalViewPr>
  <p:slideViewPr>
    <p:cSldViewPr snapToGrid="0" snapToObjects="1">
      <p:cViewPr varScale="1">
        <p:scale>
          <a:sx n="162" d="100"/>
          <a:sy n="162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E08CD2-86A0-3E44-B851-9DF60F80F5D6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7E4D2-0A77-734E-801A-8CEDE09BF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0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6E6E0-EDF9-C648-8412-A44C62881723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A58B9-1816-4A43-8D68-2B09162E66F2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55F3-696E-4F45-8A56-38220629C8EA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4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CFB87C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latin typeface="Arial" charset="0"/>
                <a:ea typeface="Arial" charset="0"/>
                <a:cs typeface="Arial" charset="0"/>
              </a:defRPr>
            </a:lvl2pPr>
            <a:lvl3pPr>
              <a:defRPr>
                <a:latin typeface="Arial" charset="0"/>
                <a:ea typeface="Arial" charset="0"/>
                <a:cs typeface="Arial" charset="0"/>
              </a:defRPr>
            </a:lvl3pPr>
            <a:lvl4pPr>
              <a:defRPr>
                <a:latin typeface="Arial" charset="0"/>
                <a:ea typeface="Arial" charset="0"/>
                <a:cs typeface="Arial" charset="0"/>
              </a:defRPr>
            </a:lvl4pPr>
            <a:lvl5pPr>
              <a:defRPr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8FF1-13E6-3B47-A61F-45642A15657F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64FB2-7432-554C-BDE9-6E8DDFF64D2B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68E64-6F1C-604E-9373-A5EA8048E073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1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39A94-8144-214E-87C2-2802AC9A6F43}" type="datetime1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7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7791-618A-134F-ADEB-712A3DA79901}" type="datetime1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41D6-EE9D-B84B-9078-566AB8D83D42}" type="datetime1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5470C-5AE7-0249-9E9E-9E87BD5539CC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1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ED0CF-8807-BC4A-A7F1-EFED2FA627F5}" type="datetime1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843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4487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569C3-49FD-3E42-B7EE-80F1D5AB12FD}" type="datetime1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B268-5651-8449-B4FF-0C1906E4DC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145619"/>
            <a:ext cx="12192000" cy="71238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42" y="6220047"/>
            <a:ext cx="2693582" cy="5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82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38343"/>
            <a:ext cx="12192000" cy="1960987"/>
          </a:xfrm>
        </p:spPr>
        <p:txBody>
          <a:bodyPr>
            <a:noAutofit/>
          </a:bodyPr>
          <a:lstStyle/>
          <a:p>
            <a:r>
              <a:rPr lang="en-US" sz="4900" dirty="0">
                <a:solidFill>
                  <a:srgbClr val="CFB87C"/>
                </a:solidFill>
              </a:rPr>
              <a:t>ASEN 5067 Final Project</a:t>
            </a:r>
            <a:endParaRPr lang="en-US" sz="49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2662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William Watkins</a:t>
            </a:r>
          </a:p>
          <a:p>
            <a:r>
              <a:rPr lang="en-US" dirty="0"/>
              <a:t>ASEN 5067: </a:t>
            </a:r>
            <a:r>
              <a:rPr lang="en-US" dirty="0" err="1"/>
              <a:t>Microavionics</a:t>
            </a:r>
            <a:endParaRPr lang="en-US" dirty="0"/>
          </a:p>
          <a:p>
            <a:r>
              <a:rPr lang="en-US" dirty="0"/>
              <a:t>13 December, 2021</a:t>
            </a:r>
          </a:p>
        </p:txBody>
      </p:sp>
    </p:spTree>
    <p:extLst>
      <p:ext uri="{BB962C8B-B14F-4D97-AF65-F5344CB8AC3E}">
        <p14:creationId xmlns:p14="http://schemas.microsoft.com/office/powerpoint/2010/main" val="99817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Overview: Media Control Center!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was to implement media controls for future use on a keyboard</a:t>
            </a:r>
          </a:p>
          <a:p>
            <a:pPr lvl="1"/>
            <a:r>
              <a:rPr lang="en-US" dirty="0"/>
              <a:t>To eliminate need to continuously switch back and forth between apps!</a:t>
            </a:r>
          </a:p>
          <a:p>
            <a:r>
              <a:rPr lang="en-US" dirty="0"/>
              <a:t>Levels of Success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RPG changes Host PC volume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Mute button mutes Host PC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Play/pause button start/stops current track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Next/previous buttons skip to next track/goes to previous track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7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14C54-10E8-4086-93F5-10D7DE8C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AC58-CD8D-4981-8AA2-5CE095A2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EasyPIC</a:t>
            </a:r>
            <a:r>
              <a:rPr lang="en-US" dirty="0"/>
              <a:t> Pro board</a:t>
            </a:r>
          </a:p>
          <a:p>
            <a:pPr lvl="1"/>
            <a:r>
              <a:rPr lang="en-US" dirty="0"/>
              <a:t>4 buttons on PORTD are used for Mute, Play/Pause, Next, and Previous</a:t>
            </a:r>
          </a:p>
          <a:p>
            <a:pPr lvl="1"/>
            <a:r>
              <a:rPr lang="en-US" dirty="0"/>
              <a:t>RPG plugged into PORTD is used for volume control</a:t>
            </a:r>
          </a:p>
          <a:p>
            <a:pPr lvl="1"/>
            <a:r>
              <a:rPr lang="en-US" dirty="0"/>
              <a:t>EUSART1 used to send data to the PC</a:t>
            </a:r>
          </a:p>
          <a:p>
            <a:r>
              <a:rPr lang="en-US" dirty="0" err="1"/>
              <a:t>SiliconLabs</a:t>
            </a:r>
            <a:r>
              <a:rPr lang="en-US" dirty="0"/>
              <a:t> CP2110 Development Board</a:t>
            </a:r>
          </a:p>
          <a:p>
            <a:pPr lvl="1"/>
            <a:r>
              <a:rPr lang="en-US" dirty="0"/>
              <a:t>Used as interface between PIC18 and PC</a:t>
            </a:r>
          </a:p>
          <a:p>
            <a:pPr lvl="1"/>
            <a:r>
              <a:rPr lang="en-US" dirty="0"/>
              <a:t>Initializes as an Human Interface Device (HID) compatible device on plug in</a:t>
            </a:r>
          </a:p>
          <a:p>
            <a:pPr lvl="1"/>
            <a:r>
              <a:rPr lang="en-US" dirty="0"/>
              <a:t>Translates serial data from EUSART1 to USB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C3BC2-45B6-40D7-8059-71035160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58AE-F4E4-4938-9FD2-C74DFF9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705E-6C8D-48C9-80C2-ECE3A5FD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3DE5A-6058-467A-B266-02785BECB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4AE84-92DC-44F9-A508-855C7D62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945" y="1755924"/>
            <a:ext cx="5058110" cy="41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8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8B1D-D56A-4CF3-862F-718A1134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Achievements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F912-8FC0-49DF-8D88-95556061F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levels of success achieved</a:t>
            </a:r>
          </a:p>
          <a:p>
            <a:r>
              <a:rPr lang="en-US" dirty="0"/>
              <a:t>Even with multiple offramps used!</a:t>
            </a:r>
          </a:p>
          <a:p>
            <a:pPr lvl="1"/>
            <a:r>
              <a:rPr lang="en-US" dirty="0" err="1"/>
              <a:t>SiliconLabs</a:t>
            </a:r>
            <a:r>
              <a:rPr lang="en-US" dirty="0"/>
              <a:t> Serial-HID Chip/Board</a:t>
            </a:r>
          </a:p>
          <a:p>
            <a:pPr lvl="1"/>
            <a:r>
              <a:rPr lang="en-US" dirty="0"/>
              <a:t>Using provided RPG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EasyPIC</a:t>
            </a:r>
            <a:r>
              <a:rPr lang="en-US" dirty="0"/>
              <a:t> Pro buttons instead of matrixed key array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857D9-FC3D-4ECF-90C4-1CC11AA5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6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A6AD0-9D4E-42D5-834F-DFD979D9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and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279AE-2729-472B-8A79-6E7BBB96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  <a:p>
            <a:pPr lvl="1"/>
            <a:r>
              <a:rPr lang="en-US" dirty="0"/>
              <a:t>Implementing native USB communication</a:t>
            </a:r>
          </a:p>
          <a:p>
            <a:pPr lvl="1"/>
            <a:r>
              <a:rPr lang="en-US" dirty="0"/>
              <a:t>Implementing native HID communication through “bit-banging”</a:t>
            </a:r>
          </a:p>
          <a:p>
            <a:pPr lvl="1"/>
            <a:r>
              <a:rPr lang="en-US" dirty="0"/>
              <a:t>Implementing hardware!</a:t>
            </a:r>
          </a:p>
          <a:p>
            <a:pPr lvl="1"/>
            <a:endParaRPr lang="en-US" dirty="0"/>
          </a:p>
          <a:p>
            <a:r>
              <a:rPr lang="en-US" dirty="0"/>
              <a:t>Lessons</a:t>
            </a:r>
          </a:p>
          <a:p>
            <a:pPr lvl="1"/>
            <a:r>
              <a:rPr lang="en-US" dirty="0"/>
              <a:t>Be slightly more cautious when leaping into a project</a:t>
            </a:r>
          </a:p>
          <a:p>
            <a:pPr lvl="1"/>
            <a:r>
              <a:rPr lang="en-US" dirty="0"/>
              <a:t>Never trust when a forum post says “It’s easy”!</a:t>
            </a:r>
          </a:p>
          <a:p>
            <a:pPr lvl="1"/>
            <a:r>
              <a:rPr lang="en-US" dirty="0"/>
              <a:t>Explore more than one offramp</a:t>
            </a:r>
          </a:p>
          <a:p>
            <a:pPr lvl="1"/>
            <a:r>
              <a:rPr lang="en-US" dirty="0"/>
              <a:t>Be willing to pivot and change project if nothing is working!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8AAFC-CDFC-4DD8-BC71-5C06ECF2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2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1392-2EF7-4217-A794-45948AB1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6D58-3812-435E-80F7-13A0E4ED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Purchasing a PIC18F87J50</a:t>
            </a:r>
          </a:p>
          <a:p>
            <a:pPr lvl="1"/>
            <a:r>
              <a:rPr lang="en-US" dirty="0"/>
              <a:t>Capable of native USB 2.0</a:t>
            </a:r>
          </a:p>
          <a:p>
            <a:pPr lvl="1"/>
            <a:r>
              <a:rPr lang="en-US" dirty="0"/>
              <a:t>Eliminates need for Serial-HID board</a:t>
            </a:r>
          </a:p>
          <a:p>
            <a:pPr lvl="1"/>
            <a:r>
              <a:rPr lang="en-US" dirty="0"/>
              <a:t>Order custom PCBs for use with mechanical keyboard switches and custom rotary encoder</a:t>
            </a:r>
          </a:p>
          <a:p>
            <a:pPr lvl="1"/>
            <a:r>
              <a:rPr lang="en-US" dirty="0"/>
              <a:t>Implement matrix scan for whole keyboard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7D7A9-3EB3-4C79-BA9F-CEAAD543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AB268-5651-8449-B4FF-0C1906E4D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281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ASEN 5067 Final Project</vt:lpstr>
      <vt:lpstr>Project Overview: Media Control Center!</vt:lpstr>
      <vt:lpstr>Hardware Overview</vt:lpstr>
      <vt:lpstr>Software Flow</vt:lpstr>
      <vt:lpstr>Achievements </vt:lpstr>
      <vt:lpstr>Obstacles and Lessons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Groswald</dc:creator>
  <cp:lastModifiedBy>William Watkins</cp:lastModifiedBy>
  <cp:revision>180</cp:revision>
  <dcterms:created xsi:type="dcterms:W3CDTF">2017-08-18T02:11:48Z</dcterms:created>
  <dcterms:modified xsi:type="dcterms:W3CDTF">2021-12-13T18:59:38Z</dcterms:modified>
</cp:coreProperties>
</file>